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47" d="100"/>
          <a:sy n="147" d="100"/>
        </p:scale>
        <p:origin x="-894" y="-10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73298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Thanush</a:t>
            </a:r>
            <a:r>
              <a:rPr lang="en-US" sz="1100" dirty="0" smtClean="0">
                <a:solidFill>
                  <a:schemeClr val="tx1"/>
                </a:solidFill>
              </a:rPr>
              <a:t> P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720921243057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96" y="1069436"/>
            <a:ext cx="7451608" cy="373650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316" y="1182259"/>
            <a:ext cx="6704916" cy="356703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http://schemas.microsoft.com/office/2006/metadata/properties"/>
    <ds:schemaRef ds:uri="http://purl.org/dc/terms/"/>
    <ds:schemaRef ds:uri="c0fa2617-96bd-425d-8578-e93563fe37c5"/>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203</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cp:lastModifiedBy>
  <cp:revision>15</cp:revision>
  <dcterms:modified xsi:type="dcterms:W3CDTF">2024-04-10T15:02:07Z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