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ru.sudheer28@gmail.com" userId="bcabf9f5f5b7cc4b" providerId="LiveId" clId="{902141A0-98B6-4FE1-A9F8-AC633F0FD902}"/>
    <pc:docChg chg="undo custSel addSld modSld">
      <pc:chgData name="aluru.sudheer28@gmail.com" userId="bcabf9f5f5b7cc4b" providerId="LiveId" clId="{902141A0-98B6-4FE1-A9F8-AC633F0FD902}" dt="2025-05-05T04:02:26.855" v="59" actId="1076"/>
      <pc:docMkLst>
        <pc:docMk/>
      </pc:docMkLst>
      <pc:sldChg chg="addSp delSp modSp mod">
        <pc:chgData name="aluru.sudheer28@gmail.com" userId="bcabf9f5f5b7cc4b" providerId="LiveId" clId="{902141A0-98B6-4FE1-A9F8-AC633F0FD902}" dt="2025-05-05T03:57:57.552" v="32" actId="20577"/>
        <pc:sldMkLst>
          <pc:docMk/>
          <pc:sldMk cId="3390456551" sldId="264"/>
        </pc:sldMkLst>
        <pc:spChg chg="mod">
          <ac:chgData name="aluru.sudheer28@gmail.com" userId="bcabf9f5f5b7cc4b" providerId="LiveId" clId="{902141A0-98B6-4FE1-A9F8-AC633F0FD902}" dt="2025-05-05T03:57:57.552" v="32" actId="20577"/>
          <ac:spMkLst>
            <pc:docMk/>
            <pc:sldMk cId="3390456551" sldId="264"/>
            <ac:spMk id="2" creationId="{8A4B88D6-870A-CD92-84BD-58411C5CC118}"/>
          </ac:spMkLst>
        </pc:spChg>
        <pc:spChg chg="add del">
          <ac:chgData name="aluru.sudheer28@gmail.com" userId="bcabf9f5f5b7cc4b" providerId="LiveId" clId="{902141A0-98B6-4FE1-A9F8-AC633F0FD902}" dt="2025-05-05T03:57:05.572" v="7" actId="931"/>
          <ac:spMkLst>
            <pc:docMk/>
            <pc:sldMk cId="3390456551" sldId="264"/>
            <ac:spMk id="3" creationId="{754B84C1-56C4-DD42-916C-C798409CC0AE}"/>
          </ac:spMkLst>
        </pc:spChg>
        <pc:picChg chg="add mod">
          <ac:chgData name="aluru.sudheer28@gmail.com" userId="bcabf9f5f5b7cc4b" providerId="LiveId" clId="{902141A0-98B6-4FE1-A9F8-AC633F0FD902}" dt="2025-05-05T03:56:54.367" v="6" actId="931"/>
          <ac:picMkLst>
            <pc:docMk/>
            <pc:sldMk cId="3390456551" sldId="264"/>
            <ac:picMk id="5" creationId="{1542A18C-0D4A-248C-EF3D-A811A06A43CB}"/>
          </ac:picMkLst>
        </pc:picChg>
        <pc:picChg chg="add mod">
          <ac:chgData name="aluru.sudheer28@gmail.com" userId="bcabf9f5f5b7cc4b" providerId="LiveId" clId="{902141A0-98B6-4FE1-A9F8-AC633F0FD902}" dt="2025-05-05T03:57:39.093" v="15" actId="14100"/>
          <ac:picMkLst>
            <pc:docMk/>
            <pc:sldMk cId="3390456551" sldId="264"/>
            <ac:picMk id="7" creationId="{F89D4565-8DD1-B1C7-962F-978D30C53EC3}"/>
          </ac:picMkLst>
        </pc:picChg>
      </pc:sldChg>
      <pc:sldChg chg="addSp delSp modSp new mod">
        <pc:chgData name="aluru.sudheer28@gmail.com" userId="bcabf9f5f5b7cc4b" providerId="LiveId" clId="{902141A0-98B6-4FE1-A9F8-AC633F0FD902}" dt="2025-05-05T04:02:26.855" v="59" actId="1076"/>
        <pc:sldMkLst>
          <pc:docMk/>
          <pc:sldMk cId="2077184006" sldId="265"/>
        </pc:sldMkLst>
        <pc:spChg chg="mod">
          <ac:chgData name="aluru.sudheer28@gmail.com" userId="bcabf9f5f5b7cc4b" providerId="LiveId" clId="{902141A0-98B6-4FE1-A9F8-AC633F0FD902}" dt="2025-05-05T04:01:31.817" v="54" actId="20577"/>
          <ac:spMkLst>
            <pc:docMk/>
            <pc:sldMk cId="2077184006" sldId="265"/>
            <ac:spMk id="2" creationId="{F5D34B8C-35D6-F424-5B15-EC57BF8B9CE4}"/>
          </ac:spMkLst>
        </pc:spChg>
        <pc:spChg chg="del">
          <ac:chgData name="aluru.sudheer28@gmail.com" userId="bcabf9f5f5b7cc4b" providerId="LiveId" clId="{902141A0-98B6-4FE1-A9F8-AC633F0FD902}" dt="2025-05-05T03:58:37.930" v="34" actId="931"/>
          <ac:spMkLst>
            <pc:docMk/>
            <pc:sldMk cId="2077184006" sldId="265"/>
            <ac:spMk id="3" creationId="{02220B6F-9822-1D3E-95B2-80FB52F70EA8}"/>
          </ac:spMkLst>
        </pc:spChg>
        <pc:spChg chg="add del mod">
          <ac:chgData name="aluru.sudheer28@gmail.com" userId="bcabf9f5f5b7cc4b" providerId="LiveId" clId="{902141A0-98B6-4FE1-A9F8-AC633F0FD902}" dt="2025-05-05T04:00:48.276" v="40" actId="931"/>
          <ac:spMkLst>
            <pc:docMk/>
            <pc:sldMk cId="2077184006" sldId="265"/>
            <ac:spMk id="7" creationId="{04FC2DBD-6134-6D42-BC37-DD5536D11B85}"/>
          </ac:spMkLst>
        </pc:spChg>
        <pc:picChg chg="add del mod">
          <ac:chgData name="aluru.sudheer28@gmail.com" userId="bcabf9f5f5b7cc4b" providerId="LiveId" clId="{902141A0-98B6-4FE1-A9F8-AC633F0FD902}" dt="2025-05-05T03:59:03.747" v="39" actId="21"/>
          <ac:picMkLst>
            <pc:docMk/>
            <pc:sldMk cId="2077184006" sldId="265"/>
            <ac:picMk id="5" creationId="{7E323E01-4A70-7F8B-EC75-92EA04F23695}"/>
          </ac:picMkLst>
        </pc:picChg>
        <pc:picChg chg="add mod">
          <ac:chgData name="aluru.sudheer28@gmail.com" userId="bcabf9f5f5b7cc4b" providerId="LiveId" clId="{902141A0-98B6-4FE1-A9F8-AC633F0FD902}" dt="2025-05-05T04:02:26.855" v="59" actId="1076"/>
          <ac:picMkLst>
            <pc:docMk/>
            <pc:sldMk cId="2077184006" sldId="265"/>
            <ac:picMk id="9" creationId="{3277E6BB-2F6A-86CC-0263-EEFDDA63FBE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0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3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82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8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825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9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2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9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6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8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0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29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E38-AEDF-1CF4-48AC-1256388A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5" y="-110836"/>
            <a:ext cx="10880783" cy="8234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3200" dirty="0">
                <a:latin typeface="Arial Rounded MT Bold" panose="020F0704030504030204" pitchFamily="34" charset="0"/>
              </a:rPr>
              <a:t>N.B.K.R.INSTITUTE OF SCIENCE </a:t>
            </a:r>
            <a:r>
              <a:rPr lang="en-US" sz="3200" dirty="0">
                <a:latin typeface="Arial Rounded MT Bold" panose="020F070403050403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AND</a:t>
            </a:r>
            <a:r>
              <a:rPr lang="en-US" sz="3200" dirty="0">
                <a:latin typeface="Arial Rounded MT Bold" panose="020F0704030504030204" pitchFamily="34" charset="0"/>
              </a:rPr>
              <a:t> TECHNOLOY</a:t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>                                   (Autonomous)</a:t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3200" dirty="0">
                <a:latin typeface="Bodoni MT" panose="02070603080606020203" pitchFamily="18" charset="0"/>
              </a:rPr>
              <a:t>                                            </a:t>
            </a:r>
            <a:br>
              <a:rPr lang="en-US" sz="3200" dirty="0">
                <a:latin typeface="Bodoni MT" panose="02070603080606020203" pitchFamily="18" charset="0"/>
              </a:rPr>
            </a:br>
            <a:r>
              <a:rPr lang="en-US" sz="2800" dirty="0">
                <a:latin typeface="Aptos Narrow" panose="020B000402020202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              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DEPARTMENT OF SCIENCE AND ENGINEERING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ptos Narrow" panose="020B0004020202020204" pitchFamily="34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5935F-276E-62DC-2B2E-62BECAA7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18" y="5140036"/>
            <a:ext cx="10099964" cy="11914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         College department management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277839-F8CD-CD3B-44C5-5CC536FC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300" y="263236"/>
            <a:ext cx="3427719" cy="23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0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5827-2393-7E08-0C56-78E96F91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472"/>
            <a:ext cx="8596668" cy="139007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586B-3C4A-1768-2810-01518134B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3000" dirty="0"/>
              <a:t>This project demonstrates efficient department management using basic c structures.</a:t>
            </a:r>
          </a:p>
          <a:p>
            <a:endParaRPr lang="en-US" sz="3000" dirty="0"/>
          </a:p>
          <a:p>
            <a:r>
              <a:rPr lang="en-US" sz="3000" dirty="0"/>
              <a:t>Expandable by integrating file  I/O or user inputs for practical usage.</a:t>
            </a:r>
          </a:p>
          <a:p>
            <a:endParaRPr lang="en-US" sz="3000" dirty="0"/>
          </a:p>
          <a:p>
            <a:r>
              <a:rPr lang="en-US" sz="3000" dirty="0"/>
              <a:t>Good practice for combining arrays and linked lists in real-world application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82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2C67-23AA-D192-7D32-CE27EE6B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Bodoni MT" panose="02070603080606020203" pitchFamily="18" charset="0"/>
              </a:rPr>
              <a:t>College department management </a:t>
            </a:r>
            <a:br>
              <a:rPr lang="en-US" sz="4400" dirty="0">
                <a:latin typeface="Bodoni MT" panose="02070603080606020203" pitchFamily="18" charset="0"/>
              </a:rPr>
            </a:br>
            <a:endParaRPr lang="en-IN" sz="44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C3D4-DF6B-9CE5-259D-BCD0CE39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315" y="1620981"/>
            <a:ext cx="8596668" cy="437881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>
                <a:latin typeface="Bell MT" panose="02020503060305020303" pitchFamily="18" charset="0"/>
              </a:rPr>
              <a:t>TEAM MEMBERS</a:t>
            </a:r>
          </a:p>
          <a:p>
            <a:pPr marL="0" indent="0">
              <a:buNone/>
            </a:pPr>
            <a:endParaRPr lang="en-US" sz="2800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ptos Narrow" panose="020B0004020202020204" pitchFamily="34" charset="0"/>
              </a:rPr>
              <a:t>V. THANUSHA - 24KB1AO5MQ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ptos Narrow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ptos Narrow" panose="020B0004020202020204" pitchFamily="34" charset="0"/>
              </a:rPr>
              <a:t>V. GAYATHRI -   24KB1A05MB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ptos Narrow" panose="020B00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ptos Narrow" panose="020B0004020202020204" pitchFamily="34" charset="0"/>
              </a:rPr>
              <a:t>U.LAVANYA-       24KB1AO5LS</a:t>
            </a:r>
          </a:p>
          <a:p>
            <a:pPr marL="0" indent="0">
              <a:buNone/>
            </a:pP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2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8EE7-4918-A6D3-C810-CE3767EF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" y="623455"/>
            <a:ext cx="9490363" cy="5444836"/>
          </a:xfrm>
        </p:spPr>
        <p:txBody>
          <a:bodyPr>
            <a:normAutofit/>
          </a:bodyPr>
          <a:lstStyle/>
          <a:p>
            <a:r>
              <a:rPr lang="en-US" sz="3200" dirty="0"/>
              <a:t>                          INTRODUCTION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4864-4A97-96FF-7314-43B57B0A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1617785"/>
            <a:ext cx="9777046" cy="524021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This project demonstrates a simple department management system in 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Each department is stored in an array.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Each department maintains a linked list of faculty members.</a:t>
            </a:r>
          </a:p>
        </p:txBody>
      </p:sp>
    </p:spTree>
    <p:extLst>
      <p:ext uri="{BB962C8B-B14F-4D97-AF65-F5344CB8AC3E}">
        <p14:creationId xmlns:p14="http://schemas.microsoft.com/office/powerpoint/2010/main" val="210484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7B59-6302-B342-62E3-6F676D5E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96" y="534571"/>
            <a:ext cx="8596668" cy="1012875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structures used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5491-729E-97F3-360D-5EF6EBE3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1758462"/>
            <a:ext cx="8721970" cy="4895556"/>
          </a:xfrm>
        </p:spPr>
        <p:txBody>
          <a:bodyPr/>
          <a:lstStyle/>
          <a:p>
            <a:r>
              <a:rPr lang="en-US" sz="2000" dirty="0">
                <a:latin typeface="Arial Rounded MT Bold" panose="020F0704030504030204" pitchFamily="34" charset="0"/>
              </a:rPr>
              <a:t>ARRAY </a:t>
            </a:r>
            <a:r>
              <a:rPr lang="en-US" sz="2000" dirty="0">
                <a:latin typeface="Bahnschrift Light" panose="020B0502040204020203" pitchFamily="34" charset="0"/>
              </a:rPr>
              <a:t>:</a:t>
            </a:r>
            <a:r>
              <a:rPr lang="en-US" dirty="0">
                <a:latin typeface="Bahnschrift Light" panose="020B0502040204020203" pitchFamily="34" charset="0"/>
              </a:rPr>
              <a:t>  </a:t>
            </a:r>
            <a:r>
              <a:rPr lang="en-US" sz="2400" dirty="0">
                <a:latin typeface="Bahnschrift Light" panose="020B0502040204020203" pitchFamily="34" charset="0"/>
              </a:rPr>
              <a:t>To store list of departments.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LINKED LIST : </a:t>
            </a:r>
            <a:r>
              <a:rPr lang="en-US" sz="2400" dirty="0">
                <a:latin typeface="Bahnschrift Light" panose="020B0502040204020203" pitchFamily="34" charset="0"/>
              </a:rPr>
              <a:t>To store faculty members in each department</a:t>
            </a:r>
          </a:p>
          <a:p>
            <a:endParaRPr lang="en-US" sz="2400" dirty="0"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hnschrift SemiBold" panose="020B0502040204020203" pitchFamily="34" charset="0"/>
              </a:rPr>
              <a:t> Each node contains </a:t>
            </a:r>
            <a:r>
              <a:rPr lang="en-US" sz="2400" dirty="0">
                <a:latin typeface="Bahnschrift Light" panose="020B0502040204020203" pitchFamily="34" charset="0"/>
              </a:rPr>
              <a:t>:</a:t>
            </a:r>
            <a:endParaRPr lang="en-US" sz="24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ptos Display" panose="020B0004020202020204" pitchFamily="34" charset="0"/>
              </a:rPr>
              <a:t>Faculty Name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ptos Display" panose="020B0004020202020204" pitchFamily="34" charset="0"/>
              </a:rPr>
              <a:t>Pointer to next node</a:t>
            </a:r>
          </a:p>
          <a:p>
            <a:pPr marL="0" indent="0">
              <a:buNone/>
            </a:pPr>
            <a:endParaRPr lang="en-IN" sz="24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7BDF-E15F-1787-49DA-8C18B747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8733-AD0F-2A99-7E9B-2ACDD5101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 Rounded MT Bold" panose="020F0704030504030204" pitchFamily="34" charset="0"/>
              </a:rPr>
              <a:t>Functions implemented: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CreateFaculty</a:t>
            </a:r>
            <a:r>
              <a:rPr lang="en-US" sz="2400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() : </a:t>
            </a:r>
            <a:r>
              <a:rPr lang="en-US" sz="2400" dirty="0"/>
              <a:t>create a new faculty node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 Black" panose="020B0A04020102020204" pitchFamily="34" charset="0"/>
              </a:rPr>
              <a:t>addFaculty</a:t>
            </a:r>
            <a:r>
              <a:rPr lang="en-US" sz="2400" dirty="0">
                <a:latin typeface="Arial Black" panose="020B0A04020102020204" pitchFamily="34" charset="0"/>
              </a:rPr>
              <a:t>() :</a:t>
            </a:r>
            <a:r>
              <a:rPr lang="en-US" sz="2400" dirty="0"/>
              <a:t> Add faculty to department 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 Black" panose="020B0A04020102020204" pitchFamily="34" charset="0"/>
              </a:rPr>
              <a:t>displayDepartment</a:t>
            </a:r>
            <a:r>
              <a:rPr lang="en-US" sz="2400" dirty="0">
                <a:latin typeface="Arial Black" panose="020B0A04020102020204" pitchFamily="34" charset="0"/>
              </a:rPr>
              <a:t>() </a:t>
            </a:r>
            <a:r>
              <a:rPr lang="en-US" sz="2400" dirty="0"/>
              <a:t>: print departments and faculty info.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Main function initializes departments and adds sample data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38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357C-32C7-20E7-C00A-7BA900EB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2618"/>
            <a:ext cx="8799174" cy="1884218"/>
          </a:xfrm>
        </p:spPr>
        <p:txBody>
          <a:bodyPr/>
          <a:lstStyle/>
          <a:p>
            <a:r>
              <a:rPr lang="en-US" dirty="0"/>
              <a:t>Advantages of This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5D21-CAEE-87DA-B169-9AB09CE7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7418"/>
            <a:ext cx="8596667" cy="5223945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r>
              <a:rPr lang="en-US" sz="3600" dirty="0"/>
              <a:t> </a:t>
            </a:r>
            <a:r>
              <a:rPr lang="en-US" sz="3200" dirty="0"/>
              <a:t>Easy to extend with new department or faculties</a:t>
            </a:r>
          </a:p>
          <a:p>
            <a:endParaRPr lang="en-US" sz="3200" dirty="0"/>
          </a:p>
          <a:p>
            <a:r>
              <a:rPr lang="en-US" sz="3200" dirty="0"/>
              <a:t>Simple linked list management for dynamic data</a:t>
            </a:r>
          </a:p>
          <a:p>
            <a:endParaRPr lang="en-US" sz="3200" dirty="0"/>
          </a:p>
          <a:p>
            <a:r>
              <a:rPr lang="en-US" sz="3200" dirty="0"/>
              <a:t>Efficient for small to medium-size college data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3516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BA4-850B-74EA-1B50-2A80613D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332509"/>
            <a:ext cx="8553566" cy="1163782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Limitations and future scope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A810-EE1A-6E95-7656-01F7499A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1" y="1496291"/>
            <a:ext cx="8387311" cy="4545071"/>
          </a:xfrm>
        </p:spPr>
        <p:txBody>
          <a:bodyPr>
            <a:noAutofit/>
          </a:bodyPr>
          <a:lstStyle/>
          <a:p>
            <a:r>
              <a:rPr lang="en-US" sz="2400" dirty="0"/>
              <a:t>No file storage in current version</a:t>
            </a:r>
          </a:p>
          <a:p>
            <a:endParaRPr lang="en-US" sz="2400" dirty="0"/>
          </a:p>
          <a:p>
            <a:r>
              <a:rPr lang="en-US" sz="2400" dirty="0"/>
              <a:t>No real time user input handling</a:t>
            </a:r>
          </a:p>
          <a:p>
            <a:endParaRPr lang="en-US" sz="2400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Can be extended with: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*File I/O for persistent storage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*User input for dynamic data entry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*GUI or Web-based frontend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6519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88D6-870A-CD92-84BD-58411C5C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output:</a:t>
            </a:r>
            <a:endParaRPr lang="en-IN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9D4565-8DD1-B1C7-962F-978D30C5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87" y="1454727"/>
            <a:ext cx="9596368" cy="5708073"/>
          </a:xfrm>
        </p:spPr>
      </p:pic>
    </p:spTree>
    <p:extLst>
      <p:ext uri="{BB962C8B-B14F-4D97-AF65-F5344CB8AC3E}">
        <p14:creationId xmlns:p14="http://schemas.microsoft.com/office/powerpoint/2010/main" val="339045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4B8C-35D6-F424-5B15-EC57BF8B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77E6BB-2F6A-86CC-0263-EEFDDA63F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602075"/>
            <a:ext cx="10104435" cy="5646325"/>
          </a:xfrm>
        </p:spPr>
      </p:pic>
    </p:spTree>
    <p:extLst>
      <p:ext uri="{BB962C8B-B14F-4D97-AF65-F5344CB8AC3E}">
        <p14:creationId xmlns:p14="http://schemas.microsoft.com/office/powerpoint/2010/main" val="20771840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265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Aptos Display</vt:lpstr>
      <vt:lpstr>Aptos Narrow</vt:lpstr>
      <vt:lpstr>Arial</vt:lpstr>
      <vt:lpstr>Arial Black</vt:lpstr>
      <vt:lpstr>Arial Rounded MT Bold</vt:lpstr>
      <vt:lpstr>Artifakt Element Black</vt:lpstr>
      <vt:lpstr>Bahnschrift</vt:lpstr>
      <vt:lpstr>Bahnschrift Light</vt:lpstr>
      <vt:lpstr>Bahnschrift SemiBold</vt:lpstr>
      <vt:lpstr>Bell MT</vt:lpstr>
      <vt:lpstr>Bodoni MT</vt:lpstr>
      <vt:lpstr>Trebuchet MS</vt:lpstr>
      <vt:lpstr>Wingdings</vt:lpstr>
      <vt:lpstr>Wingdings 3</vt:lpstr>
      <vt:lpstr>Facet</vt:lpstr>
      <vt:lpstr>N.B.K.R.INSTITUTE OF SCIENCE AND TECHNOLOY                                    (Autonomous)                                                                  DEPARTMENT OF SCIENCE AND ENGINEERING</vt:lpstr>
      <vt:lpstr>College department management  </vt:lpstr>
      <vt:lpstr>                          INTRODUCTION</vt:lpstr>
      <vt:lpstr>Data structures used</vt:lpstr>
      <vt:lpstr>CODE OVERVIEW </vt:lpstr>
      <vt:lpstr>Advantages of This system</vt:lpstr>
      <vt:lpstr>Limitations and future scope</vt:lpstr>
      <vt:lpstr>Sample output: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aluru.sudheer28@gmail.com</dc:creator>
  <cp:lastModifiedBy>aluru.sudheer28@gmail.com</cp:lastModifiedBy>
  <cp:revision>4</cp:revision>
  <dcterms:created xsi:type="dcterms:W3CDTF">2025-05-03T03:51:20Z</dcterms:created>
  <dcterms:modified xsi:type="dcterms:W3CDTF">2025-05-05T04:02:36Z</dcterms:modified>
</cp:coreProperties>
</file>