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356" y="28"/>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161805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095" y="3956068"/>
            <a:ext cx="2095554" cy="4565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a:t>
            </a:r>
            <a:r>
              <a:rPr lang="en-US" sz="1100" dirty="0" err="1" smtClean="0">
                <a:solidFill>
                  <a:schemeClr val="dk1"/>
                </a:solidFill>
              </a:rPr>
              <a:t>Thanusha</a:t>
            </a:r>
            <a:r>
              <a:rPr lang="en-US" sz="1100" dirty="0" smtClean="0">
                <a:solidFill>
                  <a:schemeClr val="dk1"/>
                </a:solidFill>
              </a:rPr>
              <a:t> </a:t>
            </a:r>
            <a:r>
              <a:rPr lang="en-US" sz="1100" b="0" i="0" u="none" strike="noStrike" cap="none" dirty="0" smtClean="0">
                <a:solidFill>
                  <a:schemeClr val="dk1"/>
                </a:solidFill>
                <a:latin typeface="Arial"/>
                <a:ea typeface="Arial"/>
                <a:cs typeface="Arial"/>
                <a:sym typeface="Arial"/>
              </a:rPr>
              <a:t>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chemeClr val="dk1"/>
                </a:solidFill>
              </a:rPr>
              <a:t>au960221104118</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C08F3E02-8FB7-B847-793C-F79F7C935240}"/>
              </a:ext>
            </a:extLst>
          </p:cNvPr>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97" y="1297021"/>
            <a:ext cx="7230894" cy="39178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3" name="Picture 2">
            <a:extLst>
              <a:ext uri="{FF2B5EF4-FFF2-40B4-BE49-F238E27FC236}">
                <a16:creationId xmlns:a16="http://schemas.microsoft.com/office/drawing/2014/main" xmlns="" id="{BEB64976-DDFE-93E8-FC3E-9BC283F3F65B}"/>
              </a:ext>
            </a:extLst>
          </p:cNvPr>
          <p:cNvPicPr>
            <a:picLocks noChangeAspect="1"/>
          </p:cNvPicPr>
          <p:nvPr/>
        </p:nvPicPr>
        <p:blipFill>
          <a:blip r:embed="rId3"/>
          <a:stretch>
            <a:fillRect/>
          </a:stretch>
        </p:blipFill>
        <p:spPr>
          <a:xfrm>
            <a:off x="984799" y="1158351"/>
            <a:ext cx="7173951" cy="37944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3" name="Picture 2">
            <a:extLst>
              <a:ext uri="{FF2B5EF4-FFF2-40B4-BE49-F238E27FC236}">
                <a16:creationId xmlns:a16="http://schemas.microsoft.com/office/drawing/2014/main" xmlns="" id="{8088B3DF-4023-AAD8-7BA9-EACC981DB373}"/>
              </a:ext>
            </a:extLst>
          </p:cNvPr>
          <p:cNvPicPr>
            <a:picLocks noChangeAspect="1"/>
          </p:cNvPicPr>
          <p:nvPr/>
        </p:nvPicPr>
        <p:blipFill>
          <a:blip r:embed="rId3"/>
          <a:stretch>
            <a:fillRect/>
          </a:stretch>
        </p:blipFill>
        <p:spPr>
          <a:xfrm>
            <a:off x="992233" y="1132395"/>
            <a:ext cx="7159083" cy="375674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3" name="Picture 2">
            <a:extLst>
              <a:ext uri="{FF2B5EF4-FFF2-40B4-BE49-F238E27FC236}">
                <a16:creationId xmlns:a16="http://schemas.microsoft.com/office/drawing/2014/main" xmlns="" id="{9888180B-75E3-E45C-AA79-3E2636999D2F}"/>
              </a:ext>
            </a:extLst>
          </p:cNvPr>
          <p:cNvPicPr>
            <a:picLocks noChangeAspect="1"/>
          </p:cNvPicPr>
          <p:nvPr/>
        </p:nvPicPr>
        <p:blipFill>
          <a:blip r:embed="rId3"/>
          <a:stretch>
            <a:fillRect/>
          </a:stretch>
        </p:blipFill>
        <p:spPr>
          <a:xfrm>
            <a:off x="1044272" y="1124622"/>
            <a:ext cx="7055005" cy="373154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endParaRPr/>
          </a:p>
        </p:txBody>
      </p:sp>
      <p:pic>
        <p:nvPicPr>
          <p:cNvPr id="3" name="Picture 2">
            <a:extLst>
              <a:ext uri="{FF2B5EF4-FFF2-40B4-BE49-F238E27FC236}">
                <a16:creationId xmlns:a16="http://schemas.microsoft.com/office/drawing/2014/main" xmlns="" id="{369CE046-7CC0-A007-EFBD-447837AC842A}"/>
              </a:ext>
            </a:extLst>
          </p:cNvPr>
          <p:cNvPicPr>
            <a:picLocks noChangeAspect="1"/>
          </p:cNvPicPr>
          <p:nvPr/>
        </p:nvPicPr>
        <p:blipFill>
          <a:blip r:embed="rId3"/>
          <a:stretch>
            <a:fillRect/>
          </a:stretch>
        </p:blipFill>
        <p:spPr>
          <a:xfrm>
            <a:off x="1237560" y="1267649"/>
            <a:ext cx="6668429" cy="352543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a:ea typeface="Arial"/>
                <a:cs typeface="Arial"/>
                <a:sym typeface="Arial"/>
              </a:rPr>
              <a:t>Future Enhancements</a:t>
            </a:r>
            <a:r>
              <a:rPr lang="en-US" sz="1600" b="1" dirty="0">
                <a:solidFill>
                  <a:srgbClr val="374151"/>
                </a:solidFill>
                <a:latin typeface="Arial"/>
                <a:ea typeface="Arial"/>
                <a:cs typeface="Arial"/>
                <a:sym typeface="Arial"/>
              </a:rPr>
              <a:t>:</a:t>
            </a:r>
            <a:r>
              <a:rPr lang="en-US" sz="1600" b="1" dirty="0">
                <a:solidFill>
                  <a:srgbClr val="374151"/>
                </a:solidFill>
              </a:rPr>
              <a:t/>
            </a:r>
            <a:br>
              <a:rPr lang="en-US" sz="1600" b="1" dirty="0">
                <a:solidFill>
                  <a:srgbClr val="374151"/>
                </a:solidFill>
              </a:rPr>
            </a:br>
            <a:r>
              <a:rPr lang="en-US" b="0" i="0" dirty="0">
                <a:solidFill>
                  <a:srgbClr val="374151"/>
                </a:solidFill>
                <a:latin typeface="Arial"/>
                <a:ea typeface="Arial"/>
                <a:cs typeface="Arial"/>
                <a:sym typeface="Arial"/>
              </a:rPr>
              <a:t/>
            </a:r>
            <a:br>
              <a:rPr lang="en-US" b="0" i="0" dirty="0">
                <a:solidFill>
                  <a:srgbClr val="374151"/>
                </a:solidFill>
                <a:latin typeface="Arial"/>
                <a:ea typeface="Arial"/>
                <a:cs typeface="Arial"/>
                <a:sym typeface="Arial"/>
              </a:rPr>
            </a:br>
            <a:endParaRPr dirty="0"/>
          </a:p>
        </p:txBody>
      </p:sp>
      <p:sp>
        <p:nvSpPr>
          <p:cNvPr id="9" name="TextBox 8">
            <a:extLst>
              <a:ext uri="{FF2B5EF4-FFF2-40B4-BE49-F238E27FC236}">
                <a16:creationId xmlns:a16="http://schemas.microsoft.com/office/drawing/2014/main" xmlns="" id="{637E49A4-099C-09B3-F985-D9166390E26D}"/>
              </a:ext>
            </a:extLst>
          </p:cNvPr>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714E1174-2CF0-027B-CE70-F650932203D1}"/>
              </a:ext>
            </a:extLst>
          </p:cNvPr>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Car Rentals Application with Django Framework </a:t>
            </a:r>
            <a:endParaRPr sz="1600" b="1"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Here is the overview for the project:</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2" name="TextBox 1">
            <a:extLst>
              <a:ext uri="{FF2B5EF4-FFF2-40B4-BE49-F238E27FC236}">
                <a16:creationId xmlns:a16="http://schemas.microsoft.com/office/drawing/2014/main" xmlns="" id="{4E8B2321-4A30-4E03-0748-7C9DA08DB51F}"/>
              </a:ext>
            </a:extLst>
          </p:cNvPr>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3AA52A7D-6382-D718-DD84-EDECD01CFB46}"/>
              </a:ext>
            </a:extLst>
          </p:cNvPr>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2" name="TextBox 1">
            <a:extLst>
              <a:ext uri="{FF2B5EF4-FFF2-40B4-BE49-F238E27FC236}">
                <a16:creationId xmlns:a16="http://schemas.microsoft.com/office/drawing/2014/main" xmlns="" id="{A43A2D00-B3EE-379E-AF54-B6E8165B909F}"/>
              </a:ext>
            </a:extLst>
          </p:cNvPr>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1120</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Roboto</vt:lpstr>
      <vt:lpstr>Söhne</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Thanusha R Thanusha R</dc:creator>
  <cp:lastModifiedBy>visuvasadhas@yahoo.com</cp:lastModifiedBy>
  <cp:revision>3</cp:revision>
  <dcterms:modified xsi:type="dcterms:W3CDTF">2024-04-10T04:08:35Z</dcterms:modified>
</cp:coreProperties>
</file>