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1" r:id="rId2"/>
    <p:sldMasterId id="2147483693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diob6eo4y/rAHFKSV7IS6GYg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ari M, Vidhya (Cognizant)" userId="6fea3a79-7615-4e6d-b1a7-fd37cfe60975" providerId="ADAL" clId="{B81BB3A7-7C6E-49DB-959B-03AC3D821ED0}"/>
    <pc:docChg chg="modSld">
      <pc:chgData name="Sankari M, Vidhya (Cognizant)" userId="6fea3a79-7615-4e6d-b1a7-fd37cfe60975" providerId="ADAL" clId="{B81BB3A7-7C6E-49DB-959B-03AC3D821ED0}" dt="2025-04-21T09:47:46.509" v="19" actId="20577"/>
      <pc:docMkLst>
        <pc:docMk/>
      </pc:docMkLst>
      <pc:sldChg chg="modSp mod">
        <pc:chgData name="Sankari M, Vidhya (Cognizant)" userId="6fea3a79-7615-4e6d-b1a7-fd37cfe60975" providerId="ADAL" clId="{B81BB3A7-7C6E-49DB-959B-03AC3D821ED0}" dt="2025-04-21T09:47:46.509" v="19" actId="20577"/>
        <pc:sldMkLst>
          <pc:docMk/>
          <pc:sldMk cId="0" sldId="256"/>
        </pc:sldMkLst>
        <pc:spChg chg="mod">
          <ac:chgData name="Sankari M, Vidhya (Cognizant)" userId="6fea3a79-7615-4e6d-b1a7-fd37cfe60975" providerId="ADAL" clId="{B81BB3A7-7C6E-49DB-959B-03AC3D821ED0}" dt="2025-04-21T09:47:46.509" v="19" actId="20577"/>
          <ac:spMkLst>
            <pc:docMk/>
            <pc:sldMk cId="0" sldId="256"/>
            <ac:spMk id="7" creationId="{AB005D1E-768A-9BFB-BEDC-A09B96B333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>
  <p:cSld name="Header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1/3, 2/3)">
  <p:cSld name="Header &amp; 2-column (1/3, 2/3)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2/3, 1/3)">
  <p:cSld name="Header &amp; 2-column (2/3, 1/3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 &amp; 2-Column">
  <p:cSld name="Header, Subtitle &amp; 2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6206068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Text &amp; Image">
  <p:cSld name="Header, Subtitle, Text &amp;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Image &amp; Text">
  <p:cSld name="Header, Subtitle,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3"/>
          </p:nvPr>
        </p:nvSpPr>
        <p:spPr>
          <a:xfrm>
            <a:off x="512064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6-up">
  <p:cSld name="Header &amp; 6-up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12064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12064" y="4098772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315969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4"/>
          </p:nvPr>
        </p:nvSpPr>
        <p:spPr>
          <a:xfrm>
            <a:off x="4315969" y="4096514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5"/>
          </p:nvPr>
        </p:nvSpPr>
        <p:spPr>
          <a:xfrm>
            <a:off x="8107680" y="1682496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6"/>
          </p:nvPr>
        </p:nvSpPr>
        <p:spPr>
          <a:xfrm>
            <a:off x="8107680" y="4096512"/>
            <a:ext cx="3584448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left)">
  <p:cSld name="Header &amp; 2-Column (Numbered text on left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6205728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Image">
  <p:cSld name="Header, Numbered Text &amp; Im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6205729" y="1682495"/>
            <a:ext cx="5986272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Media">
  <p:cSld name="Header, Numbered Text &amp; Med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>
            <a:spLocks noGrp="1"/>
          </p:cNvSpPr>
          <p:nvPr>
            <p:ph type="media" idx="2"/>
          </p:nvPr>
        </p:nvSpPr>
        <p:spPr>
          <a:xfrm>
            <a:off x="6205729" y="1682496"/>
            <a:ext cx="5986272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right)">
  <p:cSld name="Header &amp; 2-Column (Numbered text on right)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 Slide, Graphic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35981"/>
            <a:ext cx="121920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09600" y="2255522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Picture &amp; Numbered Text">
  <p:cSld name=" Header, Picture &amp; Numb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1" y="1682496"/>
            <a:ext cx="5998464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Media &amp; Numbered Text">
  <p:cSld name=" Header, Media &amp; Numbere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3"/>
          <p:cNvSpPr>
            <a:spLocks noGrp="1"/>
          </p:cNvSpPr>
          <p:nvPr>
            <p:ph type="media" idx="2"/>
          </p:nvPr>
        </p:nvSpPr>
        <p:spPr>
          <a:xfrm>
            <a:off x="0" y="1682496"/>
            <a:ext cx="59984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ance Divider / Quote">
  <p:cSld name="Advance Divider / Quot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987296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1987295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987295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Divider / Quote">
  <p:cSld name="White Divider /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/ Quote">
  <p:cSld name="Blue Divider / Quot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375"/>
              <a:buNone/>
              <a:defRPr sz="5900">
                <a:solidFill>
                  <a:schemeClr val="lt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743712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6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Image">
  <p:cSld name="Header &amp;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">
  <p:cSld name="Text &amp; Imag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>
            <a:spLocks noGrp="1"/>
          </p:cNvSpPr>
          <p:nvPr>
            <p:ph type="pic" idx="2"/>
          </p:nvPr>
        </p:nvSpPr>
        <p:spPr>
          <a:xfrm>
            <a:off x="1" y="4267200"/>
            <a:ext cx="12191999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512064" y="365760"/>
            <a:ext cx="1118006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Only">
  <p:cSld name="Media 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Media">
  <p:cSld name="Header &amp; Medi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>
            <a:spLocks noGrp="1"/>
          </p:cNvSpPr>
          <p:nvPr>
            <p:ph type="pic" idx="2"/>
          </p:nvPr>
        </p:nvSpPr>
        <p:spPr>
          <a:xfrm>
            <a:off x="1" y="1524000"/>
            <a:ext cx="1219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9" name="Google Shape;2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, Graphic">
  <p:cSld name="Blue Cover Slide, Graph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0" cy="68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&amp; Text">
  <p:cSld name="Media &amp;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6205728" y="365764"/>
            <a:ext cx="548640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>
            <a:spLocks noGrp="1"/>
          </p:cNvSpPr>
          <p:nvPr>
            <p:ph type="media" idx="2"/>
          </p:nvPr>
        </p:nvSpPr>
        <p:spPr>
          <a:xfrm>
            <a:off x="0" y="0"/>
            <a:ext cx="5998464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Image &amp;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6205728" y="365762"/>
            <a:ext cx="5486400" cy="57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>
            <a:spLocks noGrp="1"/>
          </p:cNvSpPr>
          <p:nvPr>
            <p:ph type="pic" idx="2"/>
          </p:nvPr>
        </p:nvSpPr>
        <p:spPr>
          <a:xfrm>
            <a:off x="2" y="0"/>
            <a:ext cx="5998633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970"/>
            <a:ext cx="12177836" cy="685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816864" y="2438400"/>
            <a:ext cx="103632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75"/>
              <a:buNone/>
              <a:defRPr sz="27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3375"/>
              <a:buNone/>
              <a:defRPr sz="27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784204" y="-129636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814851" y="3066288"/>
            <a:ext cx="2478245" cy="0"/>
          </a:xfrm>
          <a:prstGeom prst="straightConnector1">
            <a:avLst/>
          </a:prstGeom>
          <a:noFill/>
          <a:ln w="9525" cap="flat" cmpd="sng">
            <a:solidFill>
              <a:srgbClr val="00A45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31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">
  <p:cSld name="Blue Cover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, Picture &amp; Numbered Text">
  <p:cSld name="Agenda, Picture &amp; Numbered Tex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08001" y="1682495"/>
            <a:ext cx="3676651" cy="442569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&amp; Numbered Text">
  <p:cSld name="Agenda &amp; Numbered 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03937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1-Column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05727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3-Column">
  <p:cSld name="Header &amp; 3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528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title"/>
          </p:nvPr>
        </p:nvSpPr>
        <p:spPr>
          <a:xfrm>
            <a:off x="688179" y="397446"/>
            <a:ext cx="11177153" cy="10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Philippines Organizational Chart</a:t>
            </a:r>
            <a:endParaRPr/>
          </a:p>
        </p:txBody>
      </p:sp>
      <p:grpSp>
        <p:nvGrpSpPr>
          <p:cNvPr id="410" name="Google Shape;410;p1"/>
          <p:cNvGrpSpPr/>
          <p:nvPr/>
        </p:nvGrpSpPr>
        <p:grpSpPr>
          <a:xfrm>
            <a:off x="5040630" y="5716970"/>
            <a:ext cx="6607792" cy="476367"/>
            <a:chOff x="4982372" y="5733984"/>
            <a:chExt cx="7093514" cy="352541"/>
          </a:xfrm>
        </p:grpSpPr>
        <p:sp>
          <p:nvSpPr>
            <p:cNvPr id="411" name="Google Shape;411;p1"/>
            <p:cNvSpPr/>
            <p:nvPr/>
          </p:nvSpPr>
          <p:spPr>
            <a:xfrm>
              <a:off x="8955299" y="5800804"/>
              <a:ext cx="320492" cy="21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9249779" y="5771755"/>
              <a:ext cx="25267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Vertical/Tower Delivery Heads</a:t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982372" y="5733984"/>
              <a:ext cx="7093514" cy="352541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69077" y="5800804"/>
              <a:ext cx="320492" cy="218900"/>
            </a:xfrm>
            <a:prstGeom prst="rect">
              <a:avLst/>
            </a:prstGeom>
            <a:solidFill>
              <a:srgbClr val="002678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33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5392589" y="5771755"/>
              <a:ext cx="29239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Corporate/Delivery Support Heads</a:t>
              </a:r>
              <a:endParaRPr/>
            </a:p>
          </p:txBody>
        </p:sp>
      </p:grpSp>
      <p:sp>
        <p:nvSpPr>
          <p:cNvPr id="417" name="Google Shape;417;p1"/>
          <p:cNvSpPr/>
          <p:nvPr/>
        </p:nvSpPr>
        <p:spPr>
          <a:xfrm>
            <a:off x="4505179" y="981507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 Head / Country Head</a:t>
            </a:r>
            <a:endParaRPr dirty="0"/>
          </a:p>
        </p:txBody>
      </p:sp>
      <p:sp>
        <p:nvSpPr>
          <p:cNvPr id="418" name="Google Shape;418;p1"/>
          <p:cNvSpPr/>
          <p:nvPr/>
        </p:nvSpPr>
        <p:spPr>
          <a:xfrm>
            <a:off x="1872706" y="1734845"/>
            <a:ext cx="2385915" cy="461635"/>
          </a:xfrm>
          <a:prstGeom prst="rect">
            <a:avLst/>
          </a:prstGeom>
          <a:solidFill>
            <a:srgbClr val="002687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Estrellita Leonor Gallito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Mobility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1"/>
          <p:cNvCxnSpPr/>
          <p:nvPr/>
        </p:nvCxnSpPr>
        <p:spPr>
          <a:xfrm>
            <a:off x="8902437" y="3281971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1"/>
          <p:cNvSpPr/>
          <p:nvPr/>
        </p:nvSpPr>
        <p:spPr>
          <a:xfrm>
            <a:off x="7436310" y="2717028"/>
            <a:ext cx="2930118" cy="559743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Prasanna Kolar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 LMS Architect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sp>
        <p:nvSpPr>
          <p:cNvPr id="426" name="Google Shape;426;p1"/>
          <p:cNvSpPr/>
          <p:nvPr/>
        </p:nvSpPr>
        <p:spPr>
          <a:xfrm>
            <a:off x="7461992" y="2243955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Group Competency Leader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cxnSp>
        <p:nvCxnSpPr>
          <p:cNvPr id="427" name="Google Shape;427;p1"/>
          <p:cNvCxnSpPr/>
          <p:nvPr/>
        </p:nvCxnSpPr>
        <p:spPr>
          <a:xfrm>
            <a:off x="8940850" y="2584275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"/>
          <p:cNvSpPr/>
          <p:nvPr/>
        </p:nvSpPr>
        <p:spPr>
          <a:xfrm>
            <a:off x="7436310" y="1734845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SBU Head - Practice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9" name="Google Shape;429;p1"/>
          <p:cNvCxnSpPr/>
          <p:nvPr/>
        </p:nvCxnSpPr>
        <p:spPr>
          <a:xfrm>
            <a:off x="8940851" y="2085232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EDACF-51D5-8DDE-3FF2-376D3CC57264}"/>
              </a:ext>
            </a:extLst>
          </p:cNvPr>
          <p:cNvSpPr/>
          <p:nvPr/>
        </p:nvSpPr>
        <p:spPr>
          <a:xfrm>
            <a:off x="7404564" y="4455526"/>
            <a:ext cx="2898371" cy="667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Annappa Kyatanavar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CA33C-6E5A-C6AB-6D61-1DE9C6827F34}"/>
              </a:ext>
            </a:extLst>
          </p:cNvPr>
          <p:cNvCxnSpPr>
            <a:cxnSpLocks/>
          </p:cNvCxnSpPr>
          <p:nvPr/>
        </p:nvCxnSpPr>
        <p:spPr>
          <a:xfrm>
            <a:off x="8908140" y="4283560"/>
            <a:ext cx="1271" cy="14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oogle Shape;421;p1">
            <a:extLst>
              <a:ext uri="{FF2B5EF4-FFF2-40B4-BE49-F238E27FC236}">
                <a16:creationId xmlns:a16="http://schemas.microsoft.com/office/drawing/2014/main" id="{FA6D652B-1530-A20D-495E-9DDF6C0D6254}"/>
              </a:ext>
            </a:extLst>
          </p:cNvPr>
          <p:cNvCxnSpPr/>
          <p:nvPr/>
        </p:nvCxnSpPr>
        <p:spPr>
          <a:xfrm>
            <a:off x="8901369" y="3771829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426;p1">
            <a:extLst>
              <a:ext uri="{FF2B5EF4-FFF2-40B4-BE49-F238E27FC236}">
                <a16:creationId xmlns:a16="http://schemas.microsoft.com/office/drawing/2014/main" id="{078C5416-0928-7640-A966-D4DE661615AD}"/>
              </a:ext>
            </a:extLst>
          </p:cNvPr>
          <p:cNvSpPr/>
          <p:nvPr/>
        </p:nvSpPr>
        <p:spPr>
          <a:xfrm>
            <a:off x="7436309" y="3429000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Sr. Associate - Projects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sp>
        <p:nvSpPr>
          <p:cNvPr id="7" name="Google Shape;426;p1">
            <a:extLst>
              <a:ext uri="{FF2B5EF4-FFF2-40B4-BE49-F238E27FC236}">
                <a16:creationId xmlns:a16="http://schemas.microsoft.com/office/drawing/2014/main" id="{AB005D1E-768A-9BFB-BEDC-A09B96B3332B}"/>
              </a:ext>
            </a:extLst>
          </p:cNvPr>
          <p:cNvSpPr/>
          <p:nvPr/>
        </p:nvSpPr>
        <p:spPr>
          <a:xfrm>
            <a:off x="7398002" y="3920596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 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Functional </a:t>
            </a: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88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4_Cognizant</vt:lpstr>
      <vt:lpstr>office theme</vt:lpstr>
      <vt:lpstr>Simple Light</vt:lpstr>
      <vt:lpstr>Philippines Organizational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Philippines Organizational Chart</dc:title>
  <dc:creator>Dolorso, Andrea (Cognizant)</dc:creator>
  <cp:lastModifiedBy>Sankari M, Vidhya (Cognizant)</cp:lastModifiedBy>
  <cp:revision>15</cp:revision>
  <dcterms:created xsi:type="dcterms:W3CDTF">2021-12-17T10:20:07Z</dcterms:created>
  <dcterms:modified xsi:type="dcterms:W3CDTF">2025-04-21T09:47:49Z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0x0101001B47539BF013A1419F6D2E3DE1434213</vt:lpwstr>
  </property>
</Properties>
</file>