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81" r:id="rId2"/>
    <p:sldMasterId id="2147483693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diob6eo4y/rAHFKSV7IS6GYgS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Master" Target="slideMasters/slideMaster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Only">
  <p:cSld name="Header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1/3, 2/3)">
  <p:cSld name="Header &amp; 2-column (1/3, 2/3)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3" name="Google Shape;9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2/3, 1/3)">
  <p:cSld name="Header &amp; 2-column (2/3, 1/3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738225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2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 &amp; 2-Column">
  <p:cSld name="Header, Subtitle &amp; 2-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6206068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Text &amp; Image">
  <p:cSld name="Header, Subtitle, Text &amp;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2"/>
          </p:nvPr>
        </p:nvSpPr>
        <p:spPr>
          <a:xfrm>
            <a:off x="51206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>
            <a:spLocks noGrp="1"/>
          </p:cNvSpPr>
          <p:nvPr>
            <p:ph type="pic" idx="3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2" name="Google Shape;12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Subtitle, Image &amp; Text">
  <p:cSld name="Header, Subtitle, Image &amp;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>
                <a:solidFill>
                  <a:schemeClr val="dk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Char char="•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6205725" y="2987040"/>
            <a:ext cx="5486400" cy="31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3"/>
          </p:nvPr>
        </p:nvSpPr>
        <p:spPr>
          <a:xfrm>
            <a:off x="512064" y="2987040"/>
            <a:ext cx="5486400" cy="312115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2" name="Google Shape;13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6-up">
  <p:cSld name="Header &amp; 6-up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12064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2"/>
          </p:nvPr>
        </p:nvSpPr>
        <p:spPr>
          <a:xfrm>
            <a:off x="512064" y="4098772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3"/>
          </p:nvPr>
        </p:nvSpPr>
        <p:spPr>
          <a:xfrm>
            <a:off x="4315969" y="1676679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4"/>
          </p:nvPr>
        </p:nvSpPr>
        <p:spPr>
          <a:xfrm>
            <a:off x="4315969" y="4096514"/>
            <a:ext cx="3584448" cy="201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5"/>
          </p:nvPr>
        </p:nvSpPr>
        <p:spPr>
          <a:xfrm>
            <a:off x="8107680" y="1682496"/>
            <a:ext cx="3584448" cy="215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body" idx="6"/>
          </p:nvPr>
        </p:nvSpPr>
        <p:spPr>
          <a:xfrm>
            <a:off x="8107680" y="4096512"/>
            <a:ext cx="3584448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left)">
  <p:cSld name="Header &amp; 2-Column (Numbered text on left)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2"/>
          </p:nvPr>
        </p:nvSpPr>
        <p:spPr>
          <a:xfrm>
            <a:off x="6205728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Image">
  <p:cSld name="Header, Numbered Text &amp; Imag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6205729" y="1682495"/>
            <a:ext cx="5986272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, Numbered Text &amp; Media">
  <p:cSld name="Header, Numbered Text &amp; Media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0" name="Google Shape;170;p2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20"/>
          <p:cNvSpPr>
            <a:spLocks noGrp="1"/>
          </p:cNvSpPr>
          <p:nvPr>
            <p:ph type="media" idx="2"/>
          </p:nvPr>
        </p:nvSpPr>
        <p:spPr>
          <a:xfrm>
            <a:off x="6205729" y="1682496"/>
            <a:ext cx="5986272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 (Numbered text on right)">
  <p:cSld name="Header &amp; 2-Column (Numbered text on right)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ver Slide, Graphic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35981"/>
            <a:ext cx="121920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09600" y="2255522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Picture &amp; Numbered Text">
  <p:cSld name=" Header, Picture &amp; Numbered 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8" name="Google Shape;188;p2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1" y="1682496"/>
            <a:ext cx="5998464" cy="4425696"/>
          </a:xfrm>
          <a:prstGeom prst="rect">
            <a:avLst/>
          </a:prstGeom>
          <a:noFill/>
          <a:ln>
            <a:noFill/>
          </a:ln>
        </p:spPr>
      </p:sp>
      <p:pic>
        <p:nvPicPr>
          <p:cNvPr id="190" name="Google Shape;1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Header, Media &amp; Numbered Text">
  <p:cSld name=" Header, Media &amp; Numbered 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6209792" y="1682496"/>
            <a:ext cx="5482336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AutoNum type="arabicPeriod"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75"/>
              <a:buNone/>
              <a:defRPr sz="1900">
                <a:solidFill>
                  <a:schemeClr val="dk2"/>
                </a:solidFill>
              </a:defRPr>
            </a:lvl2pPr>
            <a:lvl3pPr marL="1371600" lvl="2" indent="-379412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375"/>
              <a:buFont typeface="Arial"/>
              <a:buChar char="•"/>
              <a:defRPr sz="1900"/>
            </a:lvl3pPr>
            <a:lvl4pPr marL="1828800" lvl="3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Arial"/>
              <a:buChar char="–"/>
              <a:defRPr sz="1900"/>
            </a:lvl4pPr>
            <a:lvl5pPr marL="2286000" lvl="4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5pPr>
            <a:lvl6pPr marL="2743200" lvl="5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6pPr>
            <a:lvl7pPr marL="3200400" lvl="6" indent="-33718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7pPr>
            <a:lvl8pPr marL="3657600" lvl="7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8pPr>
            <a:lvl9pPr marL="4114800" lvl="8" indent="-33718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710"/>
              <a:buFont typeface="Courier New"/>
              <a:buChar char="o"/>
              <a:defRPr sz="19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7" name="Google Shape;197;p2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3"/>
          <p:cNvSpPr>
            <a:spLocks noGrp="1"/>
          </p:cNvSpPr>
          <p:nvPr>
            <p:ph type="media" idx="2"/>
          </p:nvPr>
        </p:nvSpPr>
        <p:spPr>
          <a:xfrm>
            <a:off x="0" y="1682496"/>
            <a:ext cx="59984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dvance Divider / Quote">
  <p:cSld name="Advance Divider / Quot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317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987296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ftr" idx="11"/>
          </p:nvPr>
        </p:nvSpPr>
        <p:spPr>
          <a:xfrm>
            <a:off x="1987295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7" name="Google Shape;207;p24"/>
          <p:cNvCxnSpPr/>
          <p:nvPr/>
        </p:nvCxnSpPr>
        <p:spPr>
          <a:xfrm>
            <a:off x="1987295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Divider / Quote">
  <p:cSld name="White Divider / Quo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375"/>
              <a:buNone/>
              <a:defRPr sz="5900">
                <a:solidFill>
                  <a:schemeClr val="dk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i="1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sz="16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Divider / Quote">
  <p:cSld name="Blue Divider / Quot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743712" y="1633728"/>
            <a:ext cx="8961120" cy="229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900"/>
              <a:buNone/>
              <a:defRPr sz="59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375"/>
              <a:buNone/>
              <a:defRPr sz="5900">
                <a:solidFill>
                  <a:schemeClr val="lt1"/>
                </a:solidFill>
              </a:defRPr>
            </a:lvl2pPr>
            <a:lvl3pPr marL="1371600" lvl="2" indent="-395287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625"/>
              <a:buFont typeface="Arial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1440"/>
              <a:buFont typeface="Arial"/>
              <a:buNone/>
              <a:defRPr sz="16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ftr" idx="11"/>
          </p:nvPr>
        </p:nvSpPr>
        <p:spPr>
          <a:xfrm>
            <a:off x="743712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414529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1" name="Google Shape;221;p26"/>
          <p:cNvCxnSpPr/>
          <p:nvPr/>
        </p:nvCxnSpPr>
        <p:spPr>
          <a:xfrm>
            <a:off x="743712" y="1463040"/>
            <a:ext cx="896112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2" name="Google Shape;222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Image">
  <p:cSld name="Header &amp; Imag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8" name="Google Shape;228;p27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5" name="Google Shape;235;p28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">
  <p:cSld name="Text &amp; Image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>
            <a:spLocks noGrp="1"/>
          </p:cNvSpPr>
          <p:nvPr>
            <p:ph type="pic" idx="2"/>
          </p:nvPr>
        </p:nvSpPr>
        <p:spPr>
          <a:xfrm>
            <a:off x="1" y="4267200"/>
            <a:ext cx="12191999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512064" y="365760"/>
            <a:ext cx="11180064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3" name="Google Shape;243;p2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Only">
  <p:cSld name="Media 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0" name="Google Shape;250;p3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1" name="Google Shape;25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Media">
  <p:cSld name="Header &amp; Media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>
            <a:spLocks noGrp="1"/>
          </p:cNvSpPr>
          <p:nvPr>
            <p:ph type="pic" idx="2"/>
          </p:nvPr>
        </p:nvSpPr>
        <p:spPr>
          <a:xfrm>
            <a:off x="1" y="1524000"/>
            <a:ext cx="1219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512065" y="365760"/>
            <a:ext cx="11176583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8" name="Google Shape;258;p3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9" name="Google Shape;259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, Graphic">
  <p:cSld name="Blue Cover Slide, Graphic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2000" cy="6868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a &amp; Text">
  <p:cSld name="Media &amp; 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6205728" y="365764"/>
            <a:ext cx="5486400" cy="573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>
            <a:spLocks noGrp="1"/>
          </p:cNvSpPr>
          <p:nvPr>
            <p:ph type="media" idx="2"/>
          </p:nvPr>
        </p:nvSpPr>
        <p:spPr>
          <a:xfrm>
            <a:off x="0" y="0"/>
            <a:ext cx="5998464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67" name="Google Shape;26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&amp; Text">
  <p:cSld name="Image &amp;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body" idx="1"/>
          </p:nvPr>
        </p:nvSpPr>
        <p:spPr>
          <a:xfrm>
            <a:off x="6205728" y="365762"/>
            <a:ext cx="5486400" cy="57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>
            <a:spLocks noGrp="1"/>
          </p:cNvSpPr>
          <p:nvPr>
            <p:ph type="pic" idx="2"/>
          </p:nvPr>
        </p:nvSpPr>
        <p:spPr>
          <a:xfrm>
            <a:off x="2" y="0"/>
            <a:ext cx="5998633" cy="60960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3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4" name="Google Shape;274;p33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5" name="Google Shape;2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7970"/>
            <a:ext cx="12177836" cy="6850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>
            <a:spLocks noGrp="1"/>
          </p:cNvSpPr>
          <p:nvPr>
            <p:ph type="title"/>
          </p:nvPr>
        </p:nvSpPr>
        <p:spPr>
          <a:xfrm>
            <a:off x="816864" y="2438400"/>
            <a:ext cx="10363200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body" idx="1"/>
          </p:nvPr>
        </p:nvSpPr>
        <p:spPr>
          <a:xfrm>
            <a:off x="816864" y="3255264"/>
            <a:ext cx="10363200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375"/>
              <a:buNone/>
              <a:defRPr sz="27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3375"/>
              <a:buNone/>
              <a:defRPr sz="2700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30"/>
              <a:buNone/>
              <a:defRPr sz="2700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430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4784204" y="-1296363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814851" y="3066288"/>
            <a:ext cx="2478245" cy="0"/>
          </a:xfrm>
          <a:prstGeom prst="straightConnector1">
            <a:avLst/>
          </a:prstGeom>
          <a:noFill/>
          <a:ln w="9525" cap="flat" cmpd="sng">
            <a:solidFill>
              <a:srgbClr val="00A45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2931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ver Slide">
  <p:cSld name="Blue Cover Slide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09600" y="2254918"/>
            <a:ext cx="6705600" cy="140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Arial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09600" y="4157475"/>
            <a:ext cx="6705600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609600" y="6343036"/>
            <a:ext cx="67056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09600" y="3904765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2" y="512064"/>
            <a:ext cx="3181207" cy="6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8" name="Google Shape;378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, Picture &amp; Numbered Text">
  <p:cSld name="Agenda, Picture &amp; Numbered Tex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828032" y="1682496"/>
            <a:ext cx="685596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08001" y="1682495"/>
            <a:ext cx="3676651" cy="442569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0" name="Google Shape;400;p5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&amp; Numbered Text">
  <p:cSld name="Agenda &amp; Numbered Tex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03937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75"/>
              <a:buNone/>
              <a:defRPr sz="19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375"/>
              <a:buNone/>
              <a:defRPr sz="19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10"/>
              <a:buNone/>
              <a:defRPr sz="19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1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513262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1-Column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2-Column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512065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05727" y="1682496"/>
            <a:ext cx="5486400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&amp; 3-Column">
  <p:cSld name="Header &amp; 3-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309872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3"/>
          </p:nvPr>
        </p:nvSpPr>
        <p:spPr>
          <a:xfrm>
            <a:off x="8107680" y="1682496"/>
            <a:ext cx="3584448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25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5pPr>
            <a:lvl6pPr marL="2743200" lvl="5" indent="-371475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250"/>
              <a:buChar char="•"/>
              <a:defRPr/>
            </a:lvl6pPr>
            <a:lvl7pPr marL="3200400" lvl="6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–"/>
              <a:defRPr/>
            </a:lvl7pPr>
            <a:lvl8pPr marL="3657600" lvl="7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620"/>
              <a:buChar char="o"/>
              <a:defRPr/>
            </a:lvl8pPr>
            <a:lvl9pPr marL="4114800" lvl="8" indent="-33147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620"/>
              <a:buChar char="o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11"/>
          <p:cNvCxnSpPr/>
          <p:nvPr/>
        </p:nvCxnSpPr>
        <p:spPr>
          <a:xfrm>
            <a:off x="506567" y="6254496"/>
            <a:ext cx="1117886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218" y="6373368"/>
            <a:ext cx="1704217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528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2625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Arial"/>
              <a:buChar char="–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2"/>
              </a:buClr>
              <a:buSzPts val="1890"/>
              <a:buFont typeface="Courier New"/>
              <a:buChar char="o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7315200" y="6400800"/>
            <a:ext cx="12192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853441" y="6400800"/>
            <a:ext cx="6096001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2064" y="6400800"/>
            <a:ext cx="304800" cy="20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>
            <a:spLocks noGrp="1"/>
          </p:cNvSpPr>
          <p:nvPr>
            <p:ph type="title"/>
          </p:nvPr>
        </p:nvSpPr>
        <p:spPr>
          <a:xfrm>
            <a:off x="688179" y="397446"/>
            <a:ext cx="11177153" cy="106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Philippines Organizational Chart</a:t>
            </a:r>
            <a:endParaRPr/>
          </a:p>
        </p:txBody>
      </p:sp>
      <p:grpSp>
        <p:nvGrpSpPr>
          <p:cNvPr id="410" name="Google Shape;410;p1"/>
          <p:cNvGrpSpPr/>
          <p:nvPr/>
        </p:nvGrpSpPr>
        <p:grpSpPr>
          <a:xfrm>
            <a:off x="5040630" y="5716970"/>
            <a:ext cx="6607792" cy="476367"/>
            <a:chOff x="4982372" y="5733984"/>
            <a:chExt cx="7093514" cy="352541"/>
          </a:xfrm>
        </p:grpSpPr>
        <p:sp>
          <p:nvSpPr>
            <p:cNvPr id="411" name="Google Shape;411;p1"/>
            <p:cNvSpPr/>
            <p:nvPr/>
          </p:nvSpPr>
          <p:spPr>
            <a:xfrm>
              <a:off x="8955299" y="5800804"/>
              <a:ext cx="320492" cy="21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 txBox="1"/>
            <p:nvPr/>
          </p:nvSpPr>
          <p:spPr>
            <a:xfrm>
              <a:off x="9249779" y="5771755"/>
              <a:ext cx="25267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Vertical/Tower Delivery Heads</a:t>
              </a:r>
              <a:endParaRPr/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4982372" y="5733984"/>
              <a:ext cx="7093514" cy="352541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5069077" y="5800804"/>
              <a:ext cx="320492" cy="218900"/>
            </a:xfrm>
            <a:prstGeom prst="rect">
              <a:avLst/>
            </a:prstGeom>
            <a:solidFill>
              <a:srgbClr val="002678"/>
            </a:solidFill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rgbClr val="0033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 txBox="1"/>
            <p:nvPr/>
          </p:nvSpPr>
          <p:spPr>
            <a:xfrm>
              <a:off x="5392589" y="5771755"/>
              <a:ext cx="29239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38B1"/>
                  </a:solidFill>
                  <a:latin typeface="Arial"/>
                  <a:ea typeface="Arial"/>
                  <a:cs typeface="Arial"/>
                  <a:sym typeface="Arial"/>
                </a:rPr>
                <a:t>Corporate/Delivery Support Heads</a:t>
              </a:r>
              <a:endParaRPr/>
            </a:p>
          </p:txBody>
        </p:sp>
      </p:grpSp>
      <p:sp>
        <p:nvSpPr>
          <p:cNvPr id="417" name="Google Shape;417;p1"/>
          <p:cNvSpPr/>
          <p:nvPr/>
        </p:nvSpPr>
        <p:spPr>
          <a:xfrm>
            <a:off x="4505179" y="981507"/>
            <a:ext cx="2899385" cy="476367"/>
          </a:xfrm>
          <a:prstGeom prst="rect">
            <a:avLst/>
          </a:prstGeom>
          <a:solidFill>
            <a:srgbClr val="BDCFFF"/>
          </a:solidFill>
          <a:ln w="19050" cap="flat" cmpd="sng">
            <a:solidFill>
              <a:srgbClr val="0026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 Head / Country Head</a:t>
            </a:r>
            <a:endParaRPr dirty="0"/>
          </a:p>
        </p:txBody>
      </p:sp>
      <p:sp>
        <p:nvSpPr>
          <p:cNvPr id="418" name="Google Shape;418;p1"/>
          <p:cNvSpPr/>
          <p:nvPr/>
        </p:nvSpPr>
        <p:spPr>
          <a:xfrm>
            <a:off x="1796505" y="1734845"/>
            <a:ext cx="2385915" cy="461635"/>
          </a:xfrm>
          <a:prstGeom prst="rect">
            <a:avLst/>
          </a:prstGeom>
          <a:solidFill>
            <a:srgbClr val="002687"/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Estrellita Leonor Gallito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Global Mobility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"/>
          <p:cNvSpPr/>
          <p:nvPr/>
        </p:nvSpPr>
        <p:spPr>
          <a:xfrm>
            <a:off x="7486541" y="2741634"/>
            <a:ext cx="2908953" cy="339804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lt1"/>
                </a:solidFill>
              </a:rPr>
              <a:t>Sr LMS Architect</a:t>
            </a:r>
            <a:br>
              <a:rPr lang="en-US" sz="100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1" name="Google Shape;421;p1"/>
          <p:cNvCxnSpPr/>
          <p:nvPr/>
        </p:nvCxnSpPr>
        <p:spPr>
          <a:xfrm>
            <a:off x="9015830" y="3081438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1"/>
          <p:cNvSpPr/>
          <p:nvPr/>
        </p:nvSpPr>
        <p:spPr>
          <a:xfrm>
            <a:off x="7465376" y="3247285"/>
            <a:ext cx="2930118" cy="714101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LMS Architect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sp>
        <p:nvSpPr>
          <p:cNvPr id="426" name="Google Shape;426;p1"/>
          <p:cNvSpPr/>
          <p:nvPr/>
        </p:nvSpPr>
        <p:spPr>
          <a:xfrm>
            <a:off x="7486542" y="2250208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</a:rPr>
              <a:t>Group Competency Leader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-DSCC Scaled Services H</a:t>
            </a:r>
          </a:p>
        </p:txBody>
      </p:sp>
      <p:cxnSp>
        <p:nvCxnSpPr>
          <p:cNvPr id="427" name="Google Shape;427;p1"/>
          <p:cNvCxnSpPr/>
          <p:nvPr/>
        </p:nvCxnSpPr>
        <p:spPr>
          <a:xfrm>
            <a:off x="9040061" y="2600595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1"/>
          <p:cNvSpPr/>
          <p:nvPr/>
        </p:nvSpPr>
        <p:spPr>
          <a:xfrm>
            <a:off x="7486542" y="1741200"/>
            <a:ext cx="2908953" cy="350387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/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SBU Head - Practice</a:t>
            </a:r>
            <a:b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</p:txBody>
      </p:sp>
      <p:cxnSp>
        <p:nvCxnSpPr>
          <p:cNvPr id="429" name="Google Shape;429;p1"/>
          <p:cNvCxnSpPr/>
          <p:nvPr/>
        </p:nvCxnSpPr>
        <p:spPr>
          <a:xfrm>
            <a:off x="9040061" y="2091587"/>
            <a:ext cx="0" cy="1470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4CEDACF-51D5-8DDE-3FF2-376D3CC57264}"/>
              </a:ext>
            </a:extLst>
          </p:cNvPr>
          <p:cNvSpPr/>
          <p:nvPr/>
        </p:nvSpPr>
        <p:spPr>
          <a:xfrm>
            <a:off x="7465376" y="4099112"/>
            <a:ext cx="2898371" cy="667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Annappa Kyatanavar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Associate</a:t>
            </a:r>
            <a:endParaRPr lang="en-US" sz="1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Google -DSCC Scaled Services H</a:t>
            </a:r>
          </a:p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6CA33C-6E5A-C6AB-6D61-1DE9C6827F34}"/>
              </a:ext>
            </a:extLst>
          </p:cNvPr>
          <p:cNvCxnSpPr>
            <a:cxnSpLocks/>
          </p:cNvCxnSpPr>
          <p:nvPr/>
        </p:nvCxnSpPr>
        <p:spPr>
          <a:xfrm>
            <a:off x="9014559" y="3963671"/>
            <a:ext cx="1271" cy="14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4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4_Cognizant</vt:lpstr>
      <vt:lpstr>office theme</vt:lpstr>
      <vt:lpstr>Simple Light</vt:lpstr>
      <vt:lpstr>Philippines Organizational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Philippines Organizational Chart</dc:title>
  <dc:creator>Dolorso, Andrea (Cognizant)</dc:creator>
  <cp:lastModifiedBy>Sankari M, Vidhya (Cognizant)</cp:lastModifiedBy>
  <cp:revision>15</cp:revision>
  <dcterms:created xsi:type="dcterms:W3CDTF">2021-12-17T10:20:07Z</dcterms:created>
  <dcterms:modified xsi:type="dcterms:W3CDTF">2025-04-29T09:50:55Z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0x0101001B47539BF013A1419F6D2E3DE1434213</vt:lpwstr>
  </property>
</Properties>
</file>