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0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6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83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49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3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3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2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9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7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DBA3-3AE8-4364-8E27-8BB6EA728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192" y="1303953"/>
            <a:ext cx="9144000" cy="2790872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           COURIER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3578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ED99-4A27-4246-BF2B-FE67F159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Front-End And Back-End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E5B7-8693-4A22-933A-347FDF27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Front-End Development: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Html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Bootstrap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AJAX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JSON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Back-End Development: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Mysql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/>
              <a:t>PostgreSQl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7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8AE6-C56E-4711-8704-68B35032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OF THE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B9FE-9E2F-43AD-8F91-766F8DA8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Home page –describes about the contents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Admin – logs into the admin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Employee – logs into the employee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Customer – logs into the customer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Hubs – displays the branch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Contact – displays the address and contact details of branches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Review - Customer who wish to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Track - Tracks the location and delivery of couriers</a:t>
            </a:r>
          </a:p>
        </p:txBody>
      </p:sp>
    </p:spTree>
    <p:extLst>
      <p:ext uri="{BB962C8B-B14F-4D97-AF65-F5344CB8AC3E}">
        <p14:creationId xmlns:p14="http://schemas.microsoft.com/office/powerpoint/2010/main" val="417058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D34C-A42D-4909-BCB4-6721DDE1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Page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D2E17E-9418-4682-8A59-FD10617F4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85" b="11246"/>
          <a:stretch/>
        </p:blipFill>
        <p:spPr>
          <a:xfrm>
            <a:off x="2530136" y="1597981"/>
            <a:ext cx="8078680" cy="46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7EAB-CCD7-4231-8C82-B071D5D1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Page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DAE439-D7EB-4FDA-8B25-06B9A6BBA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81" b="5621"/>
          <a:stretch/>
        </p:blipFill>
        <p:spPr>
          <a:xfrm>
            <a:off x="2858610" y="1553592"/>
            <a:ext cx="8043169" cy="468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033C-8DCE-4952-8437-ABC03826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Page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421C20-B61A-40FD-B491-4B2168FFE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50" b="13375"/>
          <a:stretch/>
        </p:blipFill>
        <p:spPr>
          <a:xfrm>
            <a:off x="2388093" y="1597982"/>
            <a:ext cx="8504808" cy="40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6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DB5B-B8CD-4FBC-8584-BF8C5DAE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3429000"/>
            <a:ext cx="8911687" cy="2279628"/>
          </a:xfrm>
        </p:spPr>
        <p:txBody>
          <a:bodyPr>
            <a:normAutofit fontScale="90000"/>
          </a:bodyPr>
          <a:lstStyle/>
          <a:p>
            <a:r>
              <a:rPr lang="en-IN" dirty="0"/>
              <a:t>By</a:t>
            </a:r>
            <a:br>
              <a:rPr lang="en-IN" dirty="0"/>
            </a:br>
            <a:r>
              <a:rPr lang="en-IN" dirty="0"/>
              <a:t>		TEAM NO : 15 (G section)</a:t>
            </a:r>
            <a:br>
              <a:rPr lang="en-IN" dirty="0"/>
            </a:br>
            <a:r>
              <a:rPr lang="en-IN" dirty="0"/>
              <a:t>		Keerthi Priya P (PES1201701643)</a:t>
            </a:r>
            <a:br>
              <a:rPr lang="en-IN" dirty="0"/>
            </a:br>
            <a:r>
              <a:rPr lang="en-IN" dirty="0"/>
              <a:t>		</a:t>
            </a:r>
            <a:r>
              <a:rPr lang="en-IN" dirty="0" err="1"/>
              <a:t>Thanusha</a:t>
            </a:r>
            <a:r>
              <a:rPr lang="en-IN" dirty="0"/>
              <a:t> Sai </a:t>
            </a:r>
            <a:r>
              <a:rPr lang="en-IN" dirty="0" err="1"/>
              <a:t>Melavoy</a:t>
            </a:r>
            <a:r>
              <a:rPr lang="en-IN" dirty="0"/>
              <a:t>(PES1201701457)</a:t>
            </a:r>
            <a:br>
              <a:rPr lang="en-IN" dirty="0"/>
            </a:br>
            <a:r>
              <a:rPr lang="en-IN" dirty="0"/>
              <a:t>		Britney D </a:t>
            </a:r>
            <a:r>
              <a:rPr lang="en-IN" dirty="0" err="1"/>
              <a:t>Mungra</a:t>
            </a:r>
            <a:r>
              <a:rPr lang="en-IN" dirty="0"/>
              <a:t>(PES1201701801)</a:t>
            </a:r>
          </a:p>
        </p:txBody>
      </p:sp>
    </p:spTree>
    <p:extLst>
      <p:ext uri="{BB962C8B-B14F-4D97-AF65-F5344CB8AC3E}">
        <p14:creationId xmlns:p14="http://schemas.microsoft.com/office/powerpoint/2010/main" val="517068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85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Century Gothic</vt:lpstr>
      <vt:lpstr>Courier New</vt:lpstr>
      <vt:lpstr>Wingdings</vt:lpstr>
      <vt:lpstr>Wingdings 3</vt:lpstr>
      <vt:lpstr>Wisp</vt:lpstr>
      <vt:lpstr>           COURIER MANAGEMENT SYSTEM</vt:lpstr>
      <vt:lpstr>Front-End And Back-End Development</vt:lpstr>
      <vt:lpstr>CONTENTS OF THE WEBPAGE</vt:lpstr>
      <vt:lpstr>Admin Page :</vt:lpstr>
      <vt:lpstr>Employee Page :</vt:lpstr>
      <vt:lpstr>Customer Page :</vt:lpstr>
      <vt:lpstr>By   TEAM NO : 15 (G section)   Keerthi Priya P (PES1201701643)   Thanusha Sai Melavoy(PES1201701457)   Britney D Mungra(PES1201701801)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COURIER MANAGEMENT SYSTEM</dc:title>
  <dc:creator>Keerthi Priya</dc:creator>
  <cp:lastModifiedBy>Keerthi Priya</cp:lastModifiedBy>
  <cp:revision>5</cp:revision>
  <dcterms:created xsi:type="dcterms:W3CDTF">2019-04-23T03:52:10Z</dcterms:created>
  <dcterms:modified xsi:type="dcterms:W3CDTF">2019-04-23T04:32:13Z</dcterms:modified>
</cp:coreProperties>
</file>