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90A869FE-9E91-4114-ADF3-BCF2C9AFA46E}">
          <p14:sldIdLst>
            <p14:sldId id="256"/>
            <p14:sldId id="275"/>
            <p14:sldId id="277"/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TRAVEL RECOMMENDATION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PES1201701643-KEERTHI PRIYA P	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PES1201701384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-ARCHANA C	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PES1201701457-THANUSHA MELAVOY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3D766-C82E-4374-8A89-FB57EC68F1BD}"/>
              </a:ext>
            </a:extLst>
          </p:cNvPr>
          <p:cNvSpPr txBox="1"/>
          <p:nvPr/>
        </p:nvSpPr>
        <p:spPr>
          <a:xfrm>
            <a:off x="452487" y="1932495"/>
            <a:ext cx="67872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TRAVEL RECOMMENDATION: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Our Website recommends places for you to visit according to our taste and in case if you’re an old user we recommend you places when you open the website.</a:t>
            </a:r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We have used frontend and backend technologies like Django, </a:t>
            </a:r>
            <a:r>
              <a:rPr lang="en-IN" sz="1800" dirty="0" err="1"/>
              <a:t>Jquery</a:t>
            </a:r>
            <a:r>
              <a:rPr lang="en-IN" sz="1800" dirty="0"/>
              <a:t>, Bootstrap, Ajax and </a:t>
            </a:r>
            <a:r>
              <a:rPr lang="en-IN" sz="1800" dirty="0" err="1"/>
              <a:t>Javascript</a:t>
            </a:r>
            <a:r>
              <a:rPr lang="en-IN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We have used User-User Collaborative filtering as our intelligence component to recommend tourist spots to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We have implement 2 Ajax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E6C75-27CC-428A-986B-62D7F1CC370B}"/>
              </a:ext>
            </a:extLst>
          </p:cNvPr>
          <p:cNvSpPr txBox="1"/>
          <p:nvPr/>
        </p:nvSpPr>
        <p:spPr>
          <a:xfrm>
            <a:off x="414779" y="1932495"/>
            <a:ext cx="6890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TECHNOLOGIES USED:</a:t>
            </a:r>
          </a:p>
          <a:p>
            <a:endParaRPr lang="en-IN" dirty="0"/>
          </a:p>
          <a:p>
            <a:r>
              <a:rPr lang="en-IN" sz="2000" dirty="0"/>
              <a:t>FRONTEND:</a:t>
            </a:r>
            <a:r>
              <a:rPr lang="en-IN" sz="18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CSS : For designing all the webpages in the website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BOOTSTRAP: For designing few webpages for a better view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err="1"/>
              <a:t>JQuery</a:t>
            </a:r>
            <a:r>
              <a:rPr lang="en-IN" sz="1800" dirty="0"/>
              <a:t>: For gallery, about us webpages, we have </a:t>
            </a:r>
            <a:r>
              <a:rPr lang="en-IN" sz="1800" dirty="0" err="1"/>
              <a:t>XMLHttpResponse</a:t>
            </a:r>
            <a:r>
              <a:rPr lang="en-IN" sz="1800" dirty="0"/>
              <a:t>.  </a:t>
            </a:r>
          </a:p>
          <a:p>
            <a:endParaRPr lang="en-IN" dirty="0"/>
          </a:p>
          <a:p>
            <a:r>
              <a:rPr lang="en-IN" sz="2000" dirty="0"/>
              <a:t>BACKEND: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DJANGO: For creating forms, and executing the recommendation part of the website.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6EA6F-ED43-4EEA-8228-B533352A1AAB}"/>
              </a:ext>
            </a:extLst>
          </p:cNvPr>
          <p:cNvSpPr txBox="1"/>
          <p:nvPr/>
        </p:nvSpPr>
        <p:spPr>
          <a:xfrm>
            <a:off x="923827" y="1920008"/>
            <a:ext cx="6363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We have implemented two techniques:-</a:t>
            </a:r>
          </a:p>
          <a:p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Multistage Download:</a:t>
            </a:r>
          </a:p>
          <a:p>
            <a:pPr lvl="1"/>
            <a:r>
              <a:rPr lang="en-IN" sz="1800" dirty="0"/>
              <a:t>	We have implemented multistage download in the about us webpage where it downloads the content of the webpage with certain timeout.</a:t>
            </a:r>
          </a:p>
          <a:p>
            <a:pPr lvl="1"/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Submission Throttling:</a:t>
            </a:r>
          </a:p>
          <a:p>
            <a:r>
              <a:rPr lang="en-IN" sz="1800" dirty="0"/>
              <a:t>	We have implemented submission throttling in the search bar where each letter when typed sends a request to the server.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4A14B-F038-4160-8145-F5D87BDB07EC}"/>
              </a:ext>
            </a:extLst>
          </p:cNvPr>
          <p:cNvSpPr txBox="1"/>
          <p:nvPr/>
        </p:nvSpPr>
        <p:spPr>
          <a:xfrm>
            <a:off x="886120" y="1866507"/>
            <a:ext cx="648564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COLLABORATIVE FILTERING :</a:t>
            </a:r>
            <a:endParaRPr lang="en-IN" dirty="0"/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sz="1600" dirty="0"/>
              <a:t>We have used user-user similarity to recommend places which is in recommend.py file which is run externally when user visits the recommend places webpage.</a:t>
            </a:r>
          </a:p>
          <a:p>
            <a:r>
              <a:rPr lang="en-IN" sz="1600" dirty="0"/>
              <a:t>	If user is already an existing user, we check with the other users who are similar to this user and recommend places.</a:t>
            </a:r>
          </a:p>
          <a:p>
            <a:r>
              <a:rPr lang="en-IN" sz="1600" dirty="0"/>
              <a:t>	if the user is a new user ,then we ask him his preferences and then recommend places according to his preference.</a:t>
            </a:r>
          </a:p>
          <a:p>
            <a:r>
              <a:rPr lang="en-IN" sz="1600" dirty="0"/>
              <a:t>	The code written is externally executed and redirected to the webpage.</a:t>
            </a:r>
          </a:p>
          <a:p>
            <a:r>
              <a:rPr lang="en-IN" sz="1600" dirty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330</Words>
  <Application>Microsoft Office PowerPoint</Application>
  <PresentationFormat>On-screen Show (4:3)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Keerthi Priya</cp:lastModifiedBy>
  <cp:revision>45</cp:revision>
  <dcterms:created xsi:type="dcterms:W3CDTF">2020-04-04T14:48:00Z</dcterms:created>
  <dcterms:modified xsi:type="dcterms:W3CDTF">2020-04-15T17:50:31Z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