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D49F-AF39-4F8D-8F15-1AD05387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0A50C-E5DD-43B1-9355-D11CCDB1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EC1F-FD52-48D0-8680-CFCC94ABF18A}" type="datetimeFigureOut">
              <a:rPr lang="en-DE" smtClean="0"/>
              <a:t>11/03/2020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2E2F8-41EC-49C9-ABB7-6EED8D77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3E9E-17A5-4D58-84F5-7976C2C6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8D82-D038-41C9-845F-1631D0477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52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CC3BA-D7E3-43F6-A4A8-3AFB8807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92D9-2BBE-4A04-83C8-D973F536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F4B4-DFE8-4584-B303-CF1D7B6F2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FEC1F-FD52-48D0-8680-CFCC94ABF18A}" type="datetimeFigureOut">
              <a:rPr lang="en-DE" smtClean="0"/>
              <a:t>11/03/2020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08C7-974E-43AF-AAB0-EA645AA11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598A-2D03-43DF-BB29-A8082C18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8D82-D038-41C9-845F-1631D0477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486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22DBAD-0C32-49BD-8236-DEDC8AD7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05A53-17F8-4C68-B0D9-2AE0F820A5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3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Ramesh, Thanusha (SRH Hochschule Heidelberg Student)</dc:creator>
  <cp:lastModifiedBy>Ramesh, Thanusha (SRH Hochschule Heidelberg Student)</cp:lastModifiedBy>
  <cp:revision>1</cp:revision>
  <dcterms:created xsi:type="dcterms:W3CDTF">2020-03-11T03:42:48Z</dcterms:created>
  <dcterms:modified xsi:type="dcterms:W3CDTF">2020-03-11T03:42:48Z</dcterms:modified>
</cp:coreProperties>
</file>