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63" r:id="rId6"/>
    <p:sldId id="259" r:id="rId7"/>
    <p:sldId id="260"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320" y="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61668A0-A4AB-4200-A7F3-5AFE330DA6B8}" type="datetimeFigureOut">
              <a:rPr lang="en-IN" smtClean="0"/>
              <a:pPr/>
              <a:t>17-12-2018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915FFA-162E-41D5-855D-4EEB2937D243}" type="slidenum">
              <a:rPr lang="en-IN" smtClean="0"/>
              <a:pPr/>
              <a:t>‹#›</a:t>
            </a:fld>
            <a:endParaRPr lang="en-IN"/>
          </a:p>
        </p:txBody>
      </p:sp>
    </p:spTree>
    <p:extLst>
      <p:ext uri="{BB962C8B-B14F-4D97-AF65-F5344CB8AC3E}">
        <p14:creationId xmlns:p14="http://schemas.microsoft.com/office/powerpoint/2010/main" val="3832162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61668A0-A4AB-4200-A7F3-5AFE330DA6B8}" type="datetimeFigureOut">
              <a:rPr lang="en-IN" smtClean="0"/>
              <a:pPr/>
              <a:t>17-12-2018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915FFA-162E-41D5-855D-4EEB2937D243}" type="slidenum">
              <a:rPr lang="en-IN" smtClean="0"/>
              <a:pPr/>
              <a:t>‹#›</a:t>
            </a:fld>
            <a:endParaRPr lang="en-IN"/>
          </a:p>
        </p:txBody>
      </p:sp>
    </p:spTree>
    <p:extLst>
      <p:ext uri="{BB962C8B-B14F-4D97-AF65-F5344CB8AC3E}">
        <p14:creationId xmlns:p14="http://schemas.microsoft.com/office/powerpoint/2010/main" val="2809534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61668A0-A4AB-4200-A7F3-5AFE330DA6B8}" type="datetimeFigureOut">
              <a:rPr lang="en-IN" smtClean="0"/>
              <a:pPr/>
              <a:t>17-12-2018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915FFA-162E-41D5-855D-4EEB2937D243}" type="slidenum">
              <a:rPr lang="en-IN" smtClean="0"/>
              <a:pPr/>
              <a:t>‹#›</a:t>
            </a:fld>
            <a:endParaRPr lang="en-IN"/>
          </a:p>
        </p:txBody>
      </p:sp>
    </p:spTree>
    <p:extLst>
      <p:ext uri="{BB962C8B-B14F-4D97-AF65-F5344CB8AC3E}">
        <p14:creationId xmlns:p14="http://schemas.microsoft.com/office/powerpoint/2010/main" val="303959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61668A0-A4AB-4200-A7F3-5AFE330DA6B8}" type="datetimeFigureOut">
              <a:rPr lang="en-IN" smtClean="0"/>
              <a:pPr/>
              <a:t>17-12-2018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915FFA-162E-41D5-855D-4EEB2937D243}" type="slidenum">
              <a:rPr lang="en-IN" smtClean="0"/>
              <a:pPr/>
              <a:t>‹#›</a:t>
            </a:fld>
            <a:endParaRPr lang="en-IN"/>
          </a:p>
        </p:txBody>
      </p:sp>
    </p:spTree>
    <p:extLst>
      <p:ext uri="{BB962C8B-B14F-4D97-AF65-F5344CB8AC3E}">
        <p14:creationId xmlns:p14="http://schemas.microsoft.com/office/powerpoint/2010/main" val="3409617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1668A0-A4AB-4200-A7F3-5AFE330DA6B8}" type="datetimeFigureOut">
              <a:rPr lang="en-IN" smtClean="0"/>
              <a:pPr/>
              <a:t>17-12-2018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915FFA-162E-41D5-855D-4EEB2937D243}" type="slidenum">
              <a:rPr lang="en-IN" smtClean="0"/>
              <a:pPr/>
              <a:t>‹#›</a:t>
            </a:fld>
            <a:endParaRPr lang="en-IN"/>
          </a:p>
        </p:txBody>
      </p:sp>
    </p:spTree>
    <p:extLst>
      <p:ext uri="{BB962C8B-B14F-4D97-AF65-F5344CB8AC3E}">
        <p14:creationId xmlns:p14="http://schemas.microsoft.com/office/powerpoint/2010/main" val="2242288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61668A0-A4AB-4200-A7F3-5AFE330DA6B8}" type="datetimeFigureOut">
              <a:rPr lang="en-IN" smtClean="0"/>
              <a:pPr/>
              <a:t>17-12-2018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915FFA-162E-41D5-855D-4EEB2937D243}" type="slidenum">
              <a:rPr lang="en-IN" smtClean="0"/>
              <a:pPr/>
              <a:t>‹#›</a:t>
            </a:fld>
            <a:endParaRPr lang="en-IN"/>
          </a:p>
        </p:txBody>
      </p:sp>
    </p:spTree>
    <p:extLst>
      <p:ext uri="{BB962C8B-B14F-4D97-AF65-F5344CB8AC3E}">
        <p14:creationId xmlns:p14="http://schemas.microsoft.com/office/powerpoint/2010/main" val="425198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61668A0-A4AB-4200-A7F3-5AFE330DA6B8}" type="datetimeFigureOut">
              <a:rPr lang="en-IN" smtClean="0"/>
              <a:pPr/>
              <a:t>17-12-2018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915FFA-162E-41D5-855D-4EEB2937D243}" type="slidenum">
              <a:rPr lang="en-IN" smtClean="0"/>
              <a:pPr/>
              <a:t>‹#›</a:t>
            </a:fld>
            <a:endParaRPr lang="en-IN"/>
          </a:p>
        </p:txBody>
      </p:sp>
    </p:spTree>
    <p:extLst>
      <p:ext uri="{BB962C8B-B14F-4D97-AF65-F5344CB8AC3E}">
        <p14:creationId xmlns:p14="http://schemas.microsoft.com/office/powerpoint/2010/main" val="2766679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61668A0-A4AB-4200-A7F3-5AFE330DA6B8}" type="datetimeFigureOut">
              <a:rPr lang="en-IN" smtClean="0"/>
              <a:pPr/>
              <a:t>17-12-2018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915FFA-162E-41D5-855D-4EEB2937D243}" type="slidenum">
              <a:rPr lang="en-IN" smtClean="0"/>
              <a:pPr/>
              <a:t>‹#›</a:t>
            </a:fld>
            <a:endParaRPr lang="en-IN"/>
          </a:p>
        </p:txBody>
      </p:sp>
    </p:spTree>
    <p:extLst>
      <p:ext uri="{BB962C8B-B14F-4D97-AF65-F5344CB8AC3E}">
        <p14:creationId xmlns:p14="http://schemas.microsoft.com/office/powerpoint/2010/main" val="1274002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1668A0-A4AB-4200-A7F3-5AFE330DA6B8}" type="datetimeFigureOut">
              <a:rPr lang="en-IN" smtClean="0"/>
              <a:pPr/>
              <a:t>17-12-2018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915FFA-162E-41D5-855D-4EEB2937D243}" type="slidenum">
              <a:rPr lang="en-IN" smtClean="0"/>
              <a:pPr/>
              <a:t>‹#›</a:t>
            </a:fld>
            <a:endParaRPr lang="en-IN"/>
          </a:p>
        </p:txBody>
      </p:sp>
    </p:spTree>
    <p:extLst>
      <p:ext uri="{BB962C8B-B14F-4D97-AF65-F5344CB8AC3E}">
        <p14:creationId xmlns:p14="http://schemas.microsoft.com/office/powerpoint/2010/main" val="1203598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1668A0-A4AB-4200-A7F3-5AFE330DA6B8}" type="datetimeFigureOut">
              <a:rPr lang="en-IN" smtClean="0"/>
              <a:pPr/>
              <a:t>17-12-2018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915FFA-162E-41D5-855D-4EEB2937D243}" type="slidenum">
              <a:rPr lang="en-IN" smtClean="0"/>
              <a:pPr/>
              <a:t>‹#›</a:t>
            </a:fld>
            <a:endParaRPr lang="en-IN"/>
          </a:p>
        </p:txBody>
      </p:sp>
    </p:spTree>
    <p:extLst>
      <p:ext uri="{BB962C8B-B14F-4D97-AF65-F5344CB8AC3E}">
        <p14:creationId xmlns:p14="http://schemas.microsoft.com/office/powerpoint/2010/main" val="436024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1668A0-A4AB-4200-A7F3-5AFE330DA6B8}" type="datetimeFigureOut">
              <a:rPr lang="en-IN" smtClean="0"/>
              <a:pPr/>
              <a:t>17-12-2018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915FFA-162E-41D5-855D-4EEB2937D243}" type="slidenum">
              <a:rPr lang="en-IN" smtClean="0"/>
              <a:pPr/>
              <a:t>‹#›</a:t>
            </a:fld>
            <a:endParaRPr lang="en-IN"/>
          </a:p>
        </p:txBody>
      </p:sp>
    </p:spTree>
    <p:extLst>
      <p:ext uri="{BB962C8B-B14F-4D97-AF65-F5344CB8AC3E}">
        <p14:creationId xmlns:p14="http://schemas.microsoft.com/office/powerpoint/2010/main" val="2578524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1668A0-A4AB-4200-A7F3-5AFE330DA6B8}" type="datetimeFigureOut">
              <a:rPr lang="en-IN" smtClean="0"/>
              <a:pPr/>
              <a:t>17-12-2018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915FFA-162E-41D5-855D-4EEB2937D243}" type="slidenum">
              <a:rPr lang="en-IN" smtClean="0"/>
              <a:pPr/>
              <a:t>‹#›</a:t>
            </a:fld>
            <a:endParaRPr lang="en-IN"/>
          </a:p>
        </p:txBody>
      </p:sp>
    </p:spTree>
    <p:extLst>
      <p:ext uri="{BB962C8B-B14F-4D97-AF65-F5344CB8AC3E}">
        <p14:creationId xmlns:p14="http://schemas.microsoft.com/office/powerpoint/2010/main" val="2766920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76672"/>
            <a:ext cx="7772400" cy="1470025"/>
          </a:xfrm>
        </p:spPr>
        <p:txBody>
          <a:bodyPr>
            <a:noAutofit/>
          </a:bodyPr>
          <a:lstStyle/>
          <a:p>
            <a:r>
              <a:rPr lang="en-IN" sz="4800" b="1" dirty="0">
                <a:solidFill>
                  <a:schemeClr val="accent4">
                    <a:lumMod val="75000"/>
                  </a:schemeClr>
                </a:solidFill>
              </a:rPr>
              <a:t>Blood Bank Management System</a:t>
            </a:r>
          </a:p>
        </p:txBody>
      </p:sp>
      <p:sp>
        <p:nvSpPr>
          <p:cNvPr id="3" name="Subtitle 2"/>
          <p:cNvSpPr>
            <a:spLocks noGrp="1"/>
          </p:cNvSpPr>
          <p:nvPr>
            <p:ph type="subTitle" idx="1"/>
          </p:nvPr>
        </p:nvSpPr>
        <p:spPr>
          <a:xfrm>
            <a:off x="1371600" y="2636912"/>
            <a:ext cx="6400800" cy="3744416"/>
          </a:xfrm>
        </p:spPr>
        <p:txBody>
          <a:bodyPr>
            <a:noAutofit/>
          </a:bodyPr>
          <a:lstStyle/>
          <a:p>
            <a:pPr algn="just"/>
            <a:r>
              <a:rPr lang="en-IN" sz="2400" dirty="0">
                <a:solidFill>
                  <a:schemeClr val="tx1"/>
                </a:solidFill>
              </a:rPr>
              <a:t>THANUSHRI R   17BCE0188</a:t>
            </a:r>
          </a:p>
          <a:p>
            <a:pPr algn="just"/>
            <a:r>
              <a:rPr lang="en-IN" sz="2400" dirty="0">
                <a:solidFill>
                  <a:schemeClr val="tx1"/>
                </a:solidFill>
              </a:rPr>
              <a:t>TANVI GUPTA 17BCE0909</a:t>
            </a:r>
          </a:p>
          <a:p>
            <a:pPr algn="just"/>
            <a:r>
              <a:rPr lang="en-IN" sz="2400" dirty="0">
                <a:solidFill>
                  <a:schemeClr val="tx1"/>
                </a:solidFill>
              </a:rPr>
              <a:t>BARKHA 17BCE0314</a:t>
            </a:r>
          </a:p>
        </p:txBody>
      </p:sp>
    </p:spTree>
    <p:extLst>
      <p:ext uri="{BB962C8B-B14F-4D97-AF65-F5344CB8AC3E}">
        <p14:creationId xmlns:p14="http://schemas.microsoft.com/office/powerpoint/2010/main" val="3136769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Motivation</a:t>
            </a:r>
          </a:p>
        </p:txBody>
      </p:sp>
      <p:sp>
        <p:nvSpPr>
          <p:cNvPr id="3" name="Content Placeholder 2"/>
          <p:cNvSpPr>
            <a:spLocks noGrp="1"/>
          </p:cNvSpPr>
          <p:nvPr>
            <p:ph idx="1"/>
          </p:nvPr>
        </p:nvSpPr>
        <p:spPr>
          <a:xfrm>
            <a:off x="457200" y="1600200"/>
            <a:ext cx="8147248" cy="4525963"/>
          </a:xfrm>
        </p:spPr>
        <p:txBody>
          <a:bodyPr>
            <a:normAutofit/>
          </a:bodyPr>
          <a:lstStyle/>
          <a:p>
            <a:r>
              <a:rPr lang="en-IN" sz="2400" dirty="0"/>
              <a:t>We have observed that it takes a tedious amount of time and a long process to find potential donors. Whenever there is a person who is in immediate need of blood, his or her family members first try to get blood from the hospital in which the patient is admitted. If they do not find blood they call the nearby hospitals to get blood. This takes a lot of time which is very crucial time if the patient is in critical condition. So, we decided to create an online website where a patient can find suitable donors of his own blood type.</a:t>
            </a:r>
            <a:endParaRPr lang="en-US" sz="2400" dirty="0"/>
          </a:p>
        </p:txBody>
      </p:sp>
    </p:spTree>
    <p:extLst>
      <p:ext uri="{BB962C8B-B14F-4D97-AF65-F5344CB8AC3E}">
        <p14:creationId xmlns:p14="http://schemas.microsoft.com/office/powerpoint/2010/main" val="3908406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Issues of Existing System</a:t>
            </a:r>
          </a:p>
        </p:txBody>
      </p:sp>
      <p:sp>
        <p:nvSpPr>
          <p:cNvPr id="3" name="Content Placeholder 2"/>
          <p:cNvSpPr>
            <a:spLocks noGrp="1"/>
          </p:cNvSpPr>
          <p:nvPr>
            <p:ph idx="1"/>
          </p:nvPr>
        </p:nvSpPr>
        <p:spPr/>
        <p:txBody>
          <a:bodyPr>
            <a:normAutofit fontScale="70000" lnSpcReduction="20000"/>
          </a:bodyPr>
          <a:lstStyle/>
          <a:p>
            <a:pPr lvl="0"/>
            <a:r>
              <a:rPr lang="en-US" dirty="0"/>
              <a:t>They are not able to retrieve Information about blood and its donors of past years and resort to contemporary techniques to store data.</a:t>
            </a:r>
          </a:p>
          <a:p>
            <a:pPr lvl="0"/>
            <a:r>
              <a:rPr lang="en-US" dirty="0"/>
              <a:t>Information regarding blood availability is not updated hence resulting in wastage of blood.</a:t>
            </a:r>
          </a:p>
          <a:p>
            <a:pPr lvl="0"/>
            <a:r>
              <a:rPr lang="en-US" dirty="0"/>
              <a:t>Replacement donating is posing as a risk to the acceptor as information is suppressed.</a:t>
            </a:r>
          </a:p>
          <a:p>
            <a:pPr lvl="0"/>
            <a:r>
              <a:rPr lang="en-IN" dirty="0"/>
              <a:t>Lack of awareness regarding where to donate, when to donate, when not to donate, what all components can be donated.</a:t>
            </a:r>
            <a:endParaRPr lang="en-US" dirty="0"/>
          </a:p>
          <a:p>
            <a:pPr lvl="0"/>
            <a:r>
              <a:rPr lang="en-IN" dirty="0"/>
              <a:t>Lack of proper storage of blood and its components.</a:t>
            </a:r>
            <a:endParaRPr lang="en-US" dirty="0"/>
          </a:p>
          <a:p>
            <a:pPr lvl="0"/>
            <a:r>
              <a:rPr lang="en-IN" dirty="0"/>
              <a:t>Inaccessibility to available blood in case of requirements.</a:t>
            </a:r>
            <a:endParaRPr lang="en-US" dirty="0"/>
          </a:p>
          <a:p>
            <a:pPr lvl="0"/>
            <a:r>
              <a:rPr lang="en-IN" dirty="0"/>
              <a:t>No centralized database.</a:t>
            </a:r>
            <a:endParaRPr lang="en-US" dirty="0"/>
          </a:p>
          <a:p>
            <a:pPr lvl="0"/>
            <a:r>
              <a:rPr lang="en-IN" dirty="0"/>
              <a:t>No regular donation </a:t>
            </a:r>
            <a:r>
              <a:rPr lang="en-IN" dirty="0" err="1"/>
              <a:t>centers</a:t>
            </a:r>
            <a:r>
              <a:rPr lang="en-IN" dirty="0"/>
              <a:t> running round the year.</a:t>
            </a:r>
            <a:endParaRPr lang="en-US" dirty="0"/>
          </a:p>
          <a:p>
            <a:pPr lvl="0"/>
            <a:r>
              <a:rPr lang="en-IN" dirty="0"/>
              <a:t>Lack of proper instruments at Blood Bank </a:t>
            </a:r>
            <a:r>
              <a:rPr lang="en-IN" dirty="0" err="1"/>
              <a:t>centers</a:t>
            </a:r>
            <a:r>
              <a:rPr lang="en-IN" dirty="0"/>
              <a:t>.</a:t>
            </a:r>
            <a:endParaRPr lang="en-US" dirty="0"/>
          </a:p>
          <a:p>
            <a:endParaRPr lang="en-IN" dirty="0"/>
          </a:p>
        </p:txBody>
      </p:sp>
    </p:spTree>
    <p:extLst>
      <p:ext uri="{BB962C8B-B14F-4D97-AF65-F5344CB8AC3E}">
        <p14:creationId xmlns:p14="http://schemas.microsoft.com/office/powerpoint/2010/main" val="247381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Abstract(Summary of the proposed work)</a:t>
            </a:r>
          </a:p>
        </p:txBody>
      </p:sp>
      <p:sp>
        <p:nvSpPr>
          <p:cNvPr id="3" name="Content Placeholder 2"/>
          <p:cNvSpPr>
            <a:spLocks noGrp="1"/>
          </p:cNvSpPr>
          <p:nvPr>
            <p:ph idx="1"/>
          </p:nvPr>
        </p:nvSpPr>
        <p:spPr/>
        <p:txBody>
          <a:bodyPr>
            <a:normAutofit fontScale="70000" lnSpcReduction="20000"/>
          </a:bodyPr>
          <a:lstStyle/>
          <a:p>
            <a:r>
              <a:rPr lang="en-IN" dirty="0"/>
              <a:t>Blood Bank Management is crucial and very necessary for hospitals so that they can connect patients to donors effectively. In today’s date, India faces a shortage of 10% relative to its blood requirement. The issue is not a dearth of donors but an ineffective management of blood banks. We aim to bridge the gap between potential donors and patients in need through our project.</a:t>
            </a:r>
          </a:p>
          <a:p>
            <a:r>
              <a:rPr lang="en-IN" dirty="0"/>
              <a:t>Our major focus with this project are the rural area hospitals where there is lack of resources due to which needs of the patients are not met on time. Through our project we aim to connect these rural hospitals to well facilitated urban hospitals.</a:t>
            </a:r>
            <a:endParaRPr lang="en-US" dirty="0"/>
          </a:p>
          <a:p>
            <a:r>
              <a:rPr lang="en-IN" dirty="0"/>
              <a:t>Our software deals with online blood bank and managing the various operations of the blood bank with efficiency and effectiveness.</a:t>
            </a:r>
            <a:endParaRPr lang="en-US" dirty="0"/>
          </a:p>
        </p:txBody>
      </p:sp>
    </p:spTree>
    <p:extLst>
      <p:ext uri="{BB962C8B-B14F-4D97-AF65-F5344CB8AC3E}">
        <p14:creationId xmlns:p14="http://schemas.microsoft.com/office/powerpoint/2010/main" val="653165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08720"/>
            <a:ext cx="8229600" cy="5040560"/>
          </a:xfrm>
        </p:spPr>
        <p:txBody>
          <a:bodyPr>
            <a:normAutofit fontScale="85000" lnSpcReduction="10000"/>
          </a:bodyPr>
          <a:lstStyle/>
          <a:p>
            <a:r>
              <a:rPr lang="en-IN" dirty="0"/>
              <a:t>The project consists of a central depository containing various blood deposits available along with associated details. These details include blood type, storage area and date of storage. Maintenance and the monitoring of blood deposits become easy with the help of this system.</a:t>
            </a:r>
            <a:endParaRPr lang="en-US" dirty="0"/>
          </a:p>
          <a:p>
            <a:r>
              <a:rPr lang="en-IN" dirty="0"/>
              <a:t>The project is an online system that provides an option to check the availability of the required blood group within the blood bank. Moreover, the system also has added features such as patient name and contacts, blood booking and requirement of blood group is posted on the website to find available donors for a blood emergency.</a:t>
            </a: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 the different end users</a:t>
            </a:r>
          </a:p>
        </p:txBody>
      </p:sp>
      <p:sp>
        <p:nvSpPr>
          <p:cNvPr id="3" name="Content Placeholder 2"/>
          <p:cNvSpPr>
            <a:spLocks noGrp="1"/>
          </p:cNvSpPr>
          <p:nvPr>
            <p:ph idx="1"/>
          </p:nvPr>
        </p:nvSpPr>
        <p:spPr/>
        <p:txBody>
          <a:bodyPr/>
          <a:lstStyle/>
          <a:p>
            <a:r>
              <a:rPr lang="en-IN" dirty="0"/>
              <a:t>Hospital Administrations</a:t>
            </a:r>
          </a:p>
          <a:p>
            <a:r>
              <a:rPr lang="en-IN" dirty="0"/>
              <a:t>Local NGO’s</a:t>
            </a:r>
          </a:p>
          <a:p>
            <a:r>
              <a:rPr lang="en-IN" dirty="0"/>
              <a:t>Individual Donors and Receivers</a:t>
            </a:r>
          </a:p>
        </p:txBody>
      </p:sp>
    </p:spTree>
    <p:extLst>
      <p:ext uri="{BB962C8B-B14F-4D97-AF65-F5344CB8AC3E}">
        <p14:creationId xmlns:p14="http://schemas.microsoft.com/office/powerpoint/2010/main" val="78715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List the functionalities of different end users</a:t>
            </a:r>
          </a:p>
        </p:txBody>
      </p:sp>
      <p:sp>
        <p:nvSpPr>
          <p:cNvPr id="3" name="Content Placeholder 2"/>
          <p:cNvSpPr>
            <a:spLocks noGrp="1"/>
          </p:cNvSpPr>
          <p:nvPr>
            <p:ph idx="1"/>
          </p:nvPr>
        </p:nvSpPr>
        <p:spPr/>
        <p:txBody>
          <a:bodyPr>
            <a:normAutofit/>
          </a:bodyPr>
          <a:lstStyle/>
          <a:p>
            <a:pPr>
              <a:buNone/>
            </a:pPr>
            <a:r>
              <a:rPr lang="en-IN" sz="1800" dirty="0"/>
              <a:t>Hospital Administrations: </a:t>
            </a:r>
          </a:p>
          <a:p>
            <a:r>
              <a:rPr lang="en-IN" sz="1800" dirty="0"/>
              <a:t>To effectively reach the registered donors through Emails or texts, also for the unregistered potential donors through our social media notifications.</a:t>
            </a:r>
          </a:p>
          <a:p>
            <a:r>
              <a:rPr lang="en-IN" sz="1800" dirty="0"/>
              <a:t>To keep track of the availability of particular blood groups.</a:t>
            </a:r>
          </a:p>
          <a:p>
            <a:pPr>
              <a:buNone/>
            </a:pPr>
            <a:r>
              <a:rPr lang="en-IN" sz="1800" dirty="0"/>
              <a:t>Local NGO’s</a:t>
            </a:r>
          </a:p>
          <a:p>
            <a:r>
              <a:rPr lang="en-IN" sz="1800" dirty="0"/>
              <a:t>These organisations can partner with the hospitals(rural areas specifically) to create awareness among the people by organising different campaigns to donate blood.</a:t>
            </a:r>
          </a:p>
          <a:p>
            <a:r>
              <a:rPr lang="en-IN" sz="1800" dirty="0"/>
              <a:t>NGO’s can bring in bulk registrations, and the people registering for Blood donation camps of NGO’s will get default registered under our website.</a:t>
            </a:r>
          </a:p>
          <a:p>
            <a:pPr>
              <a:buNone/>
            </a:pPr>
            <a:r>
              <a:rPr lang="en-IN" sz="1800" dirty="0"/>
              <a:t>Individual Donors and Receivers:</a:t>
            </a:r>
          </a:p>
          <a:p>
            <a:r>
              <a:rPr lang="en-IN" sz="1800" dirty="0"/>
              <a:t>To retrieve information of the receivers from our website, and vice versa.</a:t>
            </a:r>
          </a:p>
          <a:p>
            <a:r>
              <a:rPr lang="en-IN" sz="1800" dirty="0"/>
              <a:t>To make open blood donations.</a:t>
            </a:r>
          </a:p>
        </p:txBody>
      </p:sp>
    </p:spTree>
    <p:extLst>
      <p:ext uri="{BB962C8B-B14F-4D97-AF65-F5344CB8AC3E}">
        <p14:creationId xmlns:p14="http://schemas.microsoft.com/office/powerpoint/2010/main" val="159351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a:t>
            </a:r>
          </a:p>
        </p:txBody>
      </p:sp>
      <p:sp>
        <p:nvSpPr>
          <p:cNvPr id="3" name="Content Placeholder 2"/>
          <p:cNvSpPr>
            <a:spLocks noGrp="1"/>
          </p:cNvSpPr>
          <p:nvPr>
            <p:ph idx="1"/>
          </p:nvPr>
        </p:nvSpPr>
        <p:spPr/>
        <p:txBody>
          <a:bodyPr>
            <a:normAutofit/>
          </a:bodyPr>
          <a:lstStyle/>
          <a:p>
            <a:pPr>
              <a:buNone/>
            </a:pPr>
            <a:r>
              <a:rPr lang="en-IN" sz="2000" dirty="0"/>
              <a:t>Reference from SMART INDIA HACKATHON THEMES</a:t>
            </a:r>
          </a:p>
          <a:p>
            <a:pPr>
              <a:buNone/>
            </a:pPr>
            <a:r>
              <a:rPr lang="en-IN" sz="2000" dirty="0"/>
              <a:t>References from the blood donation camps organised inside the campus</a:t>
            </a:r>
          </a:p>
          <a:p>
            <a:pPr>
              <a:buNone/>
            </a:pPr>
            <a:endParaRPr lang="en-IN" sz="2000" dirty="0"/>
          </a:p>
        </p:txBody>
      </p:sp>
    </p:spTree>
    <p:extLst>
      <p:ext uri="{BB962C8B-B14F-4D97-AF65-F5344CB8AC3E}">
        <p14:creationId xmlns:p14="http://schemas.microsoft.com/office/powerpoint/2010/main" val="2188355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647</Words>
  <Application>Microsoft Office PowerPoint</Application>
  <PresentationFormat>On-screen Show (4:3)</PresentationFormat>
  <Paragraphs>39</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Blood Bank Management System</vt:lpstr>
      <vt:lpstr>Motivation</vt:lpstr>
      <vt:lpstr>Issues of Existing System</vt:lpstr>
      <vt:lpstr>Abstract(Summary of the proposed work)</vt:lpstr>
      <vt:lpstr>PowerPoint Presentation</vt:lpstr>
      <vt:lpstr>List the different end users</vt:lpstr>
      <vt:lpstr>List the functionalities of different end users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admin</dc:creator>
  <cp:lastModifiedBy>TANVI GUPTA</cp:lastModifiedBy>
  <cp:revision>14</cp:revision>
  <dcterms:created xsi:type="dcterms:W3CDTF">2018-12-06T08:50:45Z</dcterms:created>
  <dcterms:modified xsi:type="dcterms:W3CDTF">2018-12-17T12:22:23Z</dcterms:modified>
</cp:coreProperties>
</file>