
<file path=META-INF/manifest.xml><?xml version="1.0" encoding="utf-8"?>
<manifest:manifest xmlns:manifest="urn:oasis:names:tc:opendocument:xmlns:manifest:1.0">
  <manifest:file-entry manifest:full-path="/" manifest:media-type="application/vnd.oasis.opendocument.presentation"/>
  <manifest:file-entry manifest:full-path="content.xml" manifest:media-type="text/xml"/>
  <manifest:file-entry manifest:full-path="media/image1.jpeg" manifest:media-type="image/jpeg"/>
  <manifest:file-entry manifest:full-path="media/image2.png" manifest:media-type="image/png"/>
  <manifest:file-entry manifest:full-path="settings.xml" manifest:media-type="text/xml"/>
  <manifest:file-entry manifest:full-path="styles.xml" manifest:media-type="text/xml"/>
  <manifest:file-entry manifest:full-path="meta.xml" manifest:media-type="text/xml"/>
</manifest:manifest>
</file>

<file path=content.xml><?xml version="1.0" encoding="utf-8"?>
<office:document-content xmlns:dom="http://www.w3.org/2001/xml-events" xmlns:draw="urn:oasis:names:tc:opendocument:xmlns:drawing:1.0" xmlns:fo="urn:oasis:names:tc:opendocument:xmlns:xsl-fo-compatible:1.0" xmlns:presentation="urn:oasis:names:tc:opendocument:xmlns:presentation:1.0" xmlns:script="urn:oasis:names:tc:opendocument:xmlns:script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4">
  <office:automatic-styles>
    <style:style style:family="paragraph" style:name="a551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5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554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5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57">
      <style:paragraph-properties fo:line-height="9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5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50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53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5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75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757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61">
      <style:paragraph-properties fo:line-height="14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5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3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64">
      <style:paragraph-properties fo:line-height="14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67">
      <style:paragraph-properties fo:line-height="14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560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6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63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566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68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569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400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40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0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1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0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0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7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4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65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07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6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40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71">
      <style:paragraph-properties fo:line-height="14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69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74">
      <style:paragraph-properties fo:line-height="14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00">
      <style:paragraph-properties fo:line-height="8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7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6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1667in" style:font-size-asian="0.41667in" style:font-size-complex="0.41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603">
      <style:paragraph-properties fo:line-height="8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78">
      <style:paragraph-properties fo:line-height="14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0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08">
      <style:paragraph-properties fo:line-height="8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7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71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74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0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7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80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577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2">
      <style:graphic-properties draw:fill="none" draw:stroke="none"/>
    </style:style>
    <style:style style:family="drawing-page" style:name="a803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0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05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6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0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1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0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12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09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7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DLaM Display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72">
      <style:paragraph-properties fo:line-height="7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1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7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75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17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7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1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78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82">
      <style:paragraph-properties fo:line-height="14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6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8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1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86">
      <style:paragraph-properties fo:line-height="14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1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13">
      <style:paragraph-properties fo:line-height="8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89">
      <style:paragraph-properties fo:line-height="14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1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16">
      <style:paragraph-properties fo:line-height="8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580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1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5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3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6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12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9">
      <style:paragraph-properties fo:line-height="9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15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1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421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8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81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19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24">
      <style:paragraph-properties fo:line-height="100%" fo:text-align="left" style:tab-stop-distance="1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8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84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2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8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DLaM Display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2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87">
      <style:paragraph-properties fo:line-height="7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29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9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6389in" style:font-size-asian="0.26389in" style:font-size-complex="0.26389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392">
      <style:paragraph-properties fo:line-height="14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8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9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620">
      <style:paragraph-properties fo:line-height="8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95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61111in" style:font-size-asian="0.61111in" style:font-size-complex="0.61111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2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9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2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98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624">
      <style:paragraph-properties fo:line-height="8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99">
      <style:graphic-properties draw:fill="none" draw:stroke="none"/>
    </style:style>
    <style:style style:family="text" style:name="a62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28">
      <style:paragraph-properties fo:line-height="8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0833in" style:font-size-asian="0.20833in" style:font-size-complex="0.208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92">
      <style:paragraph-properties fo:line-height="9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95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59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822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98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82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25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3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28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90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9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3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9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paragraph" style:name="a435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0556in" style:font-size-asian="0.30556in" style:font-size-complex="0.30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95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3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79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3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798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7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3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31">
      <style:paragraph-properties fo:line-height="8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1944in" style:font-size-asian="0.31944in" style:font-size-complex="0.31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34">
      <style:paragraph-properties fo:line-height="90%" fo:text-align="left" style:tab-stop-distance="0.5in" fo:margin-left="0.375in" fo:margin-right="0in" fo:text-indent="-0.37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63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637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3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39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31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83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35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40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38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4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4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44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4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447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4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true"/>
      <style:paragraph-properties style:font-independent-line-spacing="true" style:writing-mode="lr-tb"/>
    </style:style>
    <style:style style:family="presentation" style:name="a640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64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42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DLaM Display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45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4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48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4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41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4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44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4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generic="swiss" style:font-pitch="variable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450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847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5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4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true"/>
      <style:paragraph-properties style:font-independent-line-spacing="true" style:writing-mode="lr-tb"/>
    </style:style>
    <style:style style:family="presentation" style:name="a45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5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5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56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5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1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52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3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54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5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56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7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58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59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drawing-page" style:name="a850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85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5in" style:font-size-asian="0.5in" style:font-size-complex="0.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5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5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85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55">
      <style:paragraph-properties fo:line-height="150%" fo:text-align="left" style:tab-stop-distance="0.5in" fo:margin-left="0.375in" fo:margin-right="0in" fo:text-indent="-0.375in" fo:margin-top="0.11111in" fo:margin-bottom="0.01389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5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61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58">
      <style:paragraph-properties fo:line-height="150%" fo:text-align="left" style:tab-stop-distance="0.5in" fo:margin-left="0.375in" fo:margin-right="0in" fo:text-indent="-0.375in" fo:margin-top="0.11111in" fo:margin-bottom="0.01389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6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65">
      <style:text-properties fo:font-variant="normal" fo:text-transform="none" fo:color="#ececec" style:text-line-through-type="none" style:text-line-through-style="none" style:text-line-through-width="auto" style:text-line-through-color="font-color" style:text-position="0% 100%" fo:font-family="ui-sans-serif" fo:font-size="0.44444in" style:font-size-asian="0.44444in" style:font-size-complex="0.44444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66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60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61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63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64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65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66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67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69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0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02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61">
      <style:paragraph-properties fo:line-height="150%" fo:text-align="left" style:tab-stop-distance="0.5in" fo:margin-left="0.375in" fo:margin-right="0in" fo:text-indent="-0.375in" fo:margin-top="0.11111in" fo:margin-bottom="0.01389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0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8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64">
      <style:paragraph-properties fo:line-height="150%" fo:text-align="left" style:tab-stop-distance="0.5in" fo:margin-left="0.375in" fo:margin-right="0in" fo:text-indent="-0.375in" fo:margin-top="0.11111in" fo:margin-bottom="0.01389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06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6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7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867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0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7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6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0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7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8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7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7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00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7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01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77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3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4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704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05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07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708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09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7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DLaM Display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72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7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75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0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901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9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83333in" style:font-size-asian="0.83333in" style:font-size-complex="0.83333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678">
      <style:text-properties fo:font-variant="normal" fo:text-transform="none" fo:color="#ffffff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paragraph" style:name="a903">
      <style:paragraph-properties fo:line-height="100%" fo:text-align="left" style:tab-stop-distance="0.5in" fo:margin-left="0in" fo:margin-right="0in" fo:text-indent="0in" fo:margin-top="0.194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90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11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7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7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87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51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7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1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7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16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75">
      <style:paragraph-properties fo:line-height="9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80">
      <style:paragraph-properties fo:line-height="15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5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19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7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83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8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8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generic="swiss" style:font-pitch="variable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11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paragraph" style:name="a487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2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rial" style:font-family-generic="swiss" style:font-pitch="variable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13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489">
      <style:paragraph-properties fo:line-height="100%" fo:text-align="left" style:tab-stop-distance="1in" fo:margin-left="0in" fo:margin-right="0in" fo:text-indent="0in" fo:margin-top="0in" fo:margin-bottom="0in" style:punctuation-wrap="simple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06944in" style:font-size-asian="0.06944in" style:font-size-complex="0.06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16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06944in" style:font-size-asian="0.06944in" style:font-size-complex="0.06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80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19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DLaM Display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83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5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686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87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89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presentation" style:name="a521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880">
      <style:paragraph-properties fo:line-height="9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522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2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5in" style:font-size-asian="0.5in" style:font-size-complex="0.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524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8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525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88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2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885">
      <style:paragraph-properties fo:line-height="9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27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graphic" style:name="a490">
      <style:graphic-properties fo:wrap-option="no-wrap" fo:padding-top="0.05in" fo:padding-bottom="0.05in" fo:padding-left="0.1in" fo:padding-right="0.1in" draw:textarea-vertical-align="middle" draw:textarea-horizontal-align="left" draw:fill="none" draw:stroke="none" draw:auto-grow-width="true" draw:auto-grow-height="true"/>
      <style:paragraph-properties style:font-independent-line-spacing="true" style:writing-mode="lr-tb"/>
    </style:style>
    <style:style style:family="text" style:name="a88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drawing-page" style:name="a491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8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2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49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8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93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94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9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4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2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06944in" style:font-size-asian="0.06944in" style:font-size-complex="0.069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97">
      <style:paragraph-properties fo:line-height="15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22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72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4722in" style:font-size-asian="0.34722in" style:font-size-complex="0.347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25">
      <style:paragraph-properties fo:line-height="8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27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690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728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9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2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92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94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drawing-page" style:name="a335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95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6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37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697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8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3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99">
      <style:text-properties fo:font-variant="normal" fo:text-transform="none" fo:color="#0d0d0d" style:text-line-through-type="none" style:text-line-through-style="none" style:text-line-through-width="auto" style:text-line-through-color="font-color" style:text-position="0% 100%" fo:font-family="Aptos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53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31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90">
      <style:paragraph-properties fo:line-height="9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9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53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89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35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95">
      <style:paragraph-properties fo:line-height="9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38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89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375in" style:font-size-asian="0.375in" style:font-size-complex="0.37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98">
      <style:paragraph-properties fo:line-height="9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3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3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73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0556in" style:font-size-asian="0.30556in" style:font-size-complex="0.30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34">
      <style:paragraph-properties fo:line-height="7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40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3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paragraph" style:name="a341">
      <style:paragraph-properties fo:line-height="90%" fo:text-align="right" style:tab-stop-distance="0.5in" fo:margin-left="0in" fo:margin-right="0in" fo:text-indent="0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3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42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739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43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4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45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46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4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4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34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54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drawing-page" style:name="a541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54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543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4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47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4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4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4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 fo:background-color="#c0c0c0"/>
    </style:style>
    <style:style style:family="text" style:name="a74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744">
      <style:paragraph-properties fo:line-height="70%" fo:text-align="left" style:tab-stop-distance="0.5in" fo:margin-left="0.375in" fo:margin-right="0in" fo:text-indent="-0.375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4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DLaM Display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50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47">
      <style:paragraph-properties fo:line-height="70%" fo:text-align="left" style:tab-stop-distance="0.5in" fo:margin-left="0in" fo:margin-right="0in" fo:text-indent="0in" fo:margin-top="0.13889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GB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74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Aptos" style:font-family-complex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53">
      <style:paragraph-properties fo:line-height="100%" fo:text-align="left" style:tab-stop-distance="0.5in" fo:margin-left="0.5in" fo:margin-right="0in" fo:text-indent="-0.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55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356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35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5in" style:font-size-asian="0.5in" style:font-size-complex="0.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58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59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55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style:font-family-asian="Calibri" style:font-family-complex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text:list-style style:name="a89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10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9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2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899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3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14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441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35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25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17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3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354">
      <text:list-level-style-bullet text:level="1" text:bullet-char="•">
        <style:list-level-properties text:space-before="0in" text:min-label-width="0.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5in"/>
        <style:text-properties fo:font-family="Arial" fo:font-size="100%"/>
      </text:list-level-style-bullet>
    </text:list-style>
    <text:list-style style:name="a44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29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39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4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70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6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8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7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5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6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8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7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59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8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98">
      <text:list-level-style-number text:level="1" style:num-format="" style:num-list-format-name="">
        <style:list-level-properties text:space-before="0in" text:min-label-width="0.375in"/>
      </text:list-level-style-number>
      <text:list-level-style-number text:level="2" style:num-format="" style:num-list-format-name="">
        <style:list-level-properties text:space-before="0.4375in" text:min-label-width="0.375in"/>
      </text:list-level-style-number>
      <text:list-level-style-number text:level="3" style:num-format="" style:num-list-format-name="">
        <style:list-level-properties text:space-before="0.875in" text:min-label-width="0.375in"/>
      </text:list-level-style-number>
      <text:list-level-style-number text:level="4" style:num-format="" style:num-list-format-name="">
        <style:list-level-properties text:space-before="1.375in" text:min-label-width="0.375in"/>
      </text:list-level-style-number>
      <text:list-level-style-number text:level="5" style:num-format="" style:num-list-format-name="">
        <style:list-level-properties text:space-before="1.875in" text:min-label-width="0.375in"/>
      </text:list-level-style-number>
      <text:list-level-style-number text:level="6" style:num-format="" style:num-list-format-name="">
        <style:list-level-properties text:space-before="2.375in" text:min-label-width="0.375in"/>
      </text:list-level-style-number>
      <text:list-level-style-number text:level="7" style:num-format="" style:num-list-format-name="">
        <style:list-level-properties text:space-before="2.875in" text:min-label-width="0.375in"/>
      </text:list-level-style-number>
      <text:list-level-style-number text:level="8" style:num-format="" style:num-list-format-name="">
        <style:list-level-properties text:space-before="3.375in" text:min-label-width="0.375in"/>
      </text:list-level-style-number>
      <text:list-level-style-number text:level="9" style:num-format="" style:num-list-format-name="">
        <style:list-level-properties text:space-before="3.875in" text:min-label-width="0.375in"/>
      </text:list-level-style-number>
    </text:list-style>
    <text:list-style style:name="a408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810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720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13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90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2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3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16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72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36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54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35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365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54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5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36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70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6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8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90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7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865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84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9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7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9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79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88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0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41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507">
      <text:list-level-style-number text:level="1" style:num-format="" style:num-list-format-name="">
        <style:list-level-properties text:space-before="0in" text:min-label-width="0.375in"/>
      </text:list-level-style-number>
      <text:list-level-style-number text:level="2" style:num-format="" style:num-list-format-name="">
        <style:list-level-properties text:space-before="0.4375in" text:min-label-width="0.375in"/>
      </text:list-level-style-number>
      <text:list-level-style-number text:level="3" style:num-format="" style:num-list-format-name="">
        <style:list-level-properties text:space-before="0.875in" text:min-label-width="0.375in"/>
      </text:list-level-style-number>
      <text:list-level-style-number text:level="4" style:num-format="" style:num-list-format-name="">
        <style:list-level-properties text:space-before="1.375in" text:min-label-width="0.375in"/>
      </text:list-level-style-number>
      <text:list-level-style-number text:level="5" style:num-format="" style:num-list-format-name="">
        <style:list-level-properties text:space-before="1.875in" text:min-label-width="0.375in"/>
      </text:list-level-style-number>
      <text:list-level-style-number text:level="6" style:num-format="" style:num-list-format-name="">
        <style:list-level-properties text:space-before="2.375in" text:min-label-width="0.375in"/>
      </text:list-level-style-number>
      <text:list-level-style-number text:level="7" style:num-format="" style:num-list-format-name="">
        <style:list-level-properties text:space-before="2.875in" text:min-label-width="0.375in"/>
      </text:list-level-style-number>
      <text:list-level-style-number text:level="8" style:num-format="" style:num-list-format-name="">
        <style:list-level-properties text:space-before="3.375in" text:min-label-width="0.375in"/>
      </text:list-level-style-number>
      <text:list-level-style-number text:level="9" style:num-format="" style:num-list-format-name="">
        <style:list-level-properties text:space-before="3.875in" text:min-label-width="0.375in"/>
      </text:list-level-style-number>
    </text:list-style>
    <text:list-style style:name="a418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820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823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64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5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26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462">
      <text:list-level-style-bullet text:level="1" text:bullet-char="•">
        <style:list-level-properties text:space-before="0in" text:min-label-width="0.375in"/>
        <style:text-properties fo:font-family="Arial" style:font-family-generic="swiss" style:font-pitch="variable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style:font-family-generic="swiss" style:font-pitch="variable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style:font-family-generic="swiss" style:font-pitch="variable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style:font-family-generic="swiss" style:font-pitch="variable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style:font-family-generic="swiss" style:font-pitch="variable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style:font-family-generic="swiss" style:font-pitch="variable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style:font-family-generic="swiss" style:font-pitch="variable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style:font-family-generic="swiss" style:font-pitch="variable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style:font-family-generic="swiss" style:font-pitch="variable" fo:font-size="100%"/>
      </text:list-level-style-bullet>
    </text:list-style>
    <text:list-style style:name="a73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37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4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5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829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375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649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467">
      <text:list-level-style-bullet text:level="1" text:bullet-char="•">
        <style:list-level-properties text:space-before="0in" text:min-label-width="0.375in"/>
        <style:text-properties fo:font-family="Arial" style:font-family-generic="swiss" style:font-pitch="variable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style:font-family-generic="swiss" style:font-pitch="variable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style:font-family-generic="swiss" style:font-pitch="variable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style:font-family-generic="swiss" style:font-pitch="variable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style:font-family-generic="swiss" style:font-pitch="variable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style:font-family-generic="swiss" style:font-pitch="variable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style:font-family-generic="swiss" style:font-pitch="variable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style:font-family-generic="swiss" style:font-pitch="variable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style:font-family-generic="swiss" style:font-pitch="variable" fo:font-size="100%"/>
      </text:list-level-style-bullet>
    </text:list-style>
    <text:list-style style:name="a55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379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8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9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85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7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0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8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698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1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0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2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2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517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09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40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32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56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45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36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56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38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4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839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478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387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8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9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8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9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0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20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30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614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0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1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36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52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75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42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662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54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845">
      <text:list-level-style-bullet text:level="1" text:bullet-char="•">
        <style:list-level-properties text:space-before="0in"/>
        <style:text-properties fo:font-family="Arial" fo:font-size="100%"/>
      </text:list-level-style-bullet>
      <text:list-level-style-bullet text:level="2" text:bullet-char="•">
        <style:list-level-properties text:space-before="0.4375in"/>
        <style:text-properties fo:font-family="Arial" fo:font-size="100%"/>
      </text:list-level-style-bullet>
      <text:list-level-style-bullet text:level="3" text:bullet-char="•">
        <style:list-level-properties text:space-before="0.875in"/>
        <style:text-properties fo:font-family="Arial" fo:font-size="100%"/>
      </text:list-level-style-bullet>
      <text:list-level-style-bullet text:level="4" text:bullet-char="•">
        <style:list-level-properties text:space-before="1.375in"/>
        <style:text-properties fo:font-family="Arial" fo:font-size="100%"/>
      </text:list-level-style-bullet>
      <text:list-level-style-bullet text:level="5" text:bullet-char="•">
        <style:list-level-properties text:space-before="1.875in"/>
        <style:text-properties fo:font-family="Arial" fo:font-size="100%"/>
      </text:list-level-style-bullet>
      <text:list-level-style-bullet text:level="6" text:bullet-char="•">
        <style:list-level-properties text:space-before="2.375in"/>
        <style:text-properties fo:font-family="Arial" fo:font-size="100%"/>
      </text:list-level-style-bullet>
      <text:list-level-style-bullet text:level="7" text:bullet-char="•">
        <style:list-level-properties text:space-before="2.875in"/>
        <style:text-properties fo:font-family="Arial" fo:font-size="100%"/>
      </text:list-level-style-bullet>
      <text:list-level-style-bullet text:level="8" text:bullet-char="•">
        <style:list-level-properties text:space-before="3.375in"/>
        <style:text-properties fo:font-family="Arial" fo:font-size="100%"/>
      </text:list-level-style-bullet>
      <text:list-level-style-bullet text:level="9" text:bullet-char="•">
        <style:list-level-properties text:space-before="3.875in"/>
        <style:text-properties fo:font-family="Arial" fo:font-size="100%"/>
      </text:list-level-style-bullet>
    </text:list-style>
    <text:list-style style:name="a390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481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57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575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84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39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  <text:list-style style:name="a484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758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78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4375in"/>
      </text:list-level-style-number>
      <text:list-level-style-number text:level="3" style:num-format="" style:num-list-format-name="">
        <style:list-level-properties text:space-before="0.875in"/>
      </text:list-level-style-number>
      <text:list-level-style-number text:level="4" style:num-format="" style:num-list-format-name="">
        <style:list-level-properties text:space-before="1.375in"/>
      </text:list-level-style-number>
      <text:list-level-style-number text:level="5" style:num-format="" style:num-list-format-name="">
        <style:list-level-properties text:space-before="1.875in"/>
      </text:list-level-style-number>
      <text:list-level-style-number text:level="6" style:num-format="" style:num-list-format-name="">
        <style:list-level-properties text:space-before="2.375in"/>
      </text:list-level-style-number>
      <text:list-level-style-number text:level="7" style:num-format="" style:num-list-format-name="">
        <style:list-level-properties text:space-before="2.875in"/>
      </text:list-level-style-number>
      <text:list-level-style-number text:level="8" style:num-format="" style:num-list-format-name="">
        <style:list-level-properties text:space-before="3.375in"/>
      </text:list-level-style-number>
      <text:list-level-style-number text:level="9" style:num-format="" style:num-list-format-name="">
        <style:list-level-properties text:space-before="3.875in"/>
      </text:list-level-style-number>
    </text:list-style>
  </office:automatic-styles>
  <office:body>
    <office:presentation>
      <draw:page draw:name="Slide1" draw:style-name="a335" draw:master-page-name="Master1-Layout1-title-Title-Slide" presentation:presentation-page-layout-name="Master1-PPL1" draw:id="Slide-256">
        <draw:frame draw:id="id63" presentation:style-name="a338" draw:name="Title 1" svg:x="0.90672in" svg:y="1.98658in" svg:width="8.5in" svg:height="2.01062in" presentation:class="title" presentation:placeholder="false">
          <draw:text-box>
            <text:p text:style-name="a337" text:class-names="" text:cond-style-name="">
              <text:span text:style-name="a336" text:class-names="">Contact Management System</text:span>
            </text:p>
          </draw:text-box>
          <svg:title/>
          <svg:desc/>
        </draw:frame>
        <draw:frame draw:id="id64" presentation:style-name="a342" draw:name="Subtitle 2" svg:x="4.19355in" svg:y="4.25in" svg:width="5.21505in" svg:height="1.91667in" presentation:class="subtitle" presentation:placeholder="false">
          <draw:text-box>
            <text:p text:style-name="a341" text:class-names="" text:cond-style-name="">
              <text:span text:style-name="a339" text:class-names="">
                <text:s text:c="9"/>
              </text:span>
              <text:span text:style-name="a340" text:class-names=""/>
            </text:p>
          </draw:text-box>
          <svg:title/>
          <svg:desc/>
        </draw:frame>
      </draw:page>
      <draw:page draw:name="Slide2" draw:style-name="a343" draw:master-page-name="Master1-Layout2-obj-Title-and-Content" presentation:presentation-page-layout-name="Master1-PPL2" draw:id="Slide-257">
        <draw:frame draw:id="id65" presentation:style-name="a346" draw:name="Title 1" svg:x="0.5in" svg:y="0.30035in" svg:width="9in" svg:height="1.25in" presentation:class="title" presentation:placeholder="false">
          <draw:text-box>
            <text:p text:style-name="a345" text:class-names="" text:cond-style-name="">
              <text:span text:style-name="a344" text:class-names="">
                Introduction
                <text:s text:c="1"/>
              </text:span>
            </text:p>
          </draw:text-box>
          <svg:title/>
          <svg:desc/>
        </draw:frame>
        <draw:frame draw:id="id66" presentation:style-name="a355" draw:name="Content Placeholder 2" svg:x="0.5in" svg:y="1.54851in" svg:width="9in" svg:height="2.74816in" presentation:class="outline" presentation:placeholder="false">
          <draw:text-box>
            <text:list text:style-name="a351">
              <text:list-item>
                <text:p text:style-name="a350" text:class-names="" text:cond-style-name="">
                  <text:span text:style-name="a347" text:class-names="">
                    A
                    <text:s text:c="1"/>
                  </text:span>
                  <text:span text:style-name="a348" text:class-names="">contact management application</text:span>
                  <text:span text:style-name="a349" text:class-names="">
                    <text:s text:c="1"/>
                    helps you store and organize contact details like phone numbers and emails. It makes it easy to update, search, and stay in touch with people.
                  </text:span>
                </text:p>
              </text:list-item>
            </text:list>
            <text:list text:style-name="a354">
              <text:list-item>
                <text:p text:style-name="a353" text:class-names="" text:cond-style-name="">
                  <text:span text:style-name="a352" text:class-names=""/>
                </text:p>
              </text:list-item>
            </text:list>
          </draw:text-box>
          <svg:title/>
          <svg:desc/>
        </draw:frame>
      </draw:page>
      <draw:page draw:name="Slide6" draw:style-name="a356" draw:master-page-name="Master1-Layout2-obj-Title-and-Content" presentation:presentation-page-layout-name="Master1-PPL2" draw:id="Slide-261">
        <draw:frame draw:id="id67" presentation:style-name="a359" draw:name="Title 1" svg:x="0.5in" svg:y="0.30035in" svg:width="9in" svg:height="1.25in" presentation:class="title" presentation:placeholder="false">
          <draw:text-box>
            <text:p text:style-name="a358" text:class-names="" text:cond-style-name="">
              <text:span text:style-name="a357" text:class-names="">Survey of Existing Websites/Web Apps - Overview</text:span>
            </text:p>
          </draw:text-box>
          <svg:title/>
          <svg:desc/>
        </draw:frame>
        <draw:frame draw:id="id68" presentation:style-name="a394" draw:name="Content Placeholder 2" svg:x="0.49209in" svg:y="1.55176in" svg:width="9.35119in" svg:height="5.6304in" presentation:class="outline" presentation:placeholder="false">
          <draw:text-box>
            <text:list text:style-name="a362">
              <text:list-item>
                <text:p text:style-name="a361" text:class-names="" text:cond-style-name="">
                  <text:span text:style-name="a360" text:class-names="">GOOGLE CONTACTS</text:span>
                </text:p>
              </text:list-item>
            </text:list>
            <text:list text:style-name="a365">
              <text:list-item>
                <text:p text:style-name="a364" text:class-names="" text:cond-style-name="">
                  <text:span text:style-name="a363" text:class-names="">
                    A cloud-based contact management system integrated with
                    <text:s text:c="1"/>
                  </text:span>
                </text:p>
              </text:list-item>
            </text:list>
            <text:list text:style-name="a368">
              <text:list-item>
                <text:p text:style-name="a367" text:class-names="" text:cond-style-name="">
                  <text:span text:style-name="a366" text:class-names="">Google services (Gmail, etc.).</text:span>
                </text:p>
              </text:list-item>
            </text:list>
            <text:list text:style-name="a372">
              <text:list-item>
                <text:p text:style-name="a371" text:class-names="" text:cond-style-name="">
                  <text:span text:style-name="a369" text:class-names="">Key Features</text:span>
                  <text:span text:style-name="a370" text:class-names="">
                    <text:s text:c="1"/>
                  </text:span>
                </text:p>
              </text:list-item>
            </text:list>
            <text:list text:style-name="a375">
              <text:list-item>
                <text:p text:style-name="a374" text:class-names="" text:cond-style-name="">
                  <text:span text:style-name="a373" text:class-names="">Auto-sync, labels, and secure backup.</text:span>
                </text:p>
              </text:list-item>
            </text:list>
            <text:list text:style-name="a379">
              <text:list-item>
                <text:p text:style-name="a378" text:class-names="" text:cond-style-name="">
                  <text:span text:style-name="a376" text:class-names="">
                    Limitations:
                    <text:s text:c="1"/>
                  </text:span>
                  <text:span text:style-name="a377" text:class-names=""/>
                </text:p>
              </text:list-item>
            </text:list>
            <text:list text:style-name="a383">
              <text:list-item>
                <text:p text:style-name="a382" text:class-names="" text:cond-style-name="">
                  <text:span text:style-name="a380" text:class-names="">Storage Constraints</text:span>
                  <text:span text:style-name="a381" text:class-names="">
                    <text:s text:c="1"/>
                    – The number of contacts is limited (25,000 contacts per account), which may not be enough for businesses with large databases.
                  </text:span>
                </text:p>
              </text:list-item>
            </text:list>
            <text:list text:style-name="a387">
              <text:list-item>
                <text:p text:style-name="a386" text:class-names="" text:cond-style-name="">
                  <text:span text:style-name="a384" text:class-names="">Offline Functionality</text:span>
                  <text:span text:style-name="a385" text:class-names="">
                    <text:s text:c="1"/>
                    – Google Contacts has minimal offline support, requiring an internet connection for full functionality.
                  </text:span>
                </text:p>
              </text:list-item>
            </text:list>
            <text:list text:style-name="a390">
              <text:list-item>
                <text:p text:style-name="a389" text:class-names="" text:cond-style-name="">
                  <text:span text:style-name="a388" text:class-names="">
                    <text:s text:c="1"/>
                    Applications like :HubSpot, Zoho.
                  </text:span>
                </text:p>
              </text:list-item>
            </text:list>
            <text:list text:style-name="a393">
              <text:list-item>
                <text:p text:style-name="a392" text:class-names="" text:cond-style-name="">
                  <text:span text:style-name="a391" text:class-names=""/>
                </text:p>
              </text:list-item>
            </text:list>
          </draw:text-box>
          <svg:title/>
          <svg:desc/>
        </draw:frame>
      </draw:page>
      <draw:page draw:name="Slide30" draw:style-name="a395" draw:master-page-name="Master1-Layout2-obj-Title-and-Content" presentation:presentation-page-layout-name="Master1-PPL2" draw:id="Slide-285">
        <draw:frame draw:id="id69" presentation:style-name="a398" draw:name="Title 1" svg:x="0.5in" svg:y="0.30035in" svg:width="3.62025in" svg:height="0.87025in" presentation:class="title" presentation:placeholder="false">
          <draw:text-box>
            <text:p text:style-name="a397" text:class-names="" text:cond-style-name="">
              <text:span text:style-name="a396" text:class-names="">Class diagram</text:span>
            </text:p>
          </draw:text-box>
          <svg:title/>
          <svg:desc/>
        </draw:frame>
        <draw:frame draw:id="id70" presentation:style-name="a399" draw:name="Content Placeholder 3" svg:x="1.25808in" svg:y="1.35443in" svg:width="7.04872in" svg:height="5.3294in" style:rel-width="scale" style:rel-height="scale" presentation:class="graphic" presentation:placeholder="false">
          <draw:image xlink:href="media/image1.jpeg" xlink:type="simple" xlink:show="embed" xlink:actuate="onLoad"/>
          <svg:title/>
          <svg:desc>A screenshot of a computer program
AI-generated content may be incorrect.</svg:desc>
        </draw:frame>
      </draw:page>
      <draw:page draw:name="Slide10" draw:style-name="a400" draw:master-page-name="Master1-Layout2-obj-Title-and-Content" presentation:presentation-page-layout-name="Master1-PPL2" draw:id="Slide-265">
        <draw:frame draw:id="id71" presentation:style-name="a403" draw:name="Title 1" svg:x="0.5in" svg:y="0.30035in" svg:width="9in" svg:height="1.25in" presentation:class="title" presentation:placeholder="false">
          <draw:text-box>
            <text:p text:style-name="a402" text:class-names="" text:cond-style-name="">
              <text:span text:style-name="a401" text:class-names="">Technology Stack - Overview</text:span>
            </text:p>
          </draw:text-box>
          <svg:title/>
          <svg:desc/>
        </draw:frame>
        <draw:frame draw:id="id72" presentation:style-name="a449" draw:name="Rectangle 1" svg:x="0.80941in" svg:y="1.98906in" svg:width="8.45725in" svg:height="3.46686in" presentation:class="outline" presentation:placeholder="false">
          <draw:text-box>
            <text:list text:style-name="a408">
              <text:list-item>
                <text:p text:style-name="a407" text:class-names="" text:cond-style-name="">
                  <text:span text:style-name="a404" text:class-names="">Frontend Framework:</text:span>
                  <text:span text:style-name="a405" text:class-names="">
                    <text:s text:c="1"/>
                  </text:span>
                  <text:span text:style-name="a406" text:class-names=""/>
                </text:p>
              </text:list-item>
            </text:list>
            <text:list text:style-name="a413">
              <text:list-item>
                <text:p text:style-name="a412" text:class-names="" text:cond-style-name="">
                  <text:span text:style-name="a409" text:class-names="">
                    <text:s text:c="23"/>
                    Html,
                    <text:s text:c="1"/>
                  </text:span>
                  <text:span text:style-name="a410" text:class-names="">Angular, CSS</text:span>
                  <text:span text:style-name="a411" text:class-names=""/>
                </text:p>
              </text:list-item>
            </text:list>
            <text:list text:style-name="a418">
              <text:list-item>
                <text:p text:style-name="a417" text:class-names="" text:cond-style-name="">
                  <text:span text:style-name="a414" text:class-names="">UI/UX Design</text:span>
                  <text:span text:style-name="a415" text:class-names="">:</text:span>
                  <text:span text:style-name="a416" text:class-names=""/>
                </text:p>
              </text:list-item>
            </text:list>
            <text:list text:style-name="a422">
              <text:list-item>
                <text:p text:style-name="a421" text:class-names="" text:cond-style-name="">
                  <text:span text:style-name="a419" text:class-names="">
                    <text:s text:c="23"/>
                    Tailwind CSS, Bootstrap
                  </text:span>
                  <text:span text:style-name="a420" text:class-names=""/>
                </text:p>
              </text:list-item>
            </text:list>
            <text:list text:style-name="a425">
              <text:list-item>
                <text:p text:style-name="a424" text:class-names="" text:cond-style-name="">
                  <text:span text:style-name="a423" text:class-names=""/>
                </text:p>
              </text:list-item>
            </text:list>
            <text:list text:style-name="a430">
              <text:list-item>
                <text:p text:style-name="a429" text:class-names="" text:cond-style-name="">
                  <text:span text:style-name="a426" text:class-names="">Backend Framework</text:span>
                  <text:span text:style-name="a427" text:class-names="">
                    :
                    <text:s text:c="1"/>
                  </text:span>
                  <text:span text:style-name="a428" text:class-names=""/>
                </text:p>
              </text:list-item>
            </text:list>
            <text:list text:style-name="a436">
              <text:list-item>
                <text:p text:style-name="a435" text:class-names="" text:cond-style-name="">
                  <text:span text:style-name="a431" text:class-names="">
                    <text:s text:c="24"/>
                    Node.js (Express), java Spring Boot,
                    <text:s text:c="1"/>
                  </text:span>
                  <text:span text:style-name="a432" text:class-names="">javascript</text:span>
                  <text:span text:style-name="a433" text:class-names="">.</text:span>
                  <text:span text:style-name="a434" text:class-names=""/>
                </text:p>
              </text:list-item>
            </text:list>
            <text:list text:style-name="a441">
              <text:list-item>
                <text:p text:style-name="a440" text:class-names="" text:cond-style-name="">
                  <text:span text:style-name="a437" text:class-names="">Database</text:span>
                  <text:span text:style-name="a438" text:class-names="">:</text:span>
                  <text:span text:style-name="a439" text:class-names=""/>
                </text:p>
              </text:list-item>
            </text:list>
            <text:list text:style-name="a445">
              <text:list-item>
                <text:p text:style-name="a444" text:class-names="" text:cond-style-name="">
                  <text:span text:style-name="a442" text:class-names="">
                    <text:s text:c="24"/>
                     MySQL (SQL), MongoDB (NoSQL)
                  </text:span>
                  <text:span text:style-name="a443" text:class-names=""/>
                </text:p>
              </text:list-item>
            </text:list>
            <text:list text:style-name="a448">
              <text:list-item>
                <text:p text:style-name="a447" text:class-names="" text:cond-style-name="">
                  <text:span text:style-name="a446" text:class-names=""/>
                </text:p>
              </text:list-item>
            </text:list>
          </draw:text-box>
          <svg:title/>
          <svg:desc/>
        </draw:frame>
      </draw:page>
      <draw:page draw:name="Slide11" draw:style-name="a450" draw:master-page-name="Master1-Layout2-obj-Title-and-Content" presentation:presentation-page-layout-name="Master1-PPL2" draw:id="Slide-266">
        <draw:frame draw:id="id73" presentation:style-name="a453" draw:name="Title 1" svg:x="0.5in" svg:y="0.30035in" svg:width="9in" svg:height="1.25in" presentation:class="title" presentation:placeholder="false">
          <draw:text-box>
            <text:p text:style-name="a452" text:class-names="" text:cond-style-name="">
              <text:span text:style-name="a451" text:class-names="">Frontend Technologies</text:span>
            </text:p>
          </draw:text-box>
          <svg:title/>
          <svg:desc/>
        </draw:frame>
        <draw:frame draw:id="id74" presentation:style-name="a485" draw:name="Content Placeholder 2" svg:x="0.5in" svg:y="1.55035in" svg:width="9in" svg:height="5.31632in" presentation:class="outline" presentation:placeholder="false">
          <draw:text-box>
            <text:list text:style-name="a457">
              <text:list-item>
                <text:p text:style-name="a456" text:class-names="" text:cond-style-name="">
                  <text:span text:style-name="a454" text:class-names="">Frameworks/Libraries</text:span>
                  <text:span text:style-name="a455" text:class-names=""/>
                </text:p>
              </text:list-item>
            </text:list>
            <text:list text:style-name="a462">
              <text:list-item>
                <text:p text:style-name="a461" text:class-names="" text:cond-style-name="">
                  <text:span text:style-name="a458" text:class-names="">HTML</text:span>
                  <text:span text:style-name="a459" text:class-names="">: Popular for building dynamic UIs, component-based architecture.</text:span>
                  <text:span text:style-name="a460" text:class-names=""/>
                </text:p>
              </text:list-item>
            </text:list>
            <text:list text:style-name="a467">
              <text:list-item>
                <text:p text:style-name="a466" text:class-names="" text:cond-style-name="">
                  <text:span text:style-name="a463" text:class-names="">Angular</text:span>
                  <text:span text:style-name="a464" text:class-names="">: Full-fledged framework with built-in tools for complex apps.</text:span>
                  <text:span text:style-name="a465" text:class-names=""/>
                </text:p>
              </text:list-item>
            </text:list>
            <text:list text:style-name="a478">
              <text:list-item>
                <text:p text:style-name="a477" text:class-names="" text:cond-style-name="">
                  <text:span text:style-name="a468" text:class-names="">CSS</text:span>
                  <text:span text:style-name="a469" text:class-names="">
                    <text:s text:c="1"/>
                    is used to make your app look good by styling it (
                  </text:span>
                  <text:span text:style-name="a470" text:class-names="">colors</text:span>
                  <text:span text:style-name="a471" text:class-names="">
                    , fonts, layout). Frameworks like
                    <text:s text:c="1"/>
                  </text:span>
                  <text:span text:style-name="a472" text:class-names="">Bootstrap</text:span>
                  <text:span text:style-name="a473" text:class-names="">
                    <text:s text:c="1"/>
                    and
                    <text:s text:c="1"/>
                  </text:span>
                  <text:span text:style-name="a474" text:class-names="">Tailwind CSS</text:span>
                  <text:span text:style-name="a475" text:class-names="">
                    <text:s text:c="1"/>
                    provide ready-made design elements and styles, helping you build the app's look faster and more easily
                  </text:span>
                  <text:span text:style-name="a476" text:class-names=""/>
                </text:p>
              </text:list-item>
            </text:list>
            <text:list text:style-name="a481">
              <text:list-item>
                <text:p text:style-name="a480" text:class-names="" text:cond-style-name="">
                  <text:span text:style-name="a479" text:class-names=""/>
                </text:p>
              </text:list-item>
            </text:list>
            <text:list text:style-name="a484">
              <text:list-item>
                <text:p text:style-name="a483" text:class-names="" text:cond-style-name="">
                  <text:span text:style-name="a482" text:class-names=""/>
                </text:p>
              </text:list-item>
            </text:list>
          </draw:text-box>
          <svg:title/>
          <svg:desc/>
        </draw:frame>
        <draw:custom-shape svg:x="0in" svg:y="-0.35342in" svg:width="0.20202in" svg:height="0.70684in" draw:id="id75" draw:style-name="a490" draw:name="Rectangle 3">
          <svg:title/>
          <svg:desc/>
          <text:p text:style-name="a487" text:class-names="" text:cond-style-name="">
            <text:span text:style-name="a486" text:class-names=""/>
          </text:p>
          <text:p text:style-name="a489" text:class-names="" text:cond-style-name="">
            <text:span text:style-name="a488" text:class-names=""/>
          </text:p>
          <draw:enhanced-geometry xmlns:dr3d="urn:oasis:names:tc:opendocument:xmlns:dr3d:1.0" draw:type="non-primitive" svg:viewBox="0 0 21600 21600" draw:enhanced-path="M 0 0 L 21600 0 21600 21600 0 21600 Z N"/>
        </draw:custom-shape>
      </draw:page>
      <draw:page draw:name="Slide12" draw:style-name="a491" draw:master-page-name="Master1-Layout2-obj-Title-and-Content" presentation:presentation-page-layout-name="Master1-PPL2" draw:id="Slide-267">
        <draw:frame draw:id="id76" presentation:style-name="a494" draw:name="Title 1" svg:x="0.5in" svg:y="0.30035in" svg:width="9in" svg:height="1.25in" presentation:class="title" presentation:placeholder="false">
          <draw:text-box>
            <text:p text:style-name="a493" text:class-names="" text:cond-style-name="">
              <text:span text:style-name="a492" text:class-names="">Backend Technologies</text:span>
            </text:p>
          </draw:text-box>
          <svg:title/>
          <svg:desc/>
        </draw:frame>
        <draw:frame draw:id="id77" presentation:style-name="a521" draw:name="Content Placeholder 2" svg:x="0.5in" svg:y="1.75in" svg:width="9in" svg:height="4.94965in" presentation:class="outline" presentation:placeholder="false">
          <draw:text-box>
            <text:list text:style-name="a498">
              <text:list-item>
                <text:p text:style-name="a497" text:class-names="" text:cond-style-name="">
                  <text:span text:style-name="a495" text:class-names="">Programming Languages</text:span>
                  <text:span text:style-name="a496" text:class-names=""/>
                </text:p>
              </text:list-item>
            </text:list>
            <text:list text:style-name="a503">
              <text:list-item>
                <text:p text:style-name="a502" text:class-names="" text:cond-style-name="">
                  <text:span text:style-name="a499" text:class-names="">Java</text:span>
                  <text:span text:style-name="a500" text:class-names="">
                    <text:s text:c="1"/>
                    – Ideal for AOOP with frameworks like Spring Boot.
                  </text:span>
                  <text:span text:style-name="a501" text:class-names=""/>
                </text:p>
              </text:list-item>
            </text:list>
            <text:list text:style-name="a507">
              <text:list-item>
                <text:p text:style-name="a506" text:class-names="" text:cond-style-name="">
                  <text:span text:style-name="a504" text:class-names="">Frameworks &amp; Backend Architecture</text:span>
                  <text:span text:style-name="a505" text:class-names=""/>
                </text:p>
              </text:list-item>
            </text:list>
            <text:list text:style-name="a512">
              <text:list-item>
                <text:p text:style-name="a511" text:class-names="" text:cond-style-name="">
                  <text:span text:style-name="a508" text:class-names="">Spring Boot (Java)</text:span>
                  <text:span text:style-name="a509" text:class-names="">
                    <text:s text:c="1"/>
                    – Provides RESTful API support, database management, and security features.
                  </text:span>
                  <text:span text:style-name="a510" text:class-names=""/>
                </text:p>
              </text:list-item>
            </text:list>
            <text:list text:style-name="a517">
              <text:list-item>
                <text:p text:style-name="a516" text:class-names="" text:cond-style-name="">
                  <text:span text:style-name="a513" text:class-names="">Node.js (JavaScript)</text:span>
                  <text:span text:style-name="a514" text:class-names="">
                    <text:s text:c="1"/>
                    – Non-blocking, event-driven architecture for scalability.
                  </text:span>
                  <text:span text:style-name="a515" text:class-names=""/>
                </text:p>
              </text:list-item>
            </text:list>
            <text:list text:style-name="a520">
              <text:list-item>
                <text:p text:style-name="a519" text:class-names="" text:cond-style-name="">
                  <text:span text:style-name="a518" text:class-names=""/>
                </text:p>
              </text:list-item>
            </text:list>
          </draw:text-box>
          <svg:title/>
          <svg:desc/>
        </draw:frame>
      </draw:page>
      <draw:page draw:name="Slide14" draw:style-name="a522" draw:master-page-name="Master1-Layout2-obj-Title-and-Content" presentation:presentation-page-layout-name="Master1-PPL2" draw:id="Slide-269">
        <draw:frame draw:id="id78" presentation:style-name="a525" draw:name="Title 1" svg:x="0.5in" svg:y="0.30035in" svg:width="9in" svg:height="1.25in" presentation:class="title" presentation:placeholder="false">
          <draw:text-box>
            <text:p text:style-name="a524" text:class-names="" text:cond-style-name="">
              <text:span text:style-name="a523" text:class-names="">
                Design and Architecture (MVC)
                <text:s text:c="1"/>
              </text:span>
            </text:p>
          </draw:text-box>
          <svg:title/>
          <svg:desc/>
        </draw:frame>
        <draw:frame draw:id="id79" presentation:style-name="a540" draw:name="Content Placeholder 2" svg:x="0.76899in" svg:y="1.55222in" svg:width="9in" svg:height="4.94965in" presentation:class="outline" presentation:placeholder="false">
          <draw:text-box>
            <text:list text:style-name="a528">
              <text:list-item>
                <text:p text:style-name="a527" text:class-names="" text:cond-style-name="">
                  <text:span text:style-name="a526" text:class-names="">Model Component:</text:span>
                </text:p>
              </text:list-item>
            </text:list>
            <text:list text:style-name="a532">
              <text:list-item>
                <text:p text:style-name="a531" text:class-names="" text:cond-style-name="">
                  <text:span text:style-name="a529" text:class-names="">Represents the data and logic of the application.</text:span>
                  <text:span text:style-name="a530" text:class-names=""/>
                </text:p>
              </text:list-item>
            </text:list>
            <text:list text:style-name="a536">
              <text:list-item>
                <text:p text:style-name="a535" text:class-names="" text:cond-style-name="">
                  <text:span text:style-name="a533" text:class-names="">In the Contact Management System, the Model will represent the contact data such as Name, Email, Phone number, etc.</text:span>
                  <text:span text:style-name="a534" text:class-names=""/>
                </text:p>
              </text:list-item>
            </text:list>
            <text:list text:style-name="a539">
              <text:list-item>
                <text:p text:style-name="a538" text:class-names="" text:cond-style-name="">
                  <text:span text:style-name="a537" text:class-names=""/>
                </text:p>
              </text:list-item>
            </text:list>
          </draw:text-box>
          <svg:title/>
          <svg:desc/>
        </draw:frame>
      </draw:page>
      <draw:page draw:name="Slide16" draw:style-name="a541" draw:master-page-name="Master1-Layout2-obj-Title-and-Content" presentation:presentation-page-layout-name="Master1-PPL2" draw:id="Slide-271">
        <draw:frame draw:id="id80" presentation:style-name="a565" draw:name="Content Placeholder 2" svg:x="0.51582in" svg:y="0.48418in" svg:width="9.31646in" svg:height="6.57939in" presentation:class="outline" presentation:placeholder="false">
          <draw:text-box>
            <text:list text:style-name="a544">
              <text:list-item>
                <text:p text:style-name="a543" text:class-names="" text:cond-style-name="">
                  <text:span text:style-name="a542" text:class-names="">View Component:</text:span>
                </text:p>
              </text:list-item>
            </text:list>
            <text:list text:style-name="a548">
              <text:list-item>
                <text:p text:style-name="a547" text:class-names="" text:cond-style-name="">
                  <text:span text:style-name="a545" text:class-names="">The presentation layer that displays the data.</text:span>
                  <text:span text:style-name="a546" text:class-names=""/>
                </text:p>
              </text:list-item>
            </text:list>
            <text:list text:style-name="a552">
              <text:list-item>
                <text:p text:style-name="a551" text:class-names="" text:cond-style-name="">
                  <text:span text:style-name="a549" text:class-names="">In the Contact Management System, the View could be the contact list, individual contact details page, or forms to add/edit contacts.</text:span>
                  <text:span text:style-name="a550" text:class-names=""/>
                </text:p>
              </text:list-item>
            </text:list>
            <text:list text:style-name="a555">
              <text:list-item>
                <text:p text:style-name="a554" text:class-names="" text:cond-style-name="">
                  <text:span text:style-name="a553" text:class-names="">Controller component:</text:span>
                </text:p>
              </text:list-item>
            </text:list>
            <text:list text:style-name="a558">
              <text:list-item>
                <text:p text:style-name="a557" text:class-names="" text:cond-style-name="">
                  <text:span text:style-name="a556" text:class-names="">The link between the Model and the View.</text:span>
                </text:p>
              </text:list-item>
            </text:list>
            <text:list text:style-name="a561">
              <text:list-item>
                <text:p text:style-name="a560" text:class-names="" text:cond-style-name="">
                  <text:span text:style-name="a559" text:class-names="">The Controller would handle adding, editing, or deleting a contact, and then update the View accordingly with the new contact data.</text:span>
                </text:p>
              </text:list-item>
            </text:list>
            <text:list text:style-name="a564">
              <text:list-item>
                <text:p text:style-name="a563" text:class-names="" text:cond-style-name="">
                  <text:span text:style-name="a562" text:class-names=""/>
                </text:p>
              </text:list-item>
            </text:list>
          </draw:text-box>
          <svg:title/>
          <svg:desc/>
        </draw:frame>
      </draw:page>
      <draw:page draw:name="Slide18" draw:style-name="a566" draw:master-page-name="Master1-Layout2-obj-Title-and-Content" presentation:presentation-page-layout-name="Master1-PPL2" draw:id="Slide-273">
        <draw:frame draw:id="id81" presentation:style-name="a569" draw:name="Title 1" svg:x="0.5in" svg:y="0.30035in" svg:width="9in" svg:height="1.25in" presentation:class="title" presentation:placeholder="false">
          <draw:text-box>
            <text:p text:style-name="a568" text:class-names="" text:cond-style-name="">
              <text:span text:style-name="a567" text:class-names="">Features and Functionality</text:span>
            </text:p>
          </draw:text-box>
          <svg:title/>
          <svg:desc/>
        </draw:frame>
        <draw:frame draw:id="id82" presentation:style-name="a597" draw:name="Content Placeholder 2" svg:x="0.5in" svg:y="1.75in" svg:width="9in" svg:height="4.94965in" presentation:class="outline" presentation:placeholder="false">
          <draw:text-box>
            <text:list text:style-name="a572">
              <text:list-item>
                <text:p text:style-name="a571" text:class-names="" text:cond-style-name="">
                  <text:span text:style-name="a570" text:class-names="">Core features and functionalities :</text:span>
                </text:p>
              </text:list-item>
            </text:list>
            <text:list text:style-name="a575">
              <text:list-item>
                <text:p text:style-name="a574" text:class-names="" text:cond-style-name="">
                  <text:span text:style-name="a573" text:class-names="">1.Add a contact</text:span>
                </text:p>
              </text:list-item>
            </text:list>
            <text:list text:style-name="a578">
              <text:list-item>
                <text:p text:style-name="a577" text:class-names="" text:cond-style-name="">
                  <text:span text:style-name="a576" text:class-names="">2.Edit a contact</text:span>
                </text:p>
              </text:list-item>
            </text:list>
            <text:list text:style-name="a581">
              <text:list-item>
                <text:p text:style-name="a580" text:class-names="" text:cond-style-name="">
                  <text:span text:style-name="a579" text:class-names="">3.Delete a contact</text:span>
                </text:p>
              </text:list-item>
            </text:list>
            <text:list text:style-name="a584">
              <text:list-item>
                <text:p text:style-name="a583" text:class-names="" text:cond-style-name="">
                  <text:span text:style-name="a582" text:class-names="">4.Search for a contact</text:span>
                </text:p>
              </text:list-item>
            </text:list>
            <text:list text:style-name="a587">
              <text:list-item>
                <text:p text:style-name="a586" text:class-names="" text:cond-style-name="">
                  <text:span text:style-name="a585" text:class-names="">5.View all contact</text:span>
                </text:p>
              </text:list-item>
            </text:list>
            <text:list text:style-name="a590">
              <text:list-item>
                <text:p text:style-name="a589" text:class-names="" text:cond-style-name="">
                  <text:span text:style-name="a588" text:class-names="">6.Group contacts</text:span>
                </text:p>
              </text:list-item>
            </text:list>
            <text:list text:style-name="a593">
              <text:list-item>
                <text:p text:style-name="a592" text:class-names="" text:cond-style-name="">
                  <text:span text:style-name="a591" text:class-names=""/>
                </text:p>
              </text:list-item>
            </text:list>
            <text:list text:style-name="a596">
              <text:list-item>
                <text:p text:style-name="a595" text:class-names="" text:cond-style-name="">
                  <text:span text:style-name="a594" text:class-names=""/>
                </text:p>
              </text:list-item>
            </text:list>
          </draw:text-box>
          <svg:title/>
          <svg:desc/>
        </draw:frame>
      </draw:page>
      <draw:page draw:name="Slide19" draw:style-name="a598" draw:master-page-name="Master1-Layout2-obj-Title-and-Content" presentation:presentation-page-layout-name="Master1-PPL2" draw:id="Slide-274">
        <draw:frame draw:id="id83" presentation:style-name="a636" draw:name="Content Placeholder 2" svg:x="0.5in" svg:y="0.89179in" svg:width="9in" svg:height="4.94965in" presentation:class="outline" presentation:placeholder="false">
          <draw:text-box>
            <text:list text:style-name="a601">
              <text:list-item>
                <text:p text:style-name="a600" text:class-names="" text:cond-style-name="">
                  <text:span text:style-name="a599" text:class-names="">Advanced features:</text:span>
                </text:p>
              </text:list-item>
            </text:list>
            <text:list text:style-name="a604">
              <text:list-item>
                <text:p text:style-name="a603" text:class-names="" text:cond-style-name="">
                  <text:span text:style-name="a602" text:class-names="">1.smart filtering.</text:span>
                </text:p>
              </text:list-item>
            </text:list>
            <text:list text:style-name="a609">
              <text:list-item>
                <text:p text:style-name="a608" text:class-names="" text:cond-style-name="">
                  <text:span text:style-name="a605" text:class-names="">
                    2.QR generator (adding
                    <text:s text:c="1"/>
                  </text:span>
                  <text:span text:style-name="a606" text:class-names="">conatct</text:span>
                  <text:span text:style-name="a607" text:class-names="">)</text:span>
                </text:p>
              </text:list-item>
            </text:list>
            <text:list text:style-name="a614">
              <text:list-item>
                <text:p text:style-name="a613" text:class-names="" text:cond-style-name="">
                  <text:span text:style-name="a610" text:class-names="">3.AI (</text:span>
                  <text:span text:style-name="a611" text:class-names="">nlp</text:span>
                  <text:span text:style-name="a612" text:class-names="">)</text:span>
                </text:p>
              </text:list-item>
            </text:list>
            <text:list text:style-name="a617">
              <text:list-item>
                <text:p text:style-name="a616" text:class-names="" text:cond-style-name="">
                  <text:span text:style-name="a615" text:class-names=""/>
                </text:p>
              </text:list-item>
            </text:list>
            <text:list text:style-name="a621">
              <text:list-item>
                <text:p text:style-name="a620" text:class-names="" text:cond-style-name="">
                  <text:span text:style-name="a618" text:class-names="">User interface (UI) features</text:span>
                  <text:span text:style-name="a619" text:class-names=""/>
                </text:p>
              </text:list-item>
            </text:list>
            <text:list text:style-name="a625">
              <text:list-item>
                <text:p text:style-name="a624" text:class-names="" text:cond-style-name="">
                  <text:span text:style-name="a622" text:class-names="">Sorting: Sort contacts by name, date added, or last modified.</text:span>
                  <text:span text:style-name="a623" text:class-names=""/>
                </text:p>
              </text:list-item>
            </text:list>
            <text:list text:style-name="a629">
              <text:list-item>
                <text:p text:style-name="a628" text:class-names="" text:cond-style-name="">
                  <text:span text:style-name="a626" text:class-names="">Filtering: Filter contacts by group, favorites, or other criteria.</text:span>
                  <text:span text:style-name="a627" text:class-names=""/>
                </text:p>
              </text:list-item>
            </text:list>
            <text:list text:style-name="a632">
              <text:list-item>
                <text:p text:style-name="a631" text:class-names="" text:cond-style-name="">
                  <text:span text:style-name="a630" text:class-names=""/>
                </text:p>
              </text:list-item>
            </text:list>
            <text:list text:style-name="a635">
              <text:list-item>
                <text:p text:style-name="a634" text:class-names="" text:cond-style-name="">
                  <text:span text:style-name="a633" text:class-names=""/>
                </text:p>
              </text:list-item>
            </text:list>
          </draw:text-box>
          <svg:title/>
          <svg:desc/>
        </draw:frame>
      </draw:page>
      <draw:page draw:name="Slide20" draw:style-name="a637" draw:master-page-name="Master1-Layout2-obj-Title-and-Content" presentation:presentation-page-layout-name="Master1-PPL2" draw:id="Slide-275">
        <draw:frame draw:id="id84" presentation:style-name="a640" draw:name="Title 1" svg:x="0.5in" svg:y="0.30035in" svg:width="9in" svg:height="1.25in" presentation:class="title" presentation:placeholder="false">
          <draw:text-box>
            <text:p text:style-name="a639" text:class-names="" text:cond-style-name="">
              <text:span text:style-name="a638" text:class-names="">OPP Design</text:span>
            </text:p>
          </draw:text-box>
          <svg:title/>
          <svg:desc/>
        </draw:frame>
        <draw:frame draw:id="id85" presentation:style-name="a727" draw:name="Content Placeholder 2" svg:x="0.5in" svg:y="1.38433in" svg:width="9in" svg:height="5.31532in" presentation:class="outline" presentation:placeholder="false">
          <draw:text-box>
            <text:list text:style-name="a643">
              <text:list-item>
                <text:p text:style-name="a642" text:class-names="" text:cond-style-name="">
                  <text:span text:style-name="a641" text:class-names="">Using OOP principles, we can break the system into classes and objects.</text:span>
                </text:p>
              </text:list-item>
            </text:list>
            <text:list text:style-name="a646">
              <text:list-item>
                <text:p text:style-name="a645" text:class-names="" text:cond-style-name="">
                  <text:span text:style-name="a644" text:class-names="">Contact Class</text:span>
                </text:p>
              </text:list-item>
            </text:list>
            <text:list text:style-name="a649">
              <text:list-item>
                <text:p text:style-name="a648" text:class-names="" text:cond-style-name="">
                  <text:span text:style-name="a647" text:class-names="">Represents a single contact.</text:span>
                </text:p>
              </text:list-item>
            </text:list>
            <text:list text:style-name="a662">
              <text:list-item>
                <text:p text:style-name="a661" text:class-names="" text:cond-style-name="">
                  <text:span text:style-name="a650" text:class-names="">
                    Attributes:
                    <text:s text:c="1"/>
                  </text:span>
                  <text:span text:style-name="a651" text:class-names="">name</text:span>
                  <text:span text:style-name="a652" text:class-names="">
                    ,
                    <text:s text:c="1"/>
                  </text:span>
                  <text:span text:style-name="a653" text:class-names="">phone _ number, email</text:span>
                  <text:span text:style-name="a654" text:class-names="">
                    ,
                    <text:s text:c="1"/>
                  </text:span>
                  <text:span text:style-name="a655" text:class-names="">address</text:span>
                  <text:span text:style-name="a656" text:class-names="">
                    ,
                    <text:s text:c="1"/>
                  </text:span>
                  <text:span text:style-name="a657" text:class-names="">group</text:span>
                  <text:span text:style-name="a658" text:class-names="">
                    ,
                    <text:s text:c="1"/>
                  </text:span>
                  <text:span text:style-name="a659" text:class-names="">is _ favorite</text:span>
                  <text:span text:style-name="a660" text:class-names="">, etc.</text:span>
                </text:p>
              </text:list-item>
            </text:list>
            <text:list text:style-name="a670">
              <text:list-item>
                <text:p text:style-name="a669" text:class-names="" text:cond-style-name="">
                  <text:span text:style-name="a663" text:class-names="">
                    Methods:
                    <text:s text:c="1"/>
                  </text:span>
                  <text:span text:style-name="a664" text:class-names="">
                    update _ details()
                    <text:s text:c="1"/>
                  </text:span>
                  <text:span text:style-name="a665" text:class-names="">
                    ,
                    <text:s text:c="1"/>
                  </text:span>
                  <text:span text:style-name="a666" text:class-names="">
                    mark _ as _favorite(),
                    <text:s text:c="1"/>
                  </text:span>
                  <text:span text:style-name="a667" text:class-names="">etc</text:span>
                  <text:span text:style-name="a668" text:class-names="">.</text:span>
                </text:p>
              </text:list-item>
            </text:list>
            <text:list text:style-name="a673">
              <text:list-item>
                <text:p text:style-name="a672" text:class-names="" text:cond-style-name="">
                  <text:span text:style-name="a671" text:class-names="">Contact Manager Class</text:span>
                </text:p>
              </text:list-item>
            </text:list>
            <text:list text:style-name="a676">
              <text:list-item>
                <text:p text:style-name="a675" text:class-names="" text:cond-style-name="">
                  <text:span text:style-name="a674" text:class-names="">Manages a collection of contacts.</text:span>
                </text:p>
              </text:list-item>
            </text:list>
            <text:list text:style-name="a681">
              <text:list-item>
                <text:p text:style-name="a680" text:class-names="" text:cond-style-name="">
                  <text:span text:style-name="a677" text:class-names="">
                    Attributes:
                    <text:s text:c="1"/>
                  </text:span>
                  <text:span text:style-name="a678" text:class-names="">contacts</text:span>
                  <text:span text:style-name="a679" text:class-names="">
                    <text:s text:c="1"/>
                    (a list or dictionary of Contact objects).
                  </text:span>
                </text:p>
              </text:list-item>
            </text:list>
            <text:list text:style-name="a684">
              <text:list-item>
                <text:p text:style-name="a683" text:class-names="" text:cond-style-name="">
                  <text:span text:style-name="a682" text:class-names="">Methods:</text:span>
                </text:p>
              </text:list-item>
            </text:list>
            <text:list text:style-name="a688">
              <text:list-item>
                <text:p text:style-name="a687" text:class-names="" text:cond-style-name="">
                  <text:span text:style-name="a685" text:class-names="">Add _ contact(contact)</text:span>
                  <text:span text:style-name="a686" text:class-names=""/>
                </text:p>
              </text:list-item>
            </text:list>
            <text:list text:style-name="a693">
              <text:list-item>
                <text:p text:style-name="a692" text:class-names="" text:cond-style-name="">
                  <text:span text:style-name="a689" text:class-names="">Edit _ contact(contact _ id, new _ details</text:span>
                  <text:span text:style-name="a690" text:class-names="">)</text:span>
                  <text:span text:style-name="a691" text:class-names=""/>
                </text:p>
              </text:list-item>
            </text:list>
            <text:list text:style-name="a698">
              <text:list-item>
                <text:p text:style-name="a697" text:class-names="" text:cond-style-name="">
                  <text:span text:style-name="a694" text:class-names="">Delete _ contact(contact _ id</text:span>
                  <text:span text:style-name="a695" text:class-names="">)</text:span>
                  <text:span text:style-name="a696" text:class-names=""/>
                </text:p>
              </text:list-item>
            </text:list>
            <text:list text:style-name="a702">
              <text:list-item>
                <text:p text:style-name="a701" text:class-names="" text:cond-style-name="">
                  <text:span text:style-name="a699" text:class-names="">Search _ contact(query)</text:span>
                  <text:span text:style-name="a700" text:class-names=""/>
                </text:p>
              </text:list-item>
            </text:list>
            <text:list text:style-name="a706">
              <text:list-item>
                <text:p text:style-name="a705" text:class-names="" text:cond-style-name="">
                  <text:span text:style-name="a703" text:class-names="">Group _ contacts(group _ name)</text:span>
                  <text:span text:style-name="a704" text:class-names=""/>
                </text:p>
              </text:list-item>
            </text:list>
            <text:list text:style-name="a710">
              <text:list-item>
                <text:p text:style-name="a709" text:class-names="" text:cond-style-name="">
                  <text:span text:style-name="a707" text:class-names="">Import _ contacts(file _ path)</text:span>
                  <text:span text:style-name="a708" text:class-names=""/>
                </text:p>
              </text:list-item>
            </text:list>
            <text:list text:style-name="a714">
              <text:list-item>
                <text:p text:style-name="a713" text:class-names="" text:cond-style-name="">
                  <text:span text:style-name="a711" text:class-names="">Export _ contacts(file _ path)</text:span>
                  <text:span text:style-name="a712" text:class-names=""/>
                </text:p>
              </text:list-item>
            </text:list>
            <text:list text:style-name="a717">
              <text:list-item>
                <text:p text:style-name="a716" text:class-names="" text:cond-style-name="">
                  <text:span text:style-name="a715" text:class-names=""/>
                </text:p>
              </text:list-item>
            </text:list>
            <text:list text:style-name="a720">
              <text:list-item>
                <text:p text:style-name="a719" text:class-names="" text:cond-style-name="">
                  <text:span text:style-name="a718" text:class-names=""/>
                </text:p>
              </text:list-item>
            </text:list>
            <text:list text:style-name="a723">
              <text:list-item>
                <text:p text:style-name="a722" text:class-names="" text:cond-style-name="">
                  <text:span text:style-name="a721" text:class-names=""/>
                </text:p>
              </text:list-item>
            </text:list>
            <text:list text:style-name="a726">
              <text:list-item>
                <text:p text:style-name="a725" text:class-names="" text:cond-style-name="">
                  <text:span text:style-name="a724" text:class-names=""/>
                </text:p>
              </text:list-item>
            </text:list>
          </draw:text-box>
          <svg:title/>
          <svg:desc/>
        </draw:frame>
      </draw:page>
      <draw:page draw:name="Slide21" draw:style-name="a728" draw:master-page-name="Master1-Layout2-obj-Title-and-Content" presentation:presentation-page-layout-name="Master1-PPL2" draw:id="Slide-276">
        <draw:frame draw:id="id86" presentation:style-name="a731" draw:name="Title 1" svg:x="0.49254in" svg:y="0.22572in" svg:width="9.00746in" svg:height="1.11567in" presentation:class="title" presentation:placeholder="false">
          <draw:text-box>
            <text:p text:style-name="a730" text:class-names="" text:cond-style-name="">
              <text:span text:style-name="a729" text:class-names="">Group class</text:span>
            </text:p>
          </draw:text-box>
          <svg:title/>
          <svg:desc/>
        </draw:frame>
        <draw:frame draw:id="id87" presentation:style-name="a797" draw:name="Content Placeholder 2" svg:x="0.5in" svg:y="1.16791in" svg:width="9in" svg:height="5.53174in" presentation:class="outline" presentation:placeholder="false">
          <draw:text-box>
            <text:list text:style-name="a735">
              <text:list-item>
                <text:p text:style-name="a734" text:class-names="" text:cond-style-name="">
                  <text:span text:style-name="a732" text:class-names="">Represents a group of contacts.</text:span>
                  <text:span text:style-name="a733" text:class-names=""/>
                </text:p>
              </text:list-item>
            </text:list>
            <text:list text:style-name="a740">
              <text:list-item>
                <text:p text:style-name="a739" text:class-names="" text:cond-style-name="">
                  <text:span text:style-name="a736" text:class-names="">
                    Attributes:
                    <text:s text:c="1"/>
                  </text:span>
                  <text:span text:style-name="a737" text:class-names="">
                    group_ name, contacts
                    <text:s text:c="1"/>
                  </text:span>
                  <text:span text:style-name="a738" text:class-names="">(a list of Contact objects).</text:span>
                </text:p>
              </text:list-item>
            </text:list>
            <text:list text:style-name="a745">
              <text:list-item>
                <text:p text:style-name="a744" text:class-names="" text:cond-style-name="">
                  <text:span text:style-name="a741" text:class-names="">
                    Methods:
                    <text:s text:c="1"/>
                  </text:span>
                  <text:span text:style-name="a742" text:class-names="">add _ to _ group(contact), remove _ from _ group(contact).</text:span>
                  <text:span text:style-name="a743" text:class-names=""/>
                </text:p>
              </text:list-item>
            </text:list>
            <text:list text:style-name="a748">
              <text:list-item>
                <text:p text:style-name="a747" text:class-names="" text:cond-style-name="">
                  <text:span text:style-name="a746" text:class-names="">User Interface Class</text:span>
                </text:p>
              </text:list-item>
            </text:list>
            <text:list text:style-name="a751">
              <text:list-item>
                <text:p text:style-name="a750" text:class-names="" text:cond-style-name="">
                  <text:span text:style-name="a749" text:class-names="">Handles user interaction and displays information.</text:span>
                </text:p>
              </text:list-item>
            </text:list>
            <text:list text:style-name="a754">
              <text:list-item>
                <text:p text:style-name="a753" text:class-names="" text:cond-style-name="">
                  <text:span text:style-name="a752" text:class-names="">Methods:</text:span>
                </text:p>
              </text:list-item>
            </text:list>
            <text:list text:style-name="a758">
              <text:list-item>
                <text:p text:style-name="a757" text:class-names="" text:cond-style-name="">
                  <text:span text:style-name="a755" text:class-names="">Display _ contacts()</text:span>
                  <text:span text:style-name="a756" text:class-names=""/>
                </text:p>
              </text:list-item>
            </text:list>
            <text:list text:style-name="a762">
              <text:list-item>
                <text:p text:style-name="a761" text:class-names="" text:cond-style-name="">
                  <text:span text:style-name="a759" text:class-names="">Display _ contact _ details(contact)</text:span>
                  <text:span text:style-name="a760" text:class-names=""/>
                </text:p>
              </text:list-item>
            </text:list>
            <text:list text:style-name="a766">
              <text:list-item>
                <text:p text:style-name="a765" text:class-names="" text:cond-style-name="">
                  <text:span text:style-name="a763" text:class-names="">Prompt _f or _input()</text:span>
                  <text:span text:style-name="a764" text:class-names=""/>
                </text:p>
              </text:list-item>
            </text:list>
            <text:list text:style-name="a770">
              <text:list-item>
                <text:p text:style-name="a769" text:class-names="" text:cond-style-name="">
                  <text:span text:style-name="a767" text:class-names="">Show _ menu()</text:span>
                  <text:span text:style-name="a768" text:class-names=""/>
                </text:p>
              </text:list-item>
            </text:list>
            <text:list text:style-name="a773">
              <text:list-item>
                <text:p text:style-name="a772" text:class-names="" text:cond-style-name="">
                  <text:span text:style-name="a771" text:class-names="">File Handler Class</text:span>
                </text:p>
              </text:list-item>
            </text:list>
            <text:list text:style-name="a776">
              <text:list-item>
                <text:p text:style-name="a775" text:class-names="" text:cond-style-name="">
                  <text:span text:style-name="a774" text:class-names="">Handles file operations for importing/exporting contacts.</text:span>
                </text:p>
              </text:list-item>
            </text:list>
            <text:list text:style-name="a779">
              <text:list-item>
                <text:p text:style-name="a778" text:class-names="" text:cond-style-name="">
                  <text:span text:style-name="a777" text:class-names="">Methods:</text:span>
                </text:p>
              </text:list-item>
            </text:list>
            <text:list text:style-name="a782">
              <text:list-item>
                <text:p text:style-name="a781" text:class-names="" text:cond-style-name="">
                  <text:span text:style-name="a780" text:class-names="">Import _ from _ csv(file _ path)</text:span>
                </text:p>
              </text:list-item>
            </text:list>
            <text:list text:style-name="a785">
              <text:list-item>
                <text:p text:style-name="a784" text:class-names="" text:cond-style-name="">
                  <text:span text:style-name="a783" text:class-names="">Export _to _ csv (file _path)</text:span>
                </text:p>
              </text:list-item>
            </text:list>
            <text:list text:style-name="a788">
              <text:list-item>
                <text:p text:style-name="a787" text:class-names="" text:cond-style-name="">
                  <text:span text:style-name="a786" text:class-names="">Backup Manager Class</text:span>
                </text:p>
              </text:list-item>
            </text:list>
            <text:list text:style-name="a791">
              <text:list-item>
                <text:p text:style-name="a790" text:class-names="" text:cond-style-name="">
                  <text:span text:style-name="a789" text:class-names="">Manages backup and restore functionality.</text:span>
                </text:p>
              </text:list-item>
            </text:list>
            <text:list text:style-name="a796">
              <text:list-item>
                <text:p text:style-name="a795" text:class-names="" text:cond-style-name="">
                  <text:span text:style-name="a792" text:class-names="">
                    Methods:
                    <text:s text:c="1"/>
                  </text:span>
                  <text:span text:style-name="a793" text:class-names="">create_ backu</text:span>
                  <text:span text:style-name="a794" text:class-names=""/>
                </text:p>
              </text:list-item>
            </text:list>
          </draw:text-box>
          <svg:title/>
          <svg:desc/>
        </draw:frame>
      </draw:page>
      <draw:page draw:name="Slide24" draw:style-name="a798" draw:master-page-name="Master1-Layout2-obj-Title-and-Content" presentation:presentation-page-layout-name="Master1-PPL2" draw:id="Slide-279">
        <draw:frame draw:id="id88" presentation:style-name="a801" draw:name="Title 1" svg:x="0.5in" svg:y="0.30035in" svg:width="8.31962in" svg:height="1.0443in" presentation:class="title" presentation:placeholder="false">
          <draw:text-box>
            <text:p text:style-name="a800" text:class-names="" text:cond-style-name="">
              <text:span text:style-name="a799" text:class-names="">Use case</text:span>
            </text:p>
          </draw:text-box>
          <svg:title/>
          <svg:desc/>
        </draw:frame>
        <draw:frame draw:id="id89" presentation:style-name="a802" draw:name="Content Placeholder 5" svg:x="1.19019in" svg:y="1.18829in" svg:width="7.73828in" svg:height="5.2661in" style:rel-width="scale" style:rel-height="scale" presentation:class="graphic" presentation:placeholder="false">
          <draw:image xlink:href="media/image2.png" xlink:type="simple" xlink:show="embed" xlink:actuate="onLoad"/>
          <svg:title/>
          <svg:desc>A diagram of a contact manager
AI-generated content may be incorrect.</svg:desc>
        </draw:frame>
      </draw:page>
      <draw:page draw:name="Slide23" draw:style-name="a803" draw:master-page-name="Master1-Layout2-obj-Title-and-Content" presentation:presentation-page-layout-name="Master1-PPL2" draw:id="Slide-278">
        <draw:frame draw:id="id90" presentation:style-name="a806" draw:name="Title 1" svg:x="0.5in" svg:y="0.30035in" svg:width="9in" svg:height="1.25in" presentation:class="title" presentation:placeholder="false">
          <draw:text-box>
            <text:p text:style-name="a805" text:class-names="" text:cond-style-name="">
              <text:span text:style-name="a804" text:class-names="">Development Workflow</text:span>
            </text:p>
          </draw:text-box>
          <svg:title/>
          <svg:desc/>
        </draw:frame>
        <draw:frame draw:id="id91" presentation:style-name="a849" draw:name="Rectangle 1" svg:x="0.62366in" svg:y="1.98651in" svg:width="8.87635in" svg:height="4.47663in" presentation:class="outline" presentation:placeholder="false">
          <draw:text-box>
            <text:list text:style-name="a810">
              <text:list-item>
                <text:p text:style-name="a809" text:class-names="" text:cond-style-name="">
                  <text:span text:style-name="a807" text:class-names="">Requirement Gathering</text:span>
                  <text:span text:style-name="a808" text:class-names="">:</text:span>
                </text:p>
              </text:list-item>
            </text:list>
            <text:list text:style-name="a813">
              <text:list-item>
                <text:p text:style-name="a812" text:class-names="" text:cond-style-name="">
                  <text:span text:style-name="a811" text:class-names="">Identify user needs (e.g., sales teams, personal use).</text:span>
                </text:p>
              </text:list-item>
            </text:list>
            <text:list text:style-name="a816">
              <text:list-item>
                <text:p text:style-name="a815" text:class-names="" text:cond-style-name="">
                  <text:span text:style-name="a814" text:class-names="">Define key features like search, categorization, and import/export options.</text:span>
                </text:p>
              </text:list-item>
            </text:list>
            <text:list text:style-name="a820">
              <text:list-item>
                <text:p text:style-name="a819" text:class-names="" text:cond-style-name="">
                  <text:span text:style-name="a817" text:class-names="">System Design</text:span>
                  <text:span text:style-name="a818" text:class-names="">:</text:span>
                </text:p>
              </text:list-item>
            </text:list>
            <text:list text:style-name="a823">
              <text:list-item>
                <text:p text:style-name="a822" text:class-names="" text:cond-style-name="">
                  <text:span text:style-name="a821" text:class-names="">Design database schema (contacts, categories, user data).</text:span>
                </text:p>
              </text:list-item>
            </text:list>
            <text:list text:style-name="a826">
              <text:list-item>
                <text:p text:style-name="a825" text:class-names="" text:cond-style-name="">
                  <text:span text:style-name="a824" text:class-names="">Choose the tech stack (frontend: React, backend: Node.js,</text:span>
                </text:p>
              </text:list-item>
            </text:list>
            <text:list text:style-name="a829">
              <text:list-item>
                <text:p text:style-name="a828" text:class-names="" text:cond-style-name="">
                  <text:span text:style-name="a827" text:class-names="">
                    <text:s text:c="1"/>
                    database: SQL/NoSQL).
                  </text:span>
                </text:p>
              </text:list-item>
            </text:list>
            <text:list text:style-name="a832">
              <text:list-item>
                <text:p text:style-name="a831" text:class-names="" text:cond-style-name="">
                  <text:span text:style-name="a830" text:class-names="">Focus on security (data encryption, authentication).</text:span>
                </text:p>
              </text:list-item>
            </text:list>
            <text:list text:style-name="a836">
              <text:list-item>
                <text:p text:style-name="a835" text:class-names="" text:cond-style-name="">
                  <text:span text:style-name="a833" text:class-names="">Development</text:span>
                  <text:span text:style-name="a834" text:class-names="">:</text:span>
                </text:p>
              </text:list-item>
            </text:list>
            <text:list text:style-name="a839">
              <text:list-item>
                <text:p text:style-name="a838" text:class-names="" text:cond-style-name="">
                  <text:span text:style-name="a837" text:class-names="">Frontend: Build UI components (contact list, search bar, forms).</text:span>
                </text:p>
              </text:list-item>
            </text:list>
            <text:list text:style-name="a842">
              <text:list-item>
                <text:p text:style-name="a841" text:class-names="" text:cond-style-name="">
                  <text:span text:style-name="a840" text:class-names="">Backend: Develop APIs for managing contacts and user authentication.</text:span>
                </text:p>
              </text:list-item>
            </text:list>
            <text:list text:style-name="a845">
              <text:list-item>
                <text:p text:style-name="a844" text:class-names="" text:cond-style-name="">
                  <text:span text:style-name="a843" text:class-names="">Implement features like categorization, search, and logging interactions.</text:span>
                </text:p>
              </text:list-item>
            </text:list>
            <text:list text:style-name="a848">
              <text:list-item>
                <text:p text:style-name="a847" text:class-names="" text:cond-style-name="">
                  <text:span text:style-name="a846" text:class-names=""/>
                </text:p>
              </text:list-item>
            </text:list>
          </draw:text-box>
          <svg:title/>
          <svg:desc/>
        </draw:frame>
      </draw:page>
      <draw:page draw:name="Slide25" draw:style-name="a850" draw:master-page-name="Master1-Layout2-obj-Title-and-Content" presentation:presentation-page-layout-name="Master1-PPL2" draw:id="Slide-280">
        <draw:frame draw:id="id92" presentation:style-name="a853" draw:name="Title 1" svg:x="0.5in" svg:y="0.30035in" svg:width="9in" svg:height="1.25in" presentation:class="title" presentation:placeholder="false">
          <draw:text-box>
            <text:p text:style-name="a852" text:class-names="" text:cond-style-name="">
              <text:span text:style-name="a851" text:class-names="">Role and Contribution of Each Member</text:span>
            </text:p>
          </draw:text-box>
          <svg:title/>
          <svg:desc/>
        </draw:frame>
        <draw:frame draw:id="id93" presentation:style-name="a866" draw:name="Content Placeholder 2" svg:x="0.5in" svg:y="1.70253in" svg:width="9in" svg:height="4.94965in" presentation:class="outline" presentation:placeholder="false">
          <draw:text-box>
            <text:list text:style-name="a856">
              <text:list-item>
                <text:p text:style-name="a855" text:class-names="" text:cond-style-name="">
                  <text:span text:style-name="a854" text:class-names="">
                    2310030106: Backend Developer
                    <text:s text:c="1"/>
                  </text:span>
                </text:p>
              </text:list-item>
            </text:list>
            <text:list text:style-name="a859">
              <text:list-item>
                <text:p text:style-name="a858" text:class-names="" text:cond-style-name="">
                  <text:span text:style-name="a857" text:class-names="">2310030084: Backend Developer</text:span>
                </text:p>
              </text:list-item>
            </text:list>
            <text:list text:style-name="a862">
              <text:list-item>
                <text:p text:style-name="a861" text:class-names="" text:cond-style-name="">
                  <text:span text:style-name="a860" text:class-names="">2310030099: Frontend Developer</text:span>
                </text:p>
              </text:list-item>
            </text:list>
            <text:list text:style-name="a865">
              <text:list-item>
                <text:p text:style-name="a864" text:class-names="" text:cond-style-name="">
                  <text:span text:style-name="a863" text:class-names="">2310030206: Database Administrator (DBA)</text:span>
                </text:p>
              </text:list-item>
            </text:list>
          </draw:text-box>
          <svg:title/>
          <svg:desc/>
        </draw:frame>
      </draw:page>
      <draw:page draw:name="Slide26" draw:style-name="a867" draw:master-page-name="Master1-Layout2-obj-Title-and-Content" presentation:presentation-page-layout-name="Master1-PPL2" draw:id="Slide-281">
        <draw:frame draw:id="id94" presentation:style-name="a871" draw:name="Title 1" svg:x="0.5in" svg:y="0.30035in" svg:width="9in" svg:height="1.11567in" presentation:class="title" presentation:placeholder="false">
          <draw:text-box>
            <text:p text:style-name="a870" text:class-names="" text:cond-style-name="">
              <text:span text:style-name="a868" text:class-names="">
                Conclusion
                <text:s text:c="1"/>
              </text:span>
              <text:span text:style-name="a869" text:class-names=""/>
            </text:p>
          </draw:text-box>
          <svg:title/>
          <svg:desc/>
        </draw:frame>
        <draw:frame draw:id="id95" presentation:style-name="a900" draw:name="Content Placeholder 2" svg:x="0.5in" svg:y="1.53358in" svg:width="9.01492in" svg:height="5.16607in" presentation:class="outline" presentation:placeholder="false">
          <draw:text-box>
            <text:list text:style-name="a876">
              <text:list-item>
                <text:p text:style-name="a875" text:class-names="" text:cond-style-name="">
                  <text:span text:style-name="a872" text:class-names="">Purpose:</text:span>
                  <text:span text:style-name="a873" text:class-names="">
                    <text:s text:c="1"/>
                    Contact Management System is designed to help users efficiently store and manage their contacts
                  </text:span>
                  <text:span text:style-name="a874" text:class-names=""/>
                </text:p>
              </text:list-item>
            </text:list>
            <text:list text:style-name="a881">
              <text:list-item>
                <text:p text:style-name="a880" text:class-names="" text:cond-style-name="">
                  <text:span text:style-name="a877" text:class-names="">Tech Stack:</text:span>
                  <text:span text:style-name="a878" text:class-names="">
                    <text:s text:c="1"/>
                    Using Java,html,React.js, Node.js, and MySQL for scalability and performance.
                  </text:span>
                  <text:span text:style-name="a879" text:class-names=""/>
                </text:p>
              </text:list-item>
            </text:list>
            <text:list text:style-name="a886">
              <text:list-item>
                <text:p text:style-name="a885" text:class-names="" text:cond-style-name="">
                  <text:span text:style-name="a882" text:class-names="">Architecture:</text:span>
                  <text:span text:style-name="a883" text:class-names="">
                    <text:s text:c="1"/>
                    Built on the MVC pattern for better organization.
                  </text:span>
                  <text:span text:style-name="a884" text:class-names=""/>
                </text:p>
              </text:list-item>
            </text:list>
            <text:list text:style-name="a891">
              <text:list-item>
                <text:p text:style-name="a890" text:class-names="" text:cond-style-name="">
                  <text:span text:style-name="a887" text:class-names="">Key Features:</text:span>
                  <text:span text:style-name="a888" text:class-names="">
                    <text:s text:c="1"/>
                    User authentication, contact management, search/filter, and email/phone integration.
                  </text:span>
                  <text:span text:style-name="a889" text:class-names=""/>
                </text:p>
              </text:list-item>
            </text:list>
            <text:list text:style-name="a896">
              <text:list-item>
                <text:p text:style-name="a895" text:class-names="" text:cond-style-name="">
                  <text:span text:style-name="a892" text:class-names="">Future Improvements:</text:span>
                  <text:span text:style-name="a893" text:class-names="">
                    <text:s text:c="1"/>
                    Enhancements in scalability, new features like groupings, and stronger security.
                  </text:span>
                  <text:span text:style-name="a894" text:class-names=""/>
                </text:p>
              </text:list-item>
            </text:list>
            <text:list text:style-name="a899">
              <text:list-item>
                <text:p text:style-name="a898" text:class-names="" text:cond-style-name="">
                  <text:span text:style-name="a897" text:class-names=""/>
                </text:p>
              </text:list-item>
            </text:list>
          </draw:text-box>
          <svg:title/>
          <svg:desc/>
        </draw:frame>
      </draw:page>
      <draw:page draw:name="Slide28" draw:style-name="a901" draw:master-page-name="Master1-Layout2-obj-Title-and-Content" presentation:presentation-page-layout-name="Master1-PPL2" draw:id="Slide-283">
        <draw:frame draw:id="id96" presentation:style-name="a905" draw:name="Content Placeholder 2" svg:x="2.91045in" svg:y="2.77985in" svg:width="6.58955in" svg:height="3.9198in" presentation:class="outline" presentation:placeholder="false">
          <draw:text-box>
            <text:list text:style-name="a904">
              <text:list-item>
                <text:p text:style-name="a903" text:class-names="" text:cond-style-name="">
                  <text:span text:style-name="a902" text:class-names="">THANK YOU</text:span>
                </text:p>
              </text:list-item>
            </text:list>
          </draw:text-box>
          <svg:title/>
          <svg:desc/>
        </draw:frame>
      </draw:page>
      <presentation:settings/>
    </office:presentation>
  </office:body>
</office:document-content>
</file>

<file path=meta.xml><?xml version="1.0" encoding="utf-8"?>
<office:document-meta xmlns:office="urn:oasis:names:tc:opendocument:xmlns:office:1.0" xmlns:meta="urn:oasis:names:tc:opendocument:xmlns:meta:1.0" xmlns:dc="http://purl.org/dc/elements/1.1/" xmlns:xlink="http://www.w3.org/1999/xlink" office:version="1.4">
  <office:meta>
    <meta:generator>MicrosoftOffice/14.0 MicrosoftPowerPoint</meta:generator>
    <dc:title>Contact Management System</dc:title>
    <dc:description>generated using python-pptx</dc:description>
    <dc:subject/>
    <meta:initial-creator>Sree charitha</meta:initial-creator>
    <dc:creator>Vaishnavi Nama</dc:creator>
    <meta:creation-date>2013-01-27T09:14:16Z</meta:creation-date>
    <dc:date>2025-02-05T08:49:01Z</dc:date>
    <meta:editing-cycles>133</meta:editing-cycles>
    <meta:editing-duration>PT6791S</meta:editing-duration>
    <meta:document-statistic meta:paragraph-count="175" meta:word-count="1521"/>
  </office:meta>
</office:document-meta>
</file>

<file path=settings.xml><?xml version="1.0" encoding="utf-8"?>
<office:document-settings xmlns:config="urn:oasis:names:tc:opendocument:xmlns:config:1.0" xmlns:office="urn:oasis:names:tc:opendocument:xmlns:office:1.0" office:version="1.4"/>
</file>

<file path=styles.xml><?xml version="1.0" encoding="utf-8"?>
<office:document-styles xmlns:dom="http://www.w3.org/2001/xml-events" xmlns:draw="urn:oasis:names:tc:opendocument:xmlns:drawing:1.0" xmlns:fo="urn:oasis:names:tc:opendocument:xmlns:xsl-fo-compatible:1.0" xmlns:presentation="urn:oasis:names:tc:opendocument:xmlns:presentation:1.0" xmlns:smil="urn:oasis:names:tc:opendocument:xmlns:smil-compatible:1.0" xmlns:style="urn:oasis:names:tc:opendocument:xmlns:style:1.0" xmlns:svg="urn:oasis:names:tc:opendocument:xmlns:svg-compatible:1.0" xmlns:table="urn:oasis:names:tc:opendocument:xmlns:table:1.0" xmlns:text="urn:oasis:names:tc:opendocument:xmlns:text:1.0" xmlns:xlink="http://www.w3.org/1999/xlink" xmlns:office="urn:oasis:names:tc:opendocument:xmlns:office:1.0" office:version="1.4">
  <office:styles>
    <style:presentation-page-layout style:name="Master1-PPL1" style:display-name="Title Slide">
      <presentation:placeholder presentation:object="title" svg:x="0.75in" svg:y="2.32986in" svg:width="8.5in" svg:height="1.60764in"/>
      <presentation:placeholder presentation:object="subtitle" svg:x="1.5in" svg:y="4.25in" svg:width="7in" svg:height="1.91667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2" style:display-name="Title and Content">
      <presentation:placeholder presentation:object="title" svg:x="0.5in" svg:y="0.30035in" svg:width="9in" svg:height="1.25in"/>
      <presentation:placeholder presentation:object="object" svg:x="0.5in" svg:y="1.75in" svg:width="9in" svg:height="4.94965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3" style:display-name="Section Header">
      <presentation:placeholder presentation:object="title" svg:x="0.78993in" svg:y="4.81944in" svg:width="8.5in" svg:height="1.48958in"/>
      <presentation:placeholder presentation:object="outline" svg:x="0.78993in" svg:y="3.17882in" svg:width="8.5in" svg:height="1.64062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4" style:display-name="Two Content">
      <presentation:placeholder presentation:object="title" svg:x="0.5in" svg:y="0.30035in" svg:width="9in" svg:height="1.25in"/>
      <presentation:placeholder presentation:object="object" svg:x="0.5in" svg:y="1.75in" svg:width="4.41667in" svg:height="4.94965in"/>
      <presentation:placeholder presentation:object="object" svg:x="5.08333in" svg:y="1.75in" svg:width="4.41667in" svg:height="4.94965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5" style:display-name="Comparison">
      <presentation:placeholder presentation:object="title" svg:x="0.5in" svg:y="0.30035in" svg:width="9in" svg:height="1.25in"/>
      <presentation:placeholder presentation:object="outline" svg:x="0.5in" svg:y="1.67882in" svg:width="4.4184in" svg:height="0.69965in"/>
      <presentation:placeholder presentation:object="object" svg:x="0.5in" svg:y="2.37847in" svg:width="4.4184in" svg:height="4.32118in"/>
      <presentation:placeholder presentation:object="outline" svg:x="5.07986in" svg:y="1.67882in" svg:width="4.42014in" svg:height="0.69965in"/>
      <presentation:placeholder presentation:object="object" svg:x="5.07986in" svg:y="2.37847in" svg:width="4.42014in" svg:height="4.32118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6" style:display-name="Title Only">
      <presentation:placeholder presentation:object="title" svg:x="0.5in" svg:y="0.30035in" svg:width="9in" svg:height="1.25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7" style:display-name="Blank"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8" style:display-name="Content with Caption">
      <presentation:placeholder presentation:object="title" svg:x="0.5in" svg:y="0.29861in" svg:width="3.28993in" svg:height="1.27083in"/>
      <presentation:placeholder presentation:object="object" svg:x="3.90972in" svg:y="0.29861in" svg:width="5.59028in" svg:height="6.40104in"/>
      <presentation:placeholder presentation:object="outline" svg:x="0.5in" svg:y="1.56944in" svg:width="3.28993in" svg:height="5.13021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9" style:display-name="Picture with Caption">
      <presentation:placeholder presentation:object="title" svg:x="1.96007in" svg:y="5.25in" svg:width="6in" svg:height="0.61979in"/>
      <presentation:placeholder presentation:object="graphic" svg:x="1.96007in" svg:y="0.67014in" svg:width="6in" svg:height="4.5in"/>
      <presentation:placeholder presentation:object="outline" svg:x="1.96007in" svg:y="5.86979in" svg:width="6in" svg:height="0.88021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10" style:display-name="Title and Vertical Text">
      <presentation:placeholder presentation:object="title" svg:x="0.5in" svg:y="0.30035in" svg:width="9in" svg:height="1.25in"/>
      <presentation:placeholder presentation:object="outline" svg:x="0.5in" svg:y="1.75in" svg:width="9in" svg:height="4.94965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presentation-page-layout style:name="Master1-PPL11" style:display-name="Vertical Title and Text">
      <presentation:placeholder presentation:object="title" svg:x="7.25in" svg:y="0.30035in" svg:width="2.25in" svg:height="6.39931in"/>
      <presentation:placeholder presentation:object="outline" svg:x="0.5in" svg:y="0.30035in" svg:width="6.58333in" svg:height="6.39931in"/>
      <presentation:placeholder presentation:object="date-time" svg:x="0.5in" svg:y="6.95139in" svg:width="2.33333in" svg:height="0.39931in"/>
      <presentation:placeholder presentation:object="footer" svg:x="3.41667in" svg:y="6.95139in" svg:width="3.16667in" svg:height="0.39931in"/>
      <presentation:placeholder presentation:object="page-number" svg:x="7.16667in" svg:y="6.95139in" svg:width="2.33333in" svg:height="0.39931in"/>
    </style:presentation-page-layout>
    <style:default-style style:family="graphic">
      <style:graphic-properties draw:fill="solid" draw:fill-color="#4472c4" draw:opacity="100%" draw:stroke="solid" svg:stroke-width="0.01389in" svg:stroke-color="#172c51" svg:stroke-opacity="100%" draw:stroke-linejoin="miter" svg:stroke-linecap="butt"/>
    </style:default-style>
  </office:styles>
  <office:automatic-styles>
    <style:page-layout style:name="pageLayout1">
      <style:page-layout-properties fo:page-width="10in" fo:page-height="7.5in" style:print-orientation="landscape" style:register-truth-ref-style-name=""/>
    </style:page-layout>
    <style:page-layout style:name="pageLayout3">
      <style:page-layout-properties fo:page-width="7.5in" fo:page-height="10in" style:print-orientation="portrait" style:register-truth-ref-style-name=""/>
    </style:page-layout>
    <style:style style:family="drawing-page" style:name="a95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79">
      <style:paragraph-properties fo:line-height="100%" fo:text-align="left" style:tab-stop-distance="0.5in" fo:margin-left="1.7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97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8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9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8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82">
      <style:paragraph-properties fo:line-height="100%" fo:text-align="left" style:tab-stop-distance="0.5in" fo:margin-left="2.2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85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8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01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8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02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89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03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04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5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206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07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0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09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19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192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9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95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19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10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97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8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212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99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13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14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15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6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217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1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1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20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2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222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23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2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25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28">
      <style:paragraph-properties fo:line-height="100%" fo:text-align="left" style:tab-stop-distance="0.5in" fo:margin-left="0.8125in" fo:margin-right="0in" fo:text-indent="-0.312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31">
      <style:paragraph-properties fo:line-height="100%" fo:text-align="left" style:tab-stop-distance="0.5in" fo:margin-left="1.25in" fo:margin-right="0in" fo:text-indent="-0.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34">
      <style:paragraph-properties fo:line-height="100%" fo:text-align="left" style:tab-stop-distance="0.5in" fo:margin-left="1.7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3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37">
      <style:paragraph-properties fo:line-height="100%" fo:text-align="left" style:tab-stop-distance="0.5in" fo:margin-left="2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1">
      <style:paragraph-properties fo:line-height="100%" fo:text-align="left" style:tab-stop-distance="0.5in" fo:margin-left="1.25in" fo:margin-right="0in" fo:text-indent="-0.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4">
      <style:paragraph-properties fo:line-height="100%" fo:text-align="left" style:tab-stop-distance="0.5in" fo:margin-left="1.7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7">
      <style:paragraph-properties fo:line-height="100%" fo:text-align="left" style:tab-stop-distance="0.5in" fo:margin-left="2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9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4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41">
      <style:paragraph-properties fo:line-height="100%" fo:text-align="left" style:tab-stop-distance="0.5in" fo:margin-left="0in" fo:margin-right="0in" fo:text-indent="0in" fo:margin-top="0.04167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3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44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4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0">
      <style:paragraph-properties fo:line-height="100%" fo:text-align="left" style:tab-stop-distance="0.5in" fo:margin-left="0.375in" fo:margin-right="0in" fo:text-indent="-0.37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47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8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49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3">
      <style:paragraph-properties fo:line-height="100%" fo:text-align="left" style:tab-stop-distance="0.5in" fo:margin-left="0.8125in" fo:margin-right="0in" fo:text-indent="-0.31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0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2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6">
      <style:paragraph-properties fo:line-height="100%" fo:text-align="left" style:tab-stop-distance="0.5in" fo:margin-left="1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3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24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0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5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09">
      <style:paragraph-properties fo:line-height="100%" fo:text-align="left" style:tab-stop-distance="0.5in" fo:margin-left="1.7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27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8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250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251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52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3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54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5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256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57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1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2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12">
      <style:paragraph-properties fo:line-height="100%" fo:text-align="left" style:tab-stop-distance="0.5in" fo:margin-left="2.2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59">
      <style:paragraph-properties fo:line-height="100%" fo:text-align="left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0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resentation" style:name="a11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6">
      <style:paragraph-properties fo:line-height="100%" fo:text-align="left" style:tab-stop-distance="0.5in" fo:margin-left="0.375in" fo:margin-right="0in" fo:text-indent="-0.37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4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5">
      <style:paragraph-properties fo:line-height="100%" fo:text-align="center" style:tab-stop-distance="0.5in" fo:margin-left="0in" fo:margin-right="0in" fo:text-indent="0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19">
      <style:paragraph-properties fo:line-height="100%" fo:text-align="left" style:tab-stop-distance="0.5in" fo:margin-left="0.8125in" fo:margin-right="0in" fo:text-indent="-0.31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6">
      <style:graphic-properties fo:wrap-option="wrap" fo:padding-top="0.05in" fo:padding-bottom="0.05in" fo:padding-left="0.1in" fo:padding-right="0.1in" draw:textarea-vertical-align="top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7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6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19444in" style:font-size-asian="0.19444in" style:font-size-complex="0.19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62">
      <style:paragraph-properties fo:line-height="100%" fo:text-align="left" style:tab-stop-distance="0.5in" fo:margin-left="0in" fo:margin-right="0in" fo:text-indent="0in" fo:margin-top="0.04167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6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65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6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6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22">
      <style:paragraph-properties fo:line-height="100%" fo:text-align="left" style:tab-stop-distance="0.5in" fo:margin-left="1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69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2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40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25">
      <style:paragraph-properties fo:line-height="100%" fo:text-align="left" style:tab-stop-distance="0.5in" fo:margin-left="1.7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1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2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4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28">
      <style:paragraph-properties fo:line-height="100%" fo:text-align="left" style:tab-stop-distance="0.5in" fo:margin-left="2.2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44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46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47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4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49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7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272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7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7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275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27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13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277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31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278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27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33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50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35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36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2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37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138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5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39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55">
      <style:paragraph-properties fo:line-height="100%" fo:text-align="left" style:tab-stop-distance="0.5in" fo:margin-left="0.8125in" fo:margin-right="0in" fo:text-indent="-0.312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5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8">
      <style:paragraph-properties fo:line-height="100%" fo:text-align="left" style:tab-stop-distance="0.5in" fo:margin-left="1.25in" fo:margin-right="0in" fo:text-indent="-0.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80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83">
      <style:paragraph-properties fo:line-height="100%" fo:text-align="left" style:tab-stop-distance="0.5in" fo:margin-left="0.8125in" fo:margin-right="0in" fo:text-indent="-0.312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86">
      <style:paragraph-properties fo:line-height="100%" fo:text-align="left" style:tab-stop-distance="0.5in" fo:margin-left="1.25in" fo:margin-right="0in" fo:text-indent="-0.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0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141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paragraph" style:name="a30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8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0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14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89">
      <style:paragraph-properties fo:line-height="100%" fo:text-align="left" style:tab-stop-distance="0.5in" fo:margin-left="1.7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02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43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60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0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4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61">
      <style:paragraph-properties fo:line-height="100%" fo:text-align="left" style:tab-stop-distance="0.5in" fo:margin-left="1.7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0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4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146">
      <style:paragraph-properties fo:line-height="100%" fo:text-align="left" style:tab-stop-distance="0.5in" fo:margin-left="0in" fo:margin-right="0in" fo:text-indent="0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drawing-page" style:name="a305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63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06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4">
      <style:paragraph-properties fo:line-height="100%" fo:text-align="left" style:tab-stop-distance="0.5in" fo:margin-left="2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07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48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14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08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tb-rl"/>
    </style:style>
    <style:style style:family="presentation" style:name="a66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30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67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6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92">
      <style:paragraph-properties fo:line-height="100%" fo:text-align="left" style:tab-stop-distance="0.5in" fo:margin-left="2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4">
      <style:graphic-properties fo:wrap-option="wrap" fo:padding-top="0.05in" fo:padding-bottom="0.05in" fo:padding-left="0.1in" fo:padding-right="0.1in" draw:textarea-vertical-align="top" draw:textarea-horizontal-align="right" draw:fill="none" draw:stroke="none" draw:auto-grow-width="false" draw:auto-grow-height="false" style:shrink-to-fit="true"/>
      <style:paragraph-properties style:font-independent-line-spacing="true" style:writing-mode="tb-rl"/>
    </style:style>
    <style:style style:family="text" style:name="a295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0">
      <style:paragraph-properties fo:line-height="100%" fo:text-align="left" style:tab-stop-distance="0.5in" fo:margin-left="0.375in" fo:margin-right="0in" fo:text-indent="-0.37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0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29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29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5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1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3">
      <style:paragraph-properties fo:line-height="100%" fo:text-align="left" style:tab-stop-distance="0.5in" fo:margin-left="0.8125in" fo:margin-right="0in" fo:text-indent="-0.31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299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313">
      <style:paragraph-properties fo:line-height="100%" fo:text-align="left" style:tab-stop-distance="0.5in" fo:margin-left="0.8125in" fo:margin-right="0in" fo:text-indent="-0.312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0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71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5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1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6">
      <style:paragraph-properties fo:line-height="100%" fo:text-align="left" style:tab-stop-distance="0.5in" fo:margin-left="1.2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6">
      <style:paragraph-properties fo:line-height="100%" fo:text-align="left" style:tab-stop-distance="0.5in" fo:margin-left="1.25in" fo:margin-right="0in" fo:text-indent="-0.2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text" style:name="a74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15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1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59">
      <style:paragraph-properties fo:line-height="100%" fo:text-align="left" style:tab-stop-distance="0.5in" fo:margin-left="1.7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75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19">
      <style:paragraph-properties fo:line-height="100%" fo:text-align="left" style:tab-stop-distance="0.5in" fo:margin-left="1.7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76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drawing-page" style:name="a77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true" presentation:background-visible="true" presentation:display-header="false" presentation:display-footer="false" presentation:display-page-number="false" presentation:display-date-time="false"/>
    </style:style>
    <style:style style:family="text" style:name="a78">
      <style:text-properties fo:text-transform="uppercase" fo:color="#000000" style:text-line-through-type="none" style:text-line-through-style="none" style:text-line-through-width="auto" style:text-line-through-color="font-color" style:text-position="0% 100%" fo:font-family="Calibri" fo:font-size="0.55556in" style:font-size-asian="0.55556in" style:font-size-complex="0.55556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paragraph" style:name="a79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6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2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62">
      <style:paragraph-properties fo:line-height="100%" fo:text-align="left" style:tab-stop-distance="0.5in" fo:margin-left="2.2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22">
      <style:paragraph-properties fo:line-height="100%" fo:text-align="left" style:tab-stop-distance="0.5in" fo:margin-left="2.25in" fo:margin-right="0in" fo:text-indent="-0.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0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164">
      <style:graphic-properties fo:wrap-option="wrap" fo:padding-top="0.05in" fo:padding-bottom="0.05in" fo:padding-left="0.1in" fo:padding-right="0.1in" draw:textarea-vertical-align="top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resentation" style:name="a324">
      <style:graphic-properties fo:wrap-option="wrap" fo:padding-top="0.05in" fo:padding-bottom="0.05in" fo:padding-left="0.1in" fo:padding-right="0.1in" draw:textarea-vertical-align="top" draw:textarea-horizontal-align="right" draw:fill="none" draw:stroke="none" draw:auto-grow-width="false" draw:auto-grow-height="false" style:shrink-to-fit="true"/>
      <style:paragraph-properties style:font-independent-line-spacing="true" style:writing-mode="tb-rl"/>
    </style:style>
    <style:style style:family="text" style:name="a16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bold" style:font-weight-asian="bold" style:font-weight-complex="bold" style:text-underline-mode="continuous" style:letter-kerning="true"/>
    </style:style>
    <style:style style:family="text" style:name="a81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25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66">
      <style:paragraph-properties fo:line-height="100%" fo:text-align="left" style:tab-stop-distance="0.5in" fo:margin-left="0in" fo:margin-right="0in" fo:text-indent="0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82">
      <style:paragraph-properties fo:line-height="100%" fo:text-align="left" style:tab-stop-distance="0.5in" fo:margin-left="0in" fo:margin-right="0in" fo:text-indent="0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4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paragraph" style:name="a32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168">
      <style:graphic-properties fo:wrap-option="wrap" fo:padding-top="0.05in" fo:padding-bottom="0.05in" fo:padding-left="0.1in" fo:padding-right="0.1in" draw:textarea-vertical-align="bottom" draw:textarea-horizontal-align="left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85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2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69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3333in" style:font-size-asian="0.33333in" style:font-size-complex="0.33333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329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7">
      <style:paragraph-properties fo:line-height="100%" fo:text-align="lef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88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89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drawing-page" style:name="a0">
      <style:drawing-page-properties draw:fill="solid" draw:fill-color="#ffffff" draw:opacity="100%" presentation:transition-type="manual" presentation:transition-speed="slow" presentation:visibility="visible" draw:background-size="border" presentation:background-objects-visible="false" presentation:display-header="false" presentation:display-footer="false" presentation:display-page-number="false" presentation:display-date-time="false"/>
    </style:style>
    <style:style style:family="text" style:name="a1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61111in" style:font-size-asian="0.61111in" style:font-size-complex="0.61111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2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3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 style:shrink-to-fit="true"/>
      <style:paragraph-properties style:font-independent-line-spacing="true" style:writing-mode="lr-tb"/>
    </style:style>
    <style:style style:family="text" style:name="a4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44444in" style:font-size-asian="0.44444in" style:font-size-complex="0.44444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5">
      <style:paragraph-properties fo:line-height="100%" fo:text-align="left" style:tab-stop-distance="0.5in" fo:margin-left="0.375in" fo:margin-right="0in" fo:text-indent="-0.375in" fo:margin-top="0.11111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7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38889in" style:font-size-asian="0.38889in" style:font-size-complex="0.38889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8">
      <style:paragraph-properties fo:line-height="100%" fo:text-align="left" style:tab-stop-distance="0.5in" fo:margin-left="0.8125in" fo:margin-right="0in" fo:text-indent="-0.3125in" fo:margin-top="0.09722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170">
      <style:paragraph-properties fo:line-height="100%" fo:text-align="left" style:tab-stop-distance="0.5in" fo:margin-left="0.375in" fo:margin-right="0in" fo:text-indent="-0.375in" fo:margin-top="0.08333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172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7778in" style:font-size-asian="0.27778in" style:font-size-complex="0.27778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resentation" style:name="a33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paragraph" style:name="a173">
      <style:paragraph-properties fo:line-height="100%" fo:text-align="left" style:tab-stop-distance="0.5in" fo:margin-left="0.8125in" fo:margin-right="0in" fo:text-indent="-0.3125in" fo:margin-top="0.06944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text" style:name="a332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90">
      <style:paragraph-properties fo:line-height="100%" fo:text-align="center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33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1">
      <style:graphic-properties fo:wrap-option="wrap" fo:padding-top="0.05in" fo:padding-bottom="0.05in" fo:padding-left="0.1in" fo:padding-right="0.1in" draw:textarea-vertical-align="middle" draw:textarea-horizontal-align="center" draw:fill="none" draw:stroke="none" draw:auto-grow-width="false" draw:auto-grow-height="false"/>
      <style:paragraph-properties style:font-independent-line-spacing="true" style:writing-mode="lr-tb"/>
    </style:style>
    <style:style style:family="presentation" style:name="a33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5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5in" style:font-size-asian="0.25in" style:font-size-complex="0.25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text" style:name="a92">
      <style:text-properties fo:font-variant="normal" fo:text-transform="none" fo:color="#898989" style:text-line-through-type="none" style:text-line-through-style="none" style:text-line-through-width="auto" style:text-line-through-color="font-color" style:text-position="0% 100%" fo:font-family="Calibri" fo:font-size="0.16667in" style:font-size-asian="0.16667in" style:font-size-complex="0.16667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style:style style:family="paragraph" style:name="a176">
      <style:paragraph-properties fo:line-height="100%" fo:text-align="left" style:tab-stop-distance="0.5in" fo:margin-left="1.25in" fo:margin-right="0in" fo:text-indent="-0.25in" fo:margin-top="0.05556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aragraph" style:name="a93">
      <style:paragraph-properties fo:line-height="100%" fo:text-align="right" style:tab-stop-distance="0.5in" fo:margin-left="0in" fo:margin-right="0in" fo:text-indent="0in" fo:margin-top="0in" fo:margin-bottom="0in" style:punctuation-wrap="hanging" style:vertical-align="auto" style:writing-mode="lr-tb">
        <style:tab-stops/>
      </style:paragraph-properties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size="0.25in" style:font-size-asian="0.25in" style:font-size-complex="0.25in" fo:letter-spacing="0in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false"/>
    </style:style>
    <style:style style:family="presentation" style:name="a94">
      <style:graphic-properties fo:wrap-option="wrap" fo:padding-top="0.05in" fo:padding-bottom="0.05in" fo:padding-left="0.1in" fo:padding-right="0.1in" draw:textarea-vertical-align="middle" draw:textarea-horizontal-align="left" draw:fill="none" draw:stroke="none" draw:auto-grow-width="false" draw:auto-grow-height="false"/>
      <style:paragraph-properties style:font-independent-line-spacing="true" style:writing-mode="lr-tb"/>
    </style:style>
    <style:style style:family="text" style:name="a178">
      <style:text-properties fo:font-variant="normal" fo:text-transform="none" fo:color="#000000" style:text-line-through-type="none" style:text-line-through-style="none" style:text-line-through-width="auto" style:text-line-through-color="font-color" style:text-position="0% 100%" fo:font-family="Calibri" fo:font-size="0.22222in" style:font-size-asian="0.22222in" style:font-size-complex="0.22222in" fo:letter-spacing="0in" fo:language="en" fo:country="US" fo:font-style="normal" style:font-style-asian="normal" style:font-style-complex="normal" style:text-underline-type="none" style:text-underline-style="none" style:text-underline-width="auto" style:text-underline-color="font-color" fo:font-weight="normal" style:font-weight-asian="normal" style:font-weight-complex="normal" style:text-underline-mode="continuous" style:letter-kerning="true"/>
    </style:style>
    <text:list-style style:name="a157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110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113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290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117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293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53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56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320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59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323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12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180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15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183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232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18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160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235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163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238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16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8125in"/>
      </text:list-level-style-number>
      <text:list-level-style-number text:level="3" style:num-format="" style:num-list-format-name="">
        <style:list-level-properties text:space-before="1.25in"/>
      </text:list-level-style-number>
      <text:list-level-style-number text:level="4" style:num-format="" style:num-list-format-name="">
        <style:list-level-properties text:space-before="1.75in"/>
      </text:list-level-style-number>
      <text:list-level-style-number text:level="5" style:num-format="" style:num-list-format-name="">
        <style:list-level-properties text:space-before="2.25in"/>
      </text:list-level-style-number>
      <text:list-level-style-number text:level="6" style:num-format="" style:num-list-format-name="">
        <style:list-level-properties text:space-before="2.75in"/>
      </text:list-level-style-number>
      <text:list-level-style-number text:level="7" style:num-format="" style:num-list-format-name="">
        <style:list-level-properties text:space-before="3.25in"/>
      </text:list-level-style-number>
      <text:list-level-style-number text:level="8" style:num-format="" style:num-list-format-name="">
        <style:list-level-properties text:space-before="3.75in"/>
      </text:list-level-style-number>
      <text:list-level-style-number text:level="9" style:num-format="" style:num-list-format-name="">
        <style:list-level-properties text:space-before="4.25in"/>
      </text:list-level-style-number>
    </text:list-style>
    <text:list-style style:name="a120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147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8125in"/>
      </text:list-level-style-number>
      <text:list-level-style-number text:level="3" style:num-format="" style:num-list-format-name="">
        <style:list-level-properties text:space-before="1.25in"/>
      </text:list-level-style-number>
      <text:list-level-style-number text:level="4" style:num-format="" style:num-list-format-name="">
        <style:list-level-properties text:space-before="1.75in"/>
      </text:list-level-style-number>
      <text:list-level-style-number text:level="5" style:num-format="" style:num-list-format-name="">
        <style:list-level-properties text:space-before="2.25in"/>
      </text:list-level-style-number>
      <text:list-level-style-number text:level="6" style:num-format="" style:num-list-format-name="">
        <style:list-level-properties text:space-before="2.75in"/>
      </text:list-level-style-number>
      <text:list-level-style-number text:level="7" style:num-format="" style:num-list-format-name="">
        <style:list-level-properties text:space-before="3.25in"/>
      </text:list-level-style-number>
      <text:list-level-style-number text:level="8" style:num-format="" style:num-list-format-name="">
        <style:list-level-properties text:space-before="3.75in"/>
      </text:list-level-style-number>
      <text:list-level-style-number text:level="9" style:num-format="" style:num-list-format-name="">
        <style:list-level-properties text:space-before="4.25in"/>
      </text:list-level-style-number>
    </text:list-style>
    <text:list-style style:name="a8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8125in"/>
      </text:list-level-style-number>
      <text:list-level-style-number text:level="3" style:num-format="" style:num-list-format-name="">
        <style:list-level-properties text:space-before="1.25in"/>
      </text:list-level-style-number>
      <text:list-level-style-number text:level="4" style:num-format="" style:num-list-format-name="">
        <style:list-level-properties text:space-before="1.75in"/>
      </text:list-level-style-number>
      <text:list-level-style-number text:level="5" style:num-format="" style:num-list-format-name="">
        <style:list-level-properties text:space-before="2.25in"/>
      </text:list-level-style-number>
      <text:list-level-style-number text:level="6" style:num-format="" style:num-list-format-name="">
        <style:list-level-properties text:space-before="2.75in"/>
      </text:list-level-style-number>
      <text:list-level-style-number text:level="7" style:num-format="" style:num-list-format-name="">
        <style:list-level-properties text:space-before="3.25in"/>
      </text:list-level-style-number>
      <text:list-level-style-number text:level="8" style:num-format="" style:num-list-format-name="">
        <style:list-level-properties text:space-before="3.75in"/>
      </text:list-level-style-number>
      <text:list-level-style-number text:level="9" style:num-format="" style:num-list-format-name="">
        <style:list-level-properties text:space-before="4.25in"/>
      </text:list-level-style-number>
    </text:list-style>
    <text:list-style style:name="a123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10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126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62">
      <text:list-level-style-bullet text:level="1" text:bullet-char="–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–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–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–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–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–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–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–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–">
        <style:list-level-properties text:space-before="4in" text:min-label-width="0.25in"/>
        <style:text-properties fo:font-family="Arial" fo:font-size="100%"/>
      </text:list-level-style-bullet>
    </text:list-style>
    <text:list-style style:name="a104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129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65">
      <text:list-level-style-bullet text:level="1" text:bullet-char="»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»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»">
        <style:list-level-properties text:space-before="1in" text:min-label-width="0.25in"/>
        <style:text-properties fo:font-family="Arial" fo:font-size="100%"/>
      </text:list-level-style-bullet>
      <text:list-level-style-bullet text:level="4" text:bullet-char="»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»">
        <style:list-level-properties text:space-before="2in" text:min-label-width="0.25in"/>
        <style:text-properties fo:font-family="Arial" fo:font-size="100%"/>
      </text:list-level-style-bullet>
      <text:list-level-style-bullet text:level="6" text:bullet-char="»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»">
        <style:list-level-properties text:space-before="3in" text:min-label-width="0.25in"/>
        <style:text-properties fo:font-family="Arial" fo:font-size="100%"/>
      </text:list-level-style-bullet>
      <text:list-level-style-bullet text:level="8" text:bullet-char="»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»">
        <style:list-level-properties text:space-before="4in" text:min-label-width="0.25in"/>
        <style:text-properties fo:font-family="Arial" fo:font-size="100%"/>
      </text:list-level-style-bullet>
    </text:list-style>
    <text:list-style style:name="a28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107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284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287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31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263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8125in"/>
      </text:list-level-style-number>
      <text:list-level-style-number text:level="3" style:num-format="" style:num-list-format-name="">
        <style:list-level-properties text:space-before="1.25in"/>
      </text:list-level-style-number>
      <text:list-level-style-number text:level="4" style:num-format="" style:num-list-format-name="">
        <style:list-level-properties text:space-before="1.75in"/>
      </text:list-level-style-number>
      <text:list-level-style-number text:level="5" style:num-format="" style:num-list-format-name="">
        <style:list-level-properties text:space-before="2.25in"/>
      </text:list-level-style-number>
      <text:list-level-style-number text:level="6" style:num-format="" style:num-list-format-name="">
        <style:list-level-properties text:space-before="2.75in"/>
      </text:list-level-style-number>
      <text:list-level-style-number text:level="7" style:num-format="" style:num-list-format-name="">
        <style:list-level-properties text:space-before="3.25in"/>
      </text:list-level-style-number>
      <text:list-level-style-number text:level="8" style:num-format="" style:num-list-format-name="">
        <style:list-level-properties text:space-before="3.75in"/>
      </text:list-level-style-number>
      <text:list-level-style-number text:level="9" style:num-format="" style:num-list-format-name="">
        <style:list-level-properties text:space-before="4.25in"/>
      </text:list-level-style-number>
    </text:list-style>
    <text:list-style style:name="a314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242">
      <text:list-level-style-number text:level="1" style:num-format="" style:num-list-format-name="">
        <style:list-level-properties text:space-before="0in"/>
      </text:list-level-style-number>
      <text:list-level-style-number text:level="2" style:num-format="" style:num-list-format-name="">
        <style:list-level-properties text:space-before="0.8125in"/>
      </text:list-level-style-number>
      <text:list-level-style-number text:level="3" style:num-format="" style:num-list-format-name="">
        <style:list-level-properties text:space-before="1.25in"/>
      </text:list-level-style-number>
      <text:list-level-style-number text:level="4" style:num-format="" style:num-list-format-name="">
        <style:list-level-properties text:space-before="1.75in"/>
      </text:list-level-style-number>
      <text:list-level-style-number text:level="5" style:num-format="" style:num-list-format-name="">
        <style:list-level-properties text:space-before="2.25in"/>
      </text:list-level-style-number>
      <text:list-level-style-number text:level="6" style:num-format="" style:num-list-format-name="">
        <style:list-level-properties text:space-before="2.75in"/>
      </text:list-level-style-number>
      <text:list-level-style-number text:level="7" style:num-format="" style:num-list-format-name="">
        <style:list-level-properties text:space-before="3.25in"/>
      </text:list-level-style-number>
      <text:list-level-style-number text:level="8" style:num-format="" style:num-list-format-name="">
        <style:list-level-properties text:space-before="3.75in"/>
      </text:list-level-style-number>
      <text:list-level-style-number text:level="9" style:num-format="" style:num-list-format-name="">
        <style:list-level-properties text:space-before="4.25in"/>
      </text:list-level-style-number>
    </text:list-style>
    <text:list-style style:name="a317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17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174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9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151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226">
      <text:list-level-style-bullet text:level="1" text:bullet-char="•">
        <style:list-level-properties text:space-before="0in" text:min-label-width="0.375in"/>
        <style:text-properties fo:font-family="Arial" fo:font-size="100%"/>
      </text:list-level-style-bullet>
      <text:list-level-style-bullet text:level="2" text:bullet-char="•">
        <style:list-level-properties text:space-before="0.4375in" text:min-label-width="0.375in"/>
        <style:text-properties fo:font-family="Arial" fo:font-size="100%"/>
      </text:list-level-style-bullet>
      <text:list-level-style-bullet text:level="3" text:bullet-char="•">
        <style:list-level-properties text:space-before="0.875in" text:min-label-width="0.375in"/>
        <style:text-properties fo:font-family="Arial" fo:font-size="100%"/>
      </text:list-level-style-bullet>
      <text:list-level-style-bullet text:level="4" text:bullet-char="•">
        <style:list-level-properties text:space-before="1.375in" text:min-label-width="0.375in"/>
        <style:text-properties fo:font-family="Arial" fo:font-size="100%"/>
      </text:list-level-style-bullet>
      <text:list-level-style-bullet text:level="5" text:bullet-char="•">
        <style:list-level-properties text:space-before="1.875in" text:min-label-width="0.375in"/>
        <style:text-properties fo:font-family="Arial" fo:font-size="100%"/>
      </text:list-level-style-bullet>
      <text:list-level-style-bullet text:level="6" text:bullet-char="•">
        <style:list-level-properties text:space-before="2.375in" text:min-label-width="0.375in"/>
        <style:text-properties fo:font-family="Arial" fo:font-size="100%"/>
      </text:list-level-style-bullet>
      <text:list-level-style-bullet text:level="7" text:bullet-char="•">
        <style:list-level-properties text:space-before="2.875in" text:min-label-width="0.375in"/>
        <style:text-properties fo:font-family="Arial" fo:font-size="100%"/>
      </text:list-level-style-bullet>
      <text:list-level-style-bullet text:level="8" text:bullet-char="•">
        <style:list-level-properties text:space-before="3.375in" text:min-label-width="0.375in"/>
        <style:text-properties fo:font-family="Arial" fo:font-size="100%"/>
      </text:list-level-style-bullet>
      <text:list-level-style-bullet text:level="9" text:bullet-char="•">
        <style:list-level-properties text:space-before="3.875in" text:min-label-width="0.375in"/>
        <style:text-properties fo:font-family="Arial" fo:font-size="100%"/>
      </text:list-level-style-bullet>
    </text:list-style>
    <text:list-style style:name="a177">
      <text:list-level-style-bullet text:level="1" text:bullet-char="•">
        <style:list-level-properties text:space-before="0.125in" text:min-label-width="0.25in"/>
        <style:text-properties fo:font-family="Arial" fo:font-size="100%"/>
      </text:list-level-style-bullet>
      <text:list-level-style-bullet text:level="2" text:bullet-char="•">
        <style:list-level-properties text:space-before="0.5625in" text:min-label-width="0.25in"/>
        <style:text-properties fo:font-family="Arial" fo:font-size="100%"/>
      </text:list-level-style-bullet>
      <text:list-level-style-bullet text:level="3" text:bullet-char="•">
        <style:list-level-properties text:space-before="1in" text:min-label-width="0.25in"/>
        <style:text-properties fo:font-family="Arial" fo:font-size="100%"/>
      </text:list-level-style-bullet>
      <text:list-level-style-bullet text:level="4" text:bullet-char="•">
        <style:list-level-properties text:space-before="1.5in" text:min-label-width="0.25in"/>
        <style:text-properties fo:font-family="Arial" fo:font-size="100%"/>
      </text:list-level-style-bullet>
      <text:list-level-style-bullet text:level="5" text:bullet-char="•">
        <style:list-level-properties text:space-before="2in" text:min-label-width="0.25in"/>
        <style:text-properties fo:font-family="Arial" fo:font-size="100%"/>
      </text:list-level-style-bullet>
      <text:list-level-style-bullet text:level="6" text:bullet-char="•">
        <style:list-level-properties text:space-before="2.5in" text:min-label-width="0.25in"/>
        <style:text-properties fo:font-family="Arial" fo:font-size="100%"/>
      </text:list-level-style-bullet>
      <text:list-level-style-bullet text:level="7" text:bullet-char="•">
        <style:list-level-properties text:space-before="3in" text:min-label-width="0.25in"/>
        <style:text-properties fo:font-family="Arial" fo:font-size="100%"/>
      </text:list-level-style-bullet>
      <text:list-level-style-bullet text:level="8" text:bullet-char="•">
        <style:list-level-properties text:space-before="3.5in" text:min-label-width="0.25in"/>
        <style:text-properties fo:font-family="Arial" fo:font-size="100%"/>
      </text:list-level-style-bullet>
      <text:list-level-style-bullet text:level="9" text:bullet-char="•">
        <style:list-level-properties text:space-before="4in" text:min-label-width="0.25in"/>
        <style:text-properties fo:font-family="Arial" fo:font-size="100%"/>
      </text:list-level-style-bullet>
    </text:list-style>
    <text:list-style style:name="a154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text:list-style style:name="a229">
      <text:list-level-style-bullet text:level="1" text:bullet-char="–">
        <style:list-level-properties text:space-before="0.0625in" text:min-label-width="0.3125in"/>
        <style:text-properties fo:font-family="Arial" fo:font-size="100%"/>
      </text:list-level-style-bullet>
      <text:list-level-style-bullet text:level="2" text:bullet-char="–">
        <style:list-level-properties text:space-before="0.5in" text:min-label-width="0.3125in"/>
        <style:text-properties fo:font-family="Arial" fo:font-size="100%"/>
      </text:list-level-style-bullet>
      <text:list-level-style-bullet text:level="3" text:bullet-char="–">
        <style:list-level-properties text:space-before="0.9375in" text:min-label-width="0.3125in"/>
        <style:text-properties fo:font-family="Arial" fo:font-size="100%"/>
      </text:list-level-style-bullet>
      <text:list-level-style-bullet text:level="4" text:bullet-char="–">
        <style:list-level-properties text:space-before="1.4375in" text:min-label-width="0.3125in"/>
        <style:text-properties fo:font-family="Arial" fo:font-size="100%"/>
      </text:list-level-style-bullet>
      <text:list-level-style-bullet text:level="5" text:bullet-char="–">
        <style:list-level-properties text:space-before="1.9375in" text:min-label-width="0.3125in"/>
        <style:text-properties fo:font-family="Arial" fo:font-size="100%"/>
      </text:list-level-style-bullet>
      <text:list-level-style-bullet text:level="6" text:bullet-char="–">
        <style:list-level-properties text:space-before="2.4375in" text:min-label-width="0.3125in"/>
        <style:text-properties fo:font-family="Arial" fo:font-size="100%"/>
      </text:list-level-style-bullet>
      <text:list-level-style-bullet text:level="7" text:bullet-char="–">
        <style:list-level-properties text:space-before="2.9375in" text:min-label-width="0.3125in"/>
        <style:text-properties fo:font-family="Arial" fo:font-size="100%"/>
      </text:list-level-style-bullet>
      <text:list-level-style-bullet text:level="8" text:bullet-char="–">
        <style:list-level-properties text:space-before="3.4375in" text:min-label-width="0.3125in"/>
        <style:text-properties fo:font-family="Arial" fo:font-size="100%"/>
      </text:list-level-style-bullet>
      <text:list-level-style-bullet text:level="9" text:bullet-char="–">
        <style:list-level-properties text:space-before="3.9375in" text:min-label-width="0.3125in"/>
        <style:text-properties fo:font-family="Arial" fo:font-size="100%"/>
      </text:list-level-style-bullet>
    </text:list-style>
    <number:date-style xmlns:number="urn:oasis:names:tc:opendocument:xmlns:datastyle:1.0" style:name="a21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11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8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9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38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45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18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132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68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00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26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  <number:date-style xmlns:number="urn:oasis:names:tc:opendocument:xmlns:datastyle:1.0" style:name="a326" number:transliteration-format="" number:transliteration-style="long">
      <number:month number:calendar="gregorian"/>
      <number:text>/</number:text>
      <number:day number:calendar="gregorian"/>
      <number:text>/</number:text>
      <number:year number:style="long" number:calendar="gregorian"/>
    </number:date-style>
  </office:automatic-styles>
  <office:master-styles>
    <draw:layer-set>
      <draw:layer draw:name="Master1-bg" draw:protected="true"/>
    </draw:layer-set>
    <style:master-page style:name="Master1-Office-Theme" style:page-layout-name="pageLayout1" draw:style-name="a0">
      <draw:frame draw:id="id0" presentation:style-name="a3" draw:name="Title Placeholder 1" svg:x="0.5in" svg:y="0.30035in" svg:width="9in" svg:height="1.25in" presentation:class="title" presentation:placeholder="false">
        <draw:text-box>
          <text:p text:style-name="a2" text:class-names="" text:cond-style-name="">
            <text:span text:style-name="a1" text:class-names="">Click to edit Master title style</text:span>
          </text:p>
        </draw:text-box>
        <svg:title/>
        <svg:desc/>
      </draw:frame>
      <draw:frame draw:id="id1" presentation:style-name="a19" draw:name="Text Placeholder 2" svg:x="0.5in" svg:y="1.75in" svg:width="9in" svg:height="4.94965in" presentation:class="outline" presentation:placeholder="false">
        <draw:text-box>
          <text:list text:style-name="a6">
            <text:list-item>
              <text:p text:style-name="a5" text:class-names="" text:cond-style-name="">
                <text:span text:style-name="a4" text:class-names="">Click to edit Master text styles</text:span>
              </text:p>
            </text:list-item>
          </text:list>
          <text:list text:style-name="a9">
            <text:list-item>
              <text:list text:style-name="a9">
                <text:list-item>
                  <text:p text:style-name="a8" text:class-names="" text:cond-style-name="">
                    <text:span text:style-name="a7" text:class-names="">Second level</text:span>
                  </text:p>
                </text:list-item>
              </text:list>
            </text:list-item>
          </text:list>
          <text:list text:style-name="a12">
            <text:list-item>
              <text:list text:style-name="a12">
                <text:list-item>
                  <text:list text:style-name="a12">
                    <text:list-item>
                      <text:p text:style-name="a11" text:class-names="" text:cond-style-name="">
                        <text:span text:style-name="a10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15">
            <text:list-item>
              <text:list text:style-name="a15">
                <text:list-item>
                  <text:list text:style-name="a15">
                    <text:list-item>
                      <text:list text:style-name="a15">
                        <text:list-item>
                          <text:p text:style-name="a14" text:class-names="" text:cond-style-name="">
                            <text:span text:style-name="a13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18">
            <text:list-item>
              <text:list text:style-name="a18">
                <text:list-item>
                  <text:list text:style-name="a18">
                    <text:list-item>
                      <text:list text:style-name="a18">
                        <text:list-item>
                          <text:list text:style-name="a18">
                            <text:list-item>
                              <text:p text:style-name="a17" text:class-names="" text:cond-style-name="">
                                <text:span text:style-name="a16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2" presentation:style-name="a23" draw:name="Date Placeholder 3" svg:x="0.5in" svg:y="6.95139in" svg:width="2.33333in" svg:height="0.39931in" presentation:class="date-time" presentation:placeholder="false">
        <draw:text-box>
          <text:p text:style-name="a22" text:class-names="" text:cond-style-name="">
            <text:span text:style-name="a20" text:class-names="">
              <text:date text:fixed="false" style:data-style-name="a21">2/4/2025</text:date>
            </text:span>
          </text:p>
        </draw:text-box>
        <svg:title/>
        <svg:desc/>
      </draw:frame>
      <draw:frame draw:id="id3" presentation:style-name="a26" draw:name="Footer Placeholder 4" svg:x="3.41667in" svg:y="6.95139in" svg:width="3.16667in" svg:height="0.39931in" presentation:class="footer" presentation:placeholder="false">
        <draw:text-box>
          <text:p text:style-name="a25" text:class-names="" text:cond-style-name="">
            <text:span text:style-name="a24" text:class-names=""/>
          </text:p>
        </draw:text-box>
        <svg:title/>
        <svg:desc/>
      </draw:frame>
      <draw:frame draw:id="id4" presentation:style-name="a29" draw:name="Slide Number Placeholder 5" svg:x="7.16667in" svg:y="6.95139in" svg:width="2.33333in" svg:height="0.39931in" presentation:class="page-number" presentation:placeholder="false">
        <draw:text-box>
          <text:p text:style-name="a28" text:class-names="" text:cond-style-name="">
            <text:span text:style-name="a27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1-title-Title-Slide" style:page-layout-name="pageLayout1" draw:style-name="a30">
      <draw:frame draw:id="id5" presentation:style-name="a33" draw:name="Title 1" svg:x="0.75in" svg:y="2.32986in" svg:width="8.5in" svg:height="1.60764in" presentation:class="title" presentation:placeholder="false">
        <draw:text-box>
          <text:p text:style-name="a32" text:class-names="" text:cond-style-name="">
            <text:span text:style-name="a31" text:class-names="">Click to edit Master title style</text:span>
          </text:p>
        </draw:text-box>
        <svg:title/>
        <svg:desc/>
      </draw:frame>
      <draw:frame draw:id="id6" presentation:style-name="a36" draw:name="Subtitle 2" svg:x="1.5in" svg:y="4.25in" svg:width="7in" svg:height="1.91667in" presentation:class="subtitle" presentation:placeholder="false">
        <draw:text-box>
          <text:p text:style-name="a35" text:class-names="" text:cond-style-name="">
            <text:span text:style-name="a34" text:class-names="">Click to edit Master subtitle style</text:span>
          </text:p>
        </draw:text-box>
        <svg:title/>
        <svg:desc/>
      </draw:frame>
      <draw:frame draw:id="id7" presentation:style-name="a40" draw:name="Date Placeholder 3" svg:x="0.5in" svg:y="6.95139in" svg:width="2.33333in" svg:height="0.39931in" presentation:class="date-time" presentation:placeholder="false">
        <draw:text-box>
          <text:p text:style-name="a39" text:class-names="" text:cond-style-name="">
            <text:span text:style-name="a37" text:class-names="">
              <text:date text:fixed="false" style:data-style-name="a38">2/4/2025</text:date>
            </text:span>
          </text:p>
        </draw:text-box>
        <svg:title/>
        <svg:desc/>
      </draw:frame>
      <draw:frame draw:id="id8" presentation:style-name="a43" draw:name="Footer Placeholder 4" svg:x="3.41667in" svg:y="6.95139in" svg:width="3.16667in" svg:height="0.39931in" presentation:class="footer" presentation:placeholder="false">
        <draw:text-box>
          <text:p text:style-name="a42" text:class-names="" text:cond-style-name="">
            <text:span text:style-name="a41" text:class-names=""/>
          </text:p>
        </draw:text-box>
        <svg:title/>
        <svg:desc/>
      </draw:frame>
      <draw:frame draw:id="id9" presentation:style-name="a46" draw:name="Slide Number Placeholder 5" svg:x="7.16667in" svg:y="6.95139in" svg:width="2.33333in" svg:height="0.39931in" presentation:class="page-number" presentation:placeholder="false">
        <draw:text-box>
          <text:p text:style-name="a45" text:class-names="" text:cond-style-name="">
            <text:span text:style-name="a44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2-obj-Title-and-Content" style:page-layout-name="pageLayout1" draw:style-name="a47">
      <draw:frame draw:id="id10" presentation:style-name="a50" draw:name="Title 1" svg:x="0.5in" svg:y="0.30035in" svg:width="9in" svg:height="1.25in" presentation:class="title" presentation:placeholder="false">
        <draw:text-box>
          <text:p text:style-name="a49" text:class-names="" text:cond-style-name="">
            <text:span text:style-name="a48" text:class-names="">Click to edit Master title style</text:span>
          </text:p>
        </draw:text-box>
        <svg:title/>
        <svg:desc/>
      </draw:frame>
      <draw:frame draw:id="id11" presentation:style-name="a66" draw:name="Content Placeholder 2" svg:x="0.5in" svg:y="1.75in" svg:width="9in" svg:height="4.94965in" presentation:class="object" presentation:placeholder="false">
        <draw:text-box>
          <text:list text:style-name="a53">
            <text:list-item>
              <text:p text:style-name="a52" text:class-names="" text:cond-style-name="">
                <text:span text:style-name="a51" text:class-names="">Click to edit Master text styles</text:span>
              </text:p>
            </text:list-item>
          </text:list>
          <text:list text:style-name="a56">
            <text:list-item>
              <text:list text:style-name="a56">
                <text:list-item>
                  <text:p text:style-name="a55" text:class-names="" text:cond-style-name="">
                    <text:span text:style-name="a54" text:class-names="">Second level</text:span>
                  </text:p>
                </text:list-item>
              </text:list>
            </text:list-item>
          </text:list>
          <text:list text:style-name="a59">
            <text:list-item>
              <text:list text:style-name="a59">
                <text:list-item>
                  <text:list text:style-name="a59">
                    <text:list-item>
                      <text:p text:style-name="a58" text:class-names="" text:cond-style-name="">
                        <text:span text:style-name="a57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62">
            <text:list-item>
              <text:list text:style-name="a62">
                <text:list-item>
                  <text:list text:style-name="a62">
                    <text:list-item>
                      <text:list text:style-name="a62">
                        <text:list-item>
                          <text:p text:style-name="a61" text:class-names="" text:cond-style-name="">
                            <text:span text:style-name="a60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65">
            <text:list-item>
              <text:list text:style-name="a65">
                <text:list-item>
                  <text:list text:style-name="a65">
                    <text:list-item>
                      <text:list text:style-name="a65">
                        <text:list-item>
                          <text:list text:style-name="a65">
                            <text:list-item>
                              <text:p text:style-name="a64" text:class-names="" text:cond-style-name="">
                                <text:span text:style-name="a63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12" presentation:style-name="a70" draw:name="Date Placeholder 3" svg:x="0.5in" svg:y="6.95139in" svg:width="2.33333in" svg:height="0.39931in" presentation:class="date-time" presentation:placeholder="false">
        <draw:text-box>
          <text:p text:style-name="a69" text:class-names="" text:cond-style-name="">
            <text:span text:style-name="a67" text:class-names="">
              <text:date text:fixed="false" style:data-style-name="a68">2/4/2025</text:date>
            </text:span>
          </text:p>
        </draw:text-box>
        <svg:title/>
        <svg:desc/>
      </draw:frame>
      <draw:frame draw:id="id13" presentation:style-name="a73" draw:name="Footer Placeholder 4" svg:x="3.41667in" svg:y="6.95139in" svg:width="3.16667in" svg:height="0.39931in" presentation:class="footer" presentation:placeholder="false">
        <draw:text-box>
          <text:p text:style-name="a72" text:class-names="" text:cond-style-name="">
            <text:span text:style-name="a71" text:class-names=""/>
          </text:p>
        </draw:text-box>
        <svg:title/>
        <svg:desc/>
      </draw:frame>
      <draw:frame draw:id="id14" presentation:style-name="a76" draw:name="Slide Number Placeholder 5" svg:x="7.16667in" svg:y="6.95139in" svg:width="2.33333in" svg:height="0.39931in" presentation:class="page-number" presentation:placeholder="false">
        <draw:text-box>
          <text:p text:style-name="a75" text:class-names="" text:cond-style-name="">
            <text:span text:style-name="a74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3-secHead-Section-Header" style:page-layout-name="pageLayout1" draw:style-name="a77">
      <draw:frame draw:id="id15" presentation:style-name="a80" draw:name="Title 1" svg:x="0.78993in" svg:y="4.81944in" svg:width="8.5in" svg:height="1.48958in" presentation:class="title" presentation:placeholder="false">
        <draw:text-box>
          <text:p text:style-name="a79" text:class-names="" text:cond-style-name="">
            <text:span text:style-name="a78" text:class-names="">Click to edit Master title style</text:span>
          </text:p>
        </draw:text-box>
        <svg:title/>
        <svg:desc/>
      </draw:frame>
      <draw:frame draw:id="id16" presentation:style-name="a84" draw:name="Text Placeholder 2" svg:x="0.78993in" svg:y="3.17882in" svg:width="8.5in" svg:height="1.64062in" presentation:class="outline" presentation:placeholder="false">
        <draw:text-box>
          <text:list text:style-name="a83">
            <text:list-item>
              <text:p text:style-name="a82" text:class-names="" text:cond-style-name="">
                <text:span text:style-name="a81" text:class-names="">Click to edit Master text styles</text:span>
              </text:p>
            </text:list-item>
          </text:list>
        </draw:text-box>
        <svg:title/>
        <svg:desc/>
      </draw:frame>
      <draw:frame draw:id="id17" presentation:style-name="a88" draw:name="Date Placeholder 3" svg:x="0.5in" svg:y="6.95139in" svg:width="2.33333in" svg:height="0.39931in" presentation:class="date-time" presentation:placeholder="false">
        <draw:text-box>
          <text:p text:style-name="a87" text:class-names="" text:cond-style-name="">
            <text:span text:style-name="a85" text:class-names="">
              <text:date text:fixed="false" style:data-style-name="a86">2/4/2025</text:date>
            </text:span>
          </text:p>
        </draw:text-box>
        <svg:title/>
        <svg:desc/>
      </draw:frame>
      <draw:frame draw:id="id18" presentation:style-name="a91" draw:name="Footer Placeholder 4" svg:x="3.41667in" svg:y="6.95139in" svg:width="3.16667in" svg:height="0.39931in" presentation:class="footer" presentation:placeholder="false">
        <draw:text-box>
          <text:p text:style-name="a90" text:class-names="" text:cond-style-name="">
            <text:span text:style-name="a89" text:class-names=""/>
          </text:p>
        </draw:text-box>
        <svg:title/>
        <svg:desc/>
      </draw:frame>
      <draw:frame draw:id="id19" presentation:style-name="a94" draw:name="Slide Number Placeholder 5" svg:x="7.16667in" svg:y="6.95139in" svg:width="2.33333in" svg:height="0.39931in" presentation:class="page-number" presentation:placeholder="false">
        <draw:text-box>
          <text:p text:style-name="a93" text:class-names="" text:cond-style-name="">
            <text:span text:style-name="a92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4-twoObj-Two-Content" style:page-layout-name="pageLayout1" draw:style-name="a95">
      <draw:frame draw:id="id20" presentation:style-name="a98" draw:name="Title 1" svg:x="0.5in" svg:y="0.30035in" svg:width="9in" svg:height="1.25in" presentation:class="title" presentation:placeholder="false">
        <draw:text-box>
          <text:p text:style-name="a97" text:class-names="" text:cond-style-name="">
            <text:span text:style-name="a96" text:class-names="">Click to edit Master title style</text:span>
          </text:p>
        </draw:text-box>
        <svg:title/>
        <svg:desc/>
      </draw:frame>
      <draw:frame draw:id="id21" presentation:style-name="a114" draw:name="Content Placeholder 2" svg:x="0.5in" svg:y="1.75in" svg:width="4.41667in" svg:height="4.94965in" presentation:class="object" presentation:placeholder="false">
        <draw:text-box>
          <text:list text:style-name="a101">
            <text:list-item>
              <text:p text:style-name="a100" text:class-names="" text:cond-style-name="">
                <text:span text:style-name="a99" text:class-names="">Click to edit Master text styles</text:span>
              </text:p>
            </text:list-item>
          </text:list>
          <text:list text:style-name="a104">
            <text:list-item>
              <text:list text:style-name="a104">
                <text:list-item>
                  <text:p text:style-name="a103" text:class-names="" text:cond-style-name="">
                    <text:span text:style-name="a102" text:class-names="">Second level</text:span>
                  </text:p>
                </text:list-item>
              </text:list>
            </text:list-item>
          </text:list>
          <text:list text:style-name="a107">
            <text:list-item>
              <text:list text:style-name="a107">
                <text:list-item>
                  <text:list text:style-name="a107">
                    <text:list-item>
                      <text:p text:style-name="a106" text:class-names="" text:cond-style-name="">
                        <text:span text:style-name="a105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110">
            <text:list-item>
              <text:list text:style-name="a110">
                <text:list-item>
                  <text:list text:style-name="a110">
                    <text:list-item>
                      <text:list text:style-name="a110">
                        <text:list-item>
                          <text:p text:style-name="a109" text:class-names="" text:cond-style-name="">
                            <text:span text:style-name="a108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113">
            <text:list-item>
              <text:list text:style-name="a113">
                <text:list-item>
                  <text:list text:style-name="a113">
                    <text:list-item>
                      <text:list text:style-name="a113">
                        <text:list-item>
                          <text:list text:style-name="a113">
                            <text:list-item>
                              <text:p text:style-name="a112" text:class-names="" text:cond-style-name="">
                                <text:span text:style-name="a111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22" presentation:style-name="a130" draw:name="Content Placeholder 3" svg:x="5.08333in" svg:y="1.75in" svg:width="4.41667in" svg:height="4.94965in" presentation:class="object" presentation:placeholder="false">
        <draw:text-box>
          <text:list text:style-name="a117">
            <text:list-item>
              <text:p text:style-name="a116" text:class-names="" text:cond-style-name="">
                <text:span text:style-name="a115" text:class-names="">Click to edit Master text styles</text:span>
              </text:p>
            </text:list-item>
          </text:list>
          <text:list text:style-name="a120">
            <text:list-item>
              <text:list text:style-name="a120">
                <text:list-item>
                  <text:p text:style-name="a119" text:class-names="" text:cond-style-name="">
                    <text:span text:style-name="a118" text:class-names="">Second level</text:span>
                  </text:p>
                </text:list-item>
              </text:list>
            </text:list-item>
          </text:list>
          <text:list text:style-name="a123">
            <text:list-item>
              <text:list text:style-name="a123">
                <text:list-item>
                  <text:list text:style-name="a123">
                    <text:list-item>
                      <text:p text:style-name="a122" text:class-names="" text:cond-style-name="">
                        <text:span text:style-name="a121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126">
            <text:list-item>
              <text:list text:style-name="a126">
                <text:list-item>
                  <text:list text:style-name="a126">
                    <text:list-item>
                      <text:list text:style-name="a126">
                        <text:list-item>
                          <text:p text:style-name="a125" text:class-names="" text:cond-style-name="">
                            <text:span text:style-name="a124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129">
            <text:list-item>
              <text:list text:style-name="a129">
                <text:list-item>
                  <text:list text:style-name="a129">
                    <text:list-item>
                      <text:list text:style-name="a129">
                        <text:list-item>
                          <text:list text:style-name="a129">
                            <text:list-item>
                              <text:p text:style-name="a128" text:class-names="" text:cond-style-name="">
                                <text:span text:style-name="a127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23" presentation:style-name="a134" draw:name="Date Placeholder 4" svg:x="0.5in" svg:y="6.95139in" svg:width="2.33333in" svg:height="0.39931in" presentation:class="date-time" presentation:placeholder="false">
        <draw:text-box>
          <text:p text:style-name="a133" text:class-names="" text:cond-style-name="">
            <text:span text:style-name="a131" text:class-names="">
              <text:date text:fixed="false" style:data-style-name="a132">2/4/2025</text:date>
            </text:span>
          </text:p>
        </draw:text-box>
        <svg:title/>
        <svg:desc/>
      </draw:frame>
      <draw:frame draw:id="id24" presentation:style-name="a137" draw:name="Footer Placeholder 5" svg:x="3.41667in" svg:y="6.95139in" svg:width="3.16667in" svg:height="0.39931in" presentation:class="footer" presentation:placeholder="false">
        <draw:text-box>
          <text:p text:style-name="a136" text:class-names="" text:cond-style-name="">
            <text:span text:style-name="a135" text:class-names=""/>
          </text:p>
        </draw:text-box>
        <svg:title/>
        <svg:desc/>
      </draw:frame>
      <draw:frame draw:id="id25" presentation:style-name="a140" draw:name="Slide Number Placeholder 6" svg:x="7.16667in" svg:y="6.95139in" svg:width="2.33333in" svg:height="0.39931in" presentation:class="page-number" presentation:placeholder="false">
        <draw:text-box>
          <text:p text:style-name="a139" text:class-names="" text:cond-style-name="">
            <text:span text:style-name="a138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5-twoTxTwoObj-Comparison" style:page-layout-name="pageLayout1" draw:style-name="a141">
      <draw:frame draw:id="id26" presentation:style-name="a144" draw:name="Title 1" svg:x="0.5in" svg:y="0.30035in" svg:width="9in" svg:height="1.25in" presentation:class="title" presentation:placeholder="false">
        <draw:text-box>
          <text:p text:style-name="a143" text:class-names="" text:cond-style-name="">
            <text:span text:style-name="a142" text:class-names="">Click to edit Master title style</text:span>
          </text:p>
        </draw:text-box>
        <svg:title/>
        <svg:desc/>
      </draw:frame>
      <draw:frame draw:id="id27" presentation:style-name="a148" draw:name="Text Placeholder 2" svg:x="0.5in" svg:y="1.67882in" svg:width="4.4184in" svg:height="0.69965in" presentation:class="outline" presentation:placeholder="false">
        <draw:text-box>
          <text:list text:style-name="a147">
            <text:list-item>
              <text:p text:style-name="a146" text:class-names="" text:cond-style-name="">
                <text:span text:style-name="a145" text:class-names="">Click to edit Master text styles</text:span>
              </text:p>
            </text:list-item>
          </text:list>
        </draw:text-box>
        <svg:title/>
        <svg:desc/>
      </draw:frame>
      <draw:frame draw:id="id28" presentation:style-name="a164" draw:name="Content Placeholder 3" svg:x="0.5in" svg:y="2.37847in" svg:width="4.4184in" svg:height="4.32118in" presentation:class="object" presentation:placeholder="false">
        <draw:text-box>
          <text:list text:style-name="a151">
            <text:list-item>
              <text:p text:style-name="a150" text:class-names="" text:cond-style-name="">
                <text:span text:style-name="a149" text:class-names="">Click to edit Master text styles</text:span>
              </text:p>
            </text:list-item>
          </text:list>
          <text:list text:style-name="a154">
            <text:list-item>
              <text:list text:style-name="a154">
                <text:list-item>
                  <text:p text:style-name="a153" text:class-names="" text:cond-style-name="">
                    <text:span text:style-name="a152" text:class-names="">Second level</text:span>
                  </text:p>
                </text:list-item>
              </text:list>
            </text:list-item>
          </text:list>
          <text:list text:style-name="a157">
            <text:list-item>
              <text:list text:style-name="a157">
                <text:list-item>
                  <text:list text:style-name="a157">
                    <text:list-item>
                      <text:p text:style-name="a156" text:class-names="" text:cond-style-name="">
                        <text:span text:style-name="a155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160">
            <text:list-item>
              <text:list text:style-name="a160">
                <text:list-item>
                  <text:list text:style-name="a160">
                    <text:list-item>
                      <text:list text:style-name="a160">
                        <text:list-item>
                          <text:p text:style-name="a159" text:class-names="" text:cond-style-name="">
                            <text:span text:style-name="a158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163">
            <text:list-item>
              <text:list text:style-name="a163">
                <text:list-item>
                  <text:list text:style-name="a163">
                    <text:list-item>
                      <text:list text:style-name="a163">
                        <text:list-item>
                          <text:list text:style-name="a163">
                            <text:list-item>
                              <text:p text:style-name="a162" text:class-names="" text:cond-style-name="">
                                <text:span text:style-name="a161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29" presentation:style-name="a168" draw:name="Text Placeholder 4" svg:x="5.07986in" svg:y="1.67882in" svg:width="4.42014in" svg:height="0.69965in" presentation:class="outline" presentation:placeholder="false">
        <draw:text-box>
          <text:list text:style-name="a167">
            <text:list-item>
              <text:p text:style-name="a166" text:class-names="" text:cond-style-name="">
                <text:span text:style-name="a165" text:class-names="">Click to edit Master text styles</text:span>
              </text:p>
            </text:list-item>
          </text:list>
        </draw:text-box>
        <svg:title/>
        <svg:desc/>
      </draw:frame>
      <draw:frame draw:id="id30" presentation:style-name="a184" draw:name="Content Placeholder 5" svg:x="5.07986in" svg:y="2.37847in" svg:width="4.42014in" svg:height="4.32118in" presentation:class="object" presentation:placeholder="false">
        <draw:text-box>
          <text:list text:style-name="a171">
            <text:list-item>
              <text:p text:style-name="a170" text:class-names="" text:cond-style-name="">
                <text:span text:style-name="a169" text:class-names="">Click to edit Master text styles</text:span>
              </text:p>
            </text:list-item>
          </text:list>
          <text:list text:style-name="a174">
            <text:list-item>
              <text:list text:style-name="a174">
                <text:list-item>
                  <text:p text:style-name="a173" text:class-names="" text:cond-style-name="">
                    <text:span text:style-name="a172" text:class-names="">Second level</text:span>
                  </text:p>
                </text:list-item>
              </text:list>
            </text:list-item>
          </text:list>
          <text:list text:style-name="a177">
            <text:list-item>
              <text:list text:style-name="a177">
                <text:list-item>
                  <text:list text:style-name="a177">
                    <text:list-item>
                      <text:p text:style-name="a176" text:class-names="" text:cond-style-name="">
                        <text:span text:style-name="a175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180">
            <text:list-item>
              <text:list text:style-name="a180">
                <text:list-item>
                  <text:list text:style-name="a180">
                    <text:list-item>
                      <text:list text:style-name="a180">
                        <text:list-item>
                          <text:p text:style-name="a179" text:class-names="" text:cond-style-name="">
                            <text:span text:style-name="a178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183">
            <text:list-item>
              <text:list text:style-name="a183">
                <text:list-item>
                  <text:list text:style-name="a183">
                    <text:list-item>
                      <text:list text:style-name="a183">
                        <text:list-item>
                          <text:list text:style-name="a183">
                            <text:list-item>
                              <text:p text:style-name="a182" text:class-names="" text:cond-style-name="">
                                <text:span text:style-name="a181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31" presentation:style-name="a188" draw:name="Date Placeholder 6" svg:x="0.5in" svg:y="6.95139in" svg:width="2.33333in" svg:height="0.39931in" presentation:class="date-time" presentation:placeholder="false">
        <draw:text-box>
          <text:p text:style-name="a187" text:class-names="" text:cond-style-name="">
            <text:span text:style-name="a185" text:class-names="">
              <text:date text:fixed="false" style:data-style-name="a186">2/4/2025</text:date>
            </text:span>
          </text:p>
        </draw:text-box>
        <svg:title/>
        <svg:desc/>
      </draw:frame>
      <draw:frame draw:id="id32" presentation:style-name="a191" draw:name="Footer Placeholder 7" svg:x="3.41667in" svg:y="6.95139in" svg:width="3.16667in" svg:height="0.39931in" presentation:class="footer" presentation:placeholder="false">
        <draw:text-box>
          <text:p text:style-name="a190" text:class-names="" text:cond-style-name="">
            <text:span text:style-name="a189" text:class-names=""/>
          </text:p>
        </draw:text-box>
        <svg:title/>
        <svg:desc/>
      </draw:frame>
      <draw:frame draw:id="id33" presentation:style-name="a194" draw:name="Slide Number Placeholder 8" svg:x="7.16667in" svg:y="6.95139in" svg:width="2.33333in" svg:height="0.39931in" presentation:class="page-number" presentation:placeholder="false">
        <draw:text-box>
          <text:p text:style-name="a193" text:class-names="" text:cond-style-name="">
            <text:span text:style-name="a192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6-titleOnly-Title-Only" style:page-layout-name="pageLayout1" draw:style-name="a195">
      <draw:frame draw:id="id34" presentation:style-name="a198" draw:name="Title 1" svg:x="0.5in" svg:y="0.30035in" svg:width="9in" svg:height="1.25in" presentation:class="title" presentation:placeholder="false">
        <draw:text-box>
          <text:p text:style-name="a197" text:class-names="" text:cond-style-name="">
            <text:span text:style-name="a196" text:class-names="">Click to edit Master title style</text:span>
          </text:p>
        </draw:text-box>
        <svg:title/>
        <svg:desc/>
      </draw:frame>
      <draw:frame draw:id="id35" presentation:style-name="a202" draw:name="Date Placeholder 2" svg:x="0.5in" svg:y="6.95139in" svg:width="2.33333in" svg:height="0.39931in" presentation:class="date-time" presentation:placeholder="false">
        <draw:text-box>
          <text:p text:style-name="a201" text:class-names="" text:cond-style-name="">
            <text:span text:style-name="a199" text:class-names="">
              <text:date text:fixed="false" style:data-style-name="a200">2/4/2025</text:date>
            </text:span>
          </text:p>
        </draw:text-box>
        <svg:title/>
        <svg:desc/>
      </draw:frame>
      <draw:frame draw:id="id36" presentation:style-name="a205" draw:name="Footer Placeholder 3" svg:x="3.41667in" svg:y="6.95139in" svg:width="3.16667in" svg:height="0.39931in" presentation:class="footer" presentation:placeholder="false">
        <draw:text-box>
          <text:p text:style-name="a204" text:class-names="" text:cond-style-name="">
            <text:span text:style-name="a203" text:class-names=""/>
          </text:p>
        </draw:text-box>
        <svg:title/>
        <svg:desc/>
      </draw:frame>
      <draw:frame draw:id="id37" presentation:style-name="a208" draw:name="Slide Number Placeholder 4" svg:x="7.16667in" svg:y="6.95139in" svg:width="2.33333in" svg:height="0.39931in" presentation:class="page-number" presentation:placeholder="false">
        <draw:text-box>
          <text:p text:style-name="a207" text:class-names="" text:cond-style-name="">
            <text:span text:style-name="a206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7-blank-Blank" style:page-layout-name="pageLayout1" draw:style-name="a209">
      <draw:frame draw:id="id38" presentation:style-name="a213" draw:name="Date Placeholder 1" svg:x="0.5in" svg:y="6.95139in" svg:width="2.33333in" svg:height="0.39931in" presentation:class="date-time" presentation:placeholder="false">
        <draw:text-box>
          <text:p text:style-name="a212" text:class-names="" text:cond-style-name="">
            <text:span text:style-name="a210" text:class-names="">
              <text:date text:fixed="false" style:data-style-name="a211">2/4/2025</text:date>
            </text:span>
          </text:p>
        </draw:text-box>
        <svg:title/>
        <svg:desc/>
      </draw:frame>
      <draw:frame draw:id="id39" presentation:style-name="a216" draw:name="Footer Placeholder 2" svg:x="3.41667in" svg:y="6.95139in" svg:width="3.16667in" svg:height="0.39931in" presentation:class="footer" presentation:placeholder="false">
        <draw:text-box>
          <text:p text:style-name="a215" text:class-names="" text:cond-style-name="">
            <text:span text:style-name="a214" text:class-names=""/>
          </text:p>
        </draw:text-box>
        <svg:title/>
        <svg:desc/>
      </draw:frame>
      <draw:frame draw:id="id40" presentation:style-name="a219" draw:name="Slide Number Placeholder 3" svg:x="7.16667in" svg:y="6.95139in" svg:width="2.33333in" svg:height="0.39931in" presentation:class="page-number" presentation:placeholder="false">
        <draw:text-box>
          <text:p text:style-name="a218" text:class-names="" text:cond-style-name="">
            <text:span text:style-name="a217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8-objTx-Content-with-Caption" style:page-layout-name="pageLayout1" draw:style-name="a220">
      <draw:frame draw:id="id41" presentation:style-name="a223" draw:name="Title 1" svg:x="0.5in" svg:y="0.29861in" svg:width="3.28993in" svg:height="1.27083in" presentation:class="title" presentation:placeholder="false">
        <draw:text-box>
          <text:p text:style-name="a222" text:class-names="" text:cond-style-name="">
            <text:span text:style-name="a221" text:class-names="">Click to edit Master title style</text:span>
          </text:p>
        </draw:text-box>
        <svg:title/>
        <svg:desc/>
      </draw:frame>
      <draw:frame draw:id="id42" presentation:style-name="a239" draw:name="Content Placeholder 2" svg:x="3.90972in" svg:y="0.29861in" svg:width="5.59028in" svg:height="6.40104in" presentation:class="object" presentation:placeholder="false">
        <draw:text-box>
          <text:list text:style-name="a226">
            <text:list-item>
              <text:p text:style-name="a225" text:class-names="" text:cond-style-name="">
                <text:span text:style-name="a224" text:class-names="">Click to edit Master text styles</text:span>
              </text:p>
            </text:list-item>
          </text:list>
          <text:list text:style-name="a229">
            <text:list-item>
              <text:list text:style-name="a229">
                <text:list-item>
                  <text:p text:style-name="a228" text:class-names="" text:cond-style-name="">
                    <text:span text:style-name="a227" text:class-names="">Second level</text:span>
                  </text:p>
                </text:list-item>
              </text:list>
            </text:list-item>
          </text:list>
          <text:list text:style-name="a232">
            <text:list-item>
              <text:list text:style-name="a232">
                <text:list-item>
                  <text:list text:style-name="a232">
                    <text:list-item>
                      <text:p text:style-name="a231" text:class-names="" text:cond-style-name="">
                        <text:span text:style-name="a230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235">
            <text:list-item>
              <text:list text:style-name="a235">
                <text:list-item>
                  <text:list text:style-name="a235">
                    <text:list-item>
                      <text:list text:style-name="a235">
                        <text:list-item>
                          <text:p text:style-name="a234" text:class-names="" text:cond-style-name="">
                            <text:span text:style-name="a233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238">
            <text:list-item>
              <text:list text:style-name="a238">
                <text:list-item>
                  <text:list text:style-name="a238">
                    <text:list-item>
                      <text:list text:style-name="a238">
                        <text:list-item>
                          <text:list text:style-name="a238">
                            <text:list-item>
                              <text:p text:style-name="a237" text:class-names="" text:cond-style-name="">
                                <text:span text:style-name="a236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43" presentation:style-name="a243" draw:name="Text Placeholder 3" svg:x="0.5in" svg:y="1.56944in" svg:width="3.28993in" svg:height="5.13021in" presentation:class="outline" presentation:placeholder="false">
        <draw:text-box>
          <text:list text:style-name="a242">
            <text:list-item>
              <text:p text:style-name="a241" text:class-names="" text:cond-style-name="">
                <text:span text:style-name="a240" text:class-names="">Click to edit Master text styles</text:span>
              </text:p>
            </text:list-item>
          </text:list>
        </draw:text-box>
        <svg:title/>
        <svg:desc/>
      </draw:frame>
      <draw:frame draw:id="id44" presentation:style-name="a247" draw:name="Date Placeholder 4" svg:x="0.5in" svg:y="6.95139in" svg:width="2.33333in" svg:height="0.39931in" presentation:class="date-time" presentation:placeholder="false">
        <draw:text-box>
          <text:p text:style-name="a246" text:class-names="" text:cond-style-name="">
            <text:span text:style-name="a244" text:class-names="">
              <text:date text:fixed="false" style:data-style-name="a245">2/4/2025</text:date>
            </text:span>
          </text:p>
        </draw:text-box>
        <svg:title/>
        <svg:desc/>
      </draw:frame>
      <draw:frame draw:id="id45" presentation:style-name="a250" draw:name="Footer Placeholder 5" svg:x="3.41667in" svg:y="6.95139in" svg:width="3.16667in" svg:height="0.39931in" presentation:class="footer" presentation:placeholder="false">
        <draw:text-box>
          <text:p text:style-name="a249" text:class-names="" text:cond-style-name="">
            <text:span text:style-name="a248" text:class-names=""/>
          </text:p>
        </draw:text-box>
        <svg:title/>
        <svg:desc/>
      </draw:frame>
      <draw:frame draw:id="id46" presentation:style-name="a253" draw:name="Slide Number Placeholder 6" svg:x="7.16667in" svg:y="6.95139in" svg:width="2.33333in" svg:height="0.39931in" presentation:class="page-number" presentation:placeholder="false">
        <draw:text-box>
          <text:p text:style-name="a252" text:class-names="" text:cond-style-name="">
            <text:span text:style-name="a251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9-picTx-Picture-with-Caption" style:page-layout-name="pageLayout1" draw:style-name="a254">
      <draw:frame draw:id="id47" presentation:style-name="a257" draw:name="Title 1" svg:x="1.96007in" svg:y="5.25in" svg:width="6in" svg:height="0.61979in" presentation:class="title" presentation:placeholder="false">
        <draw:text-box>
          <text:p text:style-name="a256" text:class-names="" text:cond-style-name="">
            <text:span text:style-name="a255" text:class-names="">Click to edit Master title style</text:span>
          </text:p>
        </draw:text-box>
        <svg:title/>
        <svg:desc/>
      </draw:frame>
      <draw:frame draw:id="id48" presentation:style-name="a260" draw:name="Picture Placeholder 2" svg:x="1.96007in" svg:y="0.67014in" svg:width="6in" svg:height="4.5in" presentation:class="graphic" presentation:placeholder="false">
        <draw:text-box>
          <text:p text:style-name="a259" text:class-names="" text:cond-style-name="">
            <text:span text:style-name="a258" text:class-names=""/>
          </text:p>
        </draw:text-box>
        <svg:title/>
        <svg:desc/>
      </draw:frame>
      <draw:frame draw:id="id49" presentation:style-name="a264" draw:name="Text Placeholder 3" svg:x="1.96007in" svg:y="5.86979in" svg:width="6in" svg:height="0.88021in" presentation:class="outline" presentation:placeholder="false">
        <draw:text-box>
          <text:list text:style-name="a263">
            <text:list-item>
              <text:p text:style-name="a262" text:class-names="" text:cond-style-name="">
                <text:span text:style-name="a261" text:class-names="">Click to edit Master text styles</text:span>
              </text:p>
            </text:list-item>
          </text:list>
        </draw:text-box>
        <svg:title/>
        <svg:desc/>
      </draw:frame>
      <draw:frame draw:id="id50" presentation:style-name="a268" draw:name="Date Placeholder 4" svg:x="0.5in" svg:y="6.95139in" svg:width="2.33333in" svg:height="0.39931in" presentation:class="date-time" presentation:placeholder="false">
        <draw:text-box>
          <text:p text:style-name="a267" text:class-names="" text:cond-style-name="">
            <text:span text:style-name="a265" text:class-names="">
              <text:date text:fixed="false" style:data-style-name="a266">2/4/2025</text:date>
            </text:span>
          </text:p>
        </draw:text-box>
        <svg:title/>
        <svg:desc/>
      </draw:frame>
      <draw:frame draw:id="id51" presentation:style-name="a271" draw:name="Footer Placeholder 5" svg:x="3.41667in" svg:y="6.95139in" svg:width="3.16667in" svg:height="0.39931in" presentation:class="footer" presentation:placeholder="false">
        <draw:text-box>
          <text:p text:style-name="a270" text:class-names="" text:cond-style-name="">
            <text:span text:style-name="a269" text:class-names=""/>
          </text:p>
        </draw:text-box>
        <svg:title/>
        <svg:desc/>
      </draw:frame>
      <draw:frame draw:id="id52" presentation:style-name="a274" draw:name="Slide Number Placeholder 6" svg:x="7.16667in" svg:y="6.95139in" svg:width="2.33333in" svg:height="0.39931in" presentation:class="page-number" presentation:placeholder="false">
        <draw:text-box>
          <text:p text:style-name="a273" text:class-names="" text:cond-style-name="">
            <text:span text:style-name="a272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10-vertTx-Title-and-Vertical-Text" style:page-layout-name="pageLayout1" draw:style-name="a275">
      <draw:frame draw:id="id53" presentation:style-name="a278" draw:name="Title 1" svg:x="0.5in" svg:y="0.30035in" svg:width="9in" svg:height="1.25in" presentation:class="title" presentation:placeholder="false">
        <draw:text-box>
          <text:p text:style-name="a277" text:class-names="" text:cond-style-name="">
            <text:span text:style-name="a276" text:class-names="">Click to edit Master title style</text:span>
          </text:p>
        </draw:text-box>
        <svg:title/>
        <svg:desc/>
      </draw:frame>
      <draw:frame draw:id="id54" presentation:style-name="a294" draw:name="Vertical Text Placeholder 2" svg:x="0.5in" svg:y="1.75in" svg:width="9in" svg:height="4.94965in" presentation:class="outline" presentation:placeholder="false">
        <draw:text-box>
          <text:list text:style-name="a281">
            <text:list-item>
              <text:p text:style-name="a280" text:class-names="" text:cond-style-name="">
                <text:span text:style-name="a279" text:class-names="">Click to edit Master text styles</text:span>
              </text:p>
            </text:list-item>
          </text:list>
          <text:list text:style-name="a284">
            <text:list-item>
              <text:list text:style-name="a284">
                <text:list-item>
                  <text:p text:style-name="a283" text:class-names="" text:cond-style-name="">
                    <text:span text:style-name="a282" text:class-names="">Second level</text:span>
                  </text:p>
                </text:list-item>
              </text:list>
            </text:list-item>
          </text:list>
          <text:list text:style-name="a287">
            <text:list-item>
              <text:list text:style-name="a287">
                <text:list-item>
                  <text:list text:style-name="a287">
                    <text:list-item>
                      <text:p text:style-name="a286" text:class-names="" text:cond-style-name="">
                        <text:span text:style-name="a285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290">
            <text:list-item>
              <text:list text:style-name="a290">
                <text:list-item>
                  <text:list text:style-name="a290">
                    <text:list-item>
                      <text:list text:style-name="a290">
                        <text:list-item>
                          <text:p text:style-name="a289" text:class-names="" text:cond-style-name="">
                            <text:span text:style-name="a288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293">
            <text:list-item>
              <text:list text:style-name="a293">
                <text:list-item>
                  <text:list text:style-name="a293">
                    <text:list-item>
                      <text:list text:style-name="a293">
                        <text:list-item>
                          <text:list text:style-name="a293">
                            <text:list-item>
                              <text:p text:style-name="a292" text:class-names="" text:cond-style-name="">
                                <text:span text:style-name="a291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55" presentation:style-name="a298" draw:name="Date Placeholder 3" svg:x="0.5in" svg:y="6.95139in" svg:width="2.33333in" svg:height="0.39931in" presentation:class="date-time" presentation:placeholder="false">
        <draw:text-box>
          <text:p text:style-name="a297" text:class-names="" text:cond-style-name="">
            <text:span text:style-name="a295" text:class-names="">
              <text:date text:fixed="false" style:data-style-name="a296">2/4/2025</text:date>
            </text:span>
          </text:p>
        </draw:text-box>
        <svg:title/>
        <svg:desc/>
      </draw:frame>
      <draw:frame draw:id="id56" presentation:style-name="a301" draw:name="Footer Placeholder 4" svg:x="3.41667in" svg:y="6.95139in" svg:width="3.16667in" svg:height="0.39931in" presentation:class="footer" presentation:placeholder="false">
        <draw:text-box>
          <text:p text:style-name="a300" text:class-names="" text:cond-style-name="">
            <text:span text:style-name="a299" text:class-names=""/>
          </text:p>
        </draw:text-box>
        <svg:title/>
        <svg:desc/>
      </draw:frame>
      <draw:frame draw:id="id57" presentation:style-name="a304" draw:name="Slide Number Placeholder 5" svg:x="7.16667in" svg:y="6.95139in" svg:width="2.33333in" svg:height="0.39931in" presentation:class="page-number" presentation:placeholder="false">
        <draw:text-box>
          <text:p text:style-name="a303" text:class-names="" text:cond-style-name="">
            <text:span text:style-name="a302" text:class-names="">
              <text:page-number style:num-format="1" text:fixed="false"/>
            </text:span>
          </text:p>
        </draw:text-box>
        <svg:title/>
        <svg:desc/>
      </draw:frame>
    </style:master-page>
    <style:master-page style:name="Master1-Layout11-vertTitleAndTx-Vertical-Title-and-Text" style:page-layout-name="pageLayout1" draw:style-name="a305">
      <draw:frame draw:id="id58" presentation:style-name="a308" draw:name="Vertical Title 1" svg:x="7.25in" svg:y="0.30035in" svg:width="2.25in" svg:height="6.39931in" presentation:class="title" presentation:placeholder="false">
        <draw:text-box>
          <text:p text:style-name="a307" text:class-names="" text:cond-style-name="">
            <text:span text:style-name="a306" text:class-names="">Click to edit Master title style</text:span>
          </text:p>
        </draw:text-box>
        <svg:title/>
        <svg:desc/>
      </draw:frame>
      <draw:frame draw:id="id59" presentation:style-name="a324" draw:name="Vertical Text Placeholder 2" svg:x="0.5in" svg:y="0.30035in" svg:width="6.58333in" svg:height="6.39931in" presentation:class="outline" presentation:placeholder="false">
        <draw:text-box>
          <text:list text:style-name="a311">
            <text:list-item>
              <text:p text:style-name="a310" text:class-names="" text:cond-style-name="">
                <text:span text:style-name="a309" text:class-names="">Click to edit Master text styles</text:span>
              </text:p>
            </text:list-item>
          </text:list>
          <text:list text:style-name="a314">
            <text:list-item>
              <text:list text:style-name="a314">
                <text:list-item>
                  <text:p text:style-name="a313" text:class-names="" text:cond-style-name="">
                    <text:span text:style-name="a312" text:class-names="">Second level</text:span>
                  </text:p>
                </text:list-item>
              </text:list>
            </text:list-item>
          </text:list>
          <text:list text:style-name="a317">
            <text:list-item>
              <text:list text:style-name="a317">
                <text:list-item>
                  <text:list text:style-name="a317">
                    <text:list-item>
                      <text:p text:style-name="a316" text:class-names="" text:cond-style-name="">
                        <text:span text:style-name="a315" text:class-names="">Third level</text:span>
                      </text:p>
                    </text:list-item>
                  </text:list>
                </text:list-item>
              </text:list>
            </text:list-item>
          </text:list>
          <text:list text:style-name="a320">
            <text:list-item>
              <text:list text:style-name="a320">
                <text:list-item>
                  <text:list text:style-name="a320">
                    <text:list-item>
                      <text:list text:style-name="a320">
                        <text:list-item>
                          <text:p text:style-name="a319" text:class-names="" text:cond-style-name="">
                            <text:span text:style-name="a318" text:class-names="">Fourth level</text:span>
                          </text:p>
                        </text:list-item>
                      </text:list>
                    </text:list-item>
                  </text:list>
                </text:list-item>
              </text:list>
            </text:list-item>
          </text:list>
          <text:list text:style-name="a323">
            <text:list-item>
              <text:list text:style-name="a323">
                <text:list-item>
                  <text:list text:style-name="a323">
                    <text:list-item>
                      <text:list text:style-name="a323">
                        <text:list-item>
                          <text:list text:style-name="a323">
                            <text:list-item>
                              <text:p text:style-name="a322" text:class-names="" text:cond-style-name="">
                                <text:span text:style-name="a321" text:class-names="">Fifth level</text:span>
                              </text:p>
                            </text:list-item>
                          </text:list>
                        </text:list-item>
                      </text:list>
                    </text:list-item>
                  </text:list>
                </text:list-item>
              </text:list>
            </text:list-item>
          </text:list>
        </draw:text-box>
        <svg:title/>
        <svg:desc/>
      </draw:frame>
      <draw:frame draw:id="id60" presentation:style-name="a328" draw:name="Date Placeholder 3" svg:x="0.5in" svg:y="6.95139in" svg:width="2.33333in" svg:height="0.39931in" presentation:class="date-time" presentation:placeholder="false">
        <draw:text-box>
          <text:p text:style-name="a327" text:class-names="" text:cond-style-name="">
            <text:span text:style-name="a325" text:class-names="">
              <text:date text:fixed="false" style:data-style-name="a326">2/4/2025</text:date>
            </text:span>
          </text:p>
        </draw:text-box>
        <svg:title/>
        <svg:desc/>
      </draw:frame>
      <draw:frame draw:id="id61" presentation:style-name="a331" draw:name="Footer Placeholder 4" svg:x="3.41667in" svg:y="6.95139in" svg:width="3.16667in" svg:height="0.39931in" presentation:class="footer" presentation:placeholder="false">
        <draw:text-box>
          <text:p text:style-name="a330" text:class-names="" text:cond-style-name="">
            <text:span text:style-name="a329" text:class-names=""/>
          </text:p>
        </draw:text-box>
        <svg:title/>
        <svg:desc/>
      </draw:frame>
      <draw:frame draw:id="id62" presentation:style-name="a334" draw:name="Slide Number Placeholder 5" svg:x="7.16667in" svg:y="6.95139in" svg:width="2.33333in" svg:height="0.39931in" presentation:class="page-number" presentation:placeholder="false">
        <draw:text-box>
          <text:p text:style-name="a333" text:class-names="" text:cond-style-name="">
            <text:span text:style-name="a332" text:class-names="">
              <text:page-number style:num-format="1" text:fixed="false"/>
            </text:span>
          </text:p>
        </draw:text-box>
        <svg:title/>
        <svg:desc/>
      </draw:frame>
    </style:master-page>
  </office:master-styles>
</office:document-styles>
</file>