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DF506-9F5C-4BB6-A915-FF0212AB6D2C}" v="219" dt="2025-04-24T16:35:51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5958"/>
            <a:ext cx="8229600" cy="1143000"/>
          </a:xfrm>
        </p:spPr>
        <p:txBody>
          <a:bodyPr/>
          <a:lstStyle/>
          <a:p>
            <a:r>
              <a:t>Contact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pPr marL="0" indent="0" algn="r">
              <a:buNone/>
            </a:pPr>
            <a:r>
              <a:rPr lang="en-GB" dirty="0">
                <a:ea typeface="Calibri"/>
                <a:cs typeface="Calibri"/>
              </a:rPr>
              <a:t>2310030084 – P. Thanusree</a:t>
            </a:r>
          </a:p>
          <a:p>
            <a:pPr marL="0" indent="0" algn="r">
              <a:buNone/>
            </a:pPr>
            <a:r>
              <a:rPr lang="en-GB">
                <a:ea typeface="Calibri"/>
                <a:cs typeface="Calibri"/>
              </a:rPr>
              <a:t>2310030099 – N. Vaishnavi</a:t>
            </a:r>
          </a:p>
          <a:p>
            <a:pPr marL="0" indent="0" algn="r">
              <a:buNone/>
            </a:pPr>
            <a:r>
              <a:rPr lang="en-GB">
                <a:ea typeface="Calibri"/>
                <a:cs typeface="Calibri"/>
              </a:rPr>
              <a:t>2310030106 – K. Vaishnavi</a:t>
            </a:r>
          </a:p>
          <a:p>
            <a:pPr marL="0" indent="0" algn="r">
              <a:buNone/>
            </a:pPr>
            <a:r>
              <a:rPr lang="en-GB" dirty="0">
                <a:ea typeface="Calibri"/>
                <a:cs typeface="Calibri"/>
              </a:rPr>
              <a:t>2310030206 – T. Charitha.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Integration (Backend)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MongoDB Java Driver used for connectivity</a:t>
            </a:r>
          </a:p>
          <a:p>
            <a:r>
              <a:t>- POJOs represent data models</a:t>
            </a:r>
          </a:p>
          <a:p>
            <a:r>
              <a:t>- DAO classes abstract CRUD operations</a:t>
            </a:r>
          </a:p>
          <a:p>
            <a:r>
              <a:t>- Business logic applied in service layer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contact info → Sent to Java backend</a:t>
            </a:r>
          </a:p>
          <a:p>
            <a:r>
              <a:t>2. Backend stores it in MongoDB</a:t>
            </a:r>
          </a:p>
          <a:p>
            <a:r>
              <a:t>3. User retrieves or updates contacts via search</a:t>
            </a:r>
          </a:p>
          <a:p>
            <a:r>
              <a:t>4. Deletion handled through unique identifiers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Fast, schema-free database</a:t>
            </a:r>
          </a:p>
          <a:p>
            <a:r>
              <a:t>- Clean and modular backend architecture</a:t>
            </a:r>
          </a:p>
          <a:p>
            <a:r>
              <a:t>- Easy to scale with minimal overhead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MongoDB requires strict validation logic</a:t>
            </a:r>
          </a:p>
          <a:p>
            <a:r>
              <a:t>- Managing exceptions in asynchronous environments</a:t>
            </a:r>
          </a:p>
          <a:p>
            <a:r>
              <a:t>- Data consistency in concurrent operations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Add login and user roles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- Enable contact export</a:t>
            </a:r>
            <a:r>
              <a:rPr lang="en-GB" dirty="0"/>
              <a:t>.</a:t>
            </a:r>
            <a:endParaRPr lang="en-GB" dirty="0">
              <a:ea typeface="Calibri"/>
              <a:cs typeface="Calibri"/>
            </a:endParaRPr>
          </a:p>
          <a:p>
            <a:r>
              <a:rPr dirty="0"/>
              <a:t>- Introduce tagging, filters, and contact groups</a:t>
            </a:r>
            <a:endParaRPr dirty="0">
              <a:ea typeface="Calibri"/>
              <a:cs typeface="Calibri"/>
            </a:endParaRPr>
          </a:p>
          <a:p>
            <a:r>
              <a:rPr dirty="0"/>
              <a:t>- UI improvements or mobile app support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the integration of Java with MongoDB for real-world applications.</a:t>
            </a:r>
          </a:p>
          <a:p>
            <a:r>
              <a:t>It lays the foundation for scalable personal or enterprise contact management solutions.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A contact management system helps users efficiently store, manage, and update contact details through a digital platform.</a:t>
            </a:r>
          </a:p>
          <a:p>
            <a:r>
              <a:rPr dirty="0"/>
              <a:t>This project offers a simple yet scalable solution using modern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Centralize contact information in one system</a:t>
            </a:r>
          </a:p>
          <a:p>
            <a:r>
              <a:rPr dirty="0"/>
              <a:t> Support full CRUD operations</a:t>
            </a:r>
            <a:endParaRPr dirty="0">
              <a:ea typeface="Calibri"/>
              <a:cs typeface="Calibri"/>
            </a:endParaRPr>
          </a:p>
          <a:p>
            <a:r>
              <a:rPr lang="en-GB" dirty="0"/>
              <a:t> </a:t>
            </a:r>
            <a:r>
              <a:rPr dirty="0"/>
              <a:t>Ensure high performance and responsiveness</a:t>
            </a:r>
            <a:endParaRPr>
              <a:ea typeface="Calibri"/>
              <a:cs typeface="Calibri"/>
            </a:endParaRPr>
          </a:p>
          <a:p>
            <a:r>
              <a:rPr dirty="0"/>
              <a:t> Provide a scalable and adaptable solution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Java: Backend development</a:t>
            </a:r>
          </a:p>
          <a:p>
            <a:r>
              <a:t>- Maven: Build tool and dependency manager</a:t>
            </a:r>
          </a:p>
          <a:p>
            <a:r>
              <a:t>- MongoDB: NoSQL database for flexible schema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MongoDB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 Dynamic Schema: Easily adapt to changing data structures without altering the database schema</a:t>
            </a:r>
          </a:p>
          <a:p>
            <a:r>
              <a:rPr dirty="0"/>
              <a:t> Document-Oriented Storage: Stores entire contact data in a single, easy-to-access document</a:t>
            </a:r>
            <a:endParaRPr dirty="0">
              <a:ea typeface="Calibri"/>
              <a:cs typeface="Calibri"/>
            </a:endParaRPr>
          </a:p>
          <a:p>
            <a:r>
              <a:rPr dirty="0"/>
              <a:t> Real-Time Performance: Optimized for fast data access, ideal for frequent read/write operations</a:t>
            </a:r>
            <a:endParaRPr dirty="0">
              <a:ea typeface="Calibri"/>
              <a:cs typeface="Calibri"/>
            </a:endParaRPr>
          </a:p>
          <a:p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Java with Maven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dirty="0"/>
              <a:t> Object-Oriented Design: Java’s structure supports clean, reusable code for backend development</a:t>
            </a:r>
          </a:p>
          <a:p>
            <a:r>
              <a:rPr dirty="0"/>
              <a:t> Project Lifecycle Automation: Maven streamlines compiling, testing, and packaging processes</a:t>
            </a:r>
            <a:endParaRPr dirty="0">
              <a:ea typeface="Calibri"/>
              <a:cs typeface="Calibri"/>
            </a:endParaRPr>
          </a:p>
          <a:p>
            <a:r>
              <a:rPr dirty="0"/>
              <a:t>Dependency Management: Automatically resolves and includes libraries, saving time and effort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-Frontend </a:t>
            </a:r>
            <a:r>
              <a:rPr lang="en-GB" dirty="0"/>
              <a:t>: </a:t>
            </a:r>
            <a:r>
              <a:rPr dirty="0"/>
              <a:t>sends requests</a:t>
            </a:r>
          </a:p>
          <a:p>
            <a:r>
              <a:rPr dirty="0"/>
              <a:t>- Java Backend receives, processes, and forwards data</a:t>
            </a:r>
            <a:endParaRPr dirty="0">
              <a:ea typeface="Calibri"/>
              <a:cs typeface="Calibri"/>
            </a:endParaRPr>
          </a:p>
          <a:p>
            <a:r>
              <a:rPr dirty="0"/>
              <a:t>- MongoDB stores and retrieves contact information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Document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 Each contact is a BSON document</a:t>
            </a:r>
          </a:p>
          <a:p>
            <a:r>
              <a:rPr dirty="0"/>
              <a:t>- Example fields: name, email, </a:t>
            </a:r>
            <a:r>
              <a:rPr lang="en-GB" dirty="0"/>
              <a:t>phone.</a:t>
            </a:r>
          </a:p>
          <a:p>
            <a:r>
              <a:rPr lang="en-GB" dirty="0"/>
              <a:t>-</a:t>
            </a:r>
            <a:r>
              <a:rPr dirty="0"/>
              <a:t> Nested fields supported (e.g., multiple phone numbers)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Core Functionalities(CURD)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Create: Add new contacts</a:t>
            </a:r>
          </a:p>
          <a:p>
            <a:r>
              <a:rPr dirty="0"/>
              <a:t>Update: Modify existing entries</a:t>
            </a:r>
            <a:endParaRPr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Read: Fetch contacts via search filters</a:t>
            </a:r>
            <a:endParaRPr lang="en-GB" dirty="0">
              <a:ea typeface="Calibri"/>
              <a:cs typeface="Calibri"/>
            </a:endParaRPr>
          </a:p>
          <a:p>
            <a:r>
              <a:rPr lang="en-GB" dirty="0"/>
              <a:t> </a:t>
            </a:r>
            <a:r>
              <a:rPr dirty="0"/>
              <a:t>Delete: Remove contacts from the database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Contact Management System</vt:lpstr>
      <vt:lpstr>Project Overview</vt:lpstr>
      <vt:lpstr>Goals and Objectives</vt:lpstr>
      <vt:lpstr>Technology Stack</vt:lpstr>
      <vt:lpstr>Advantages of Using MongoDB</vt:lpstr>
      <vt:lpstr>Benefits of Java with Maven</vt:lpstr>
      <vt:lpstr>System Architecture</vt:lpstr>
      <vt:lpstr>MongoDB Document Design</vt:lpstr>
      <vt:lpstr>Core Functionalities(CURD)</vt:lpstr>
      <vt:lpstr>Code Integration (Backend)</vt:lpstr>
      <vt:lpstr>Workflow Example</vt:lpstr>
      <vt:lpstr>Key Benefits</vt:lpstr>
      <vt:lpstr>Challenges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53</cp:revision>
  <dcterms:created xsi:type="dcterms:W3CDTF">2013-01-27T09:14:16Z</dcterms:created>
  <dcterms:modified xsi:type="dcterms:W3CDTF">2025-04-24T16:35:58Z</dcterms:modified>
  <cp:category/>
</cp:coreProperties>
</file>