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13"/>
  </p:notesMasterIdLst>
  <p:sldIdLst>
    <p:sldId id="278" r:id="rId5"/>
    <p:sldId id="279" r:id="rId6"/>
    <p:sldId id="280" r:id="rId7"/>
    <p:sldId id="281" r:id="rId8"/>
    <p:sldId id="282" r:id="rId9"/>
    <p:sldId id="283" r:id="rId10"/>
    <p:sldId id="284" r:id="rId11"/>
    <p:sldId id="285"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9" autoAdjust="0"/>
  </p:normalViewPr>
  <p:slideViewPr>
    <p:cSldViewPr snapToGrid="0" snapToObjects="1">
      <p:cViewPr varScale="1">
        <p:scale>
          <a:sx n="93" d="100"/>
          <a:sy n="93" d="100"/>
        </p:scale>
        <p:origin x="211" y="11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154E2-9682-409C-9221-12F8C4F70DE9}" type="doc">
      <dgm:prSet loTypeId="urn:microsoft.com/office/officeart/2005/8/layout/hierarchy1" loCatId="hierarchy" qsTypeId="urn:microsoft.com/office/officeart/2005/8/quickstyle/simple3" qsCatId="simple" csTypeId="urn:microsoft.com/office/officeart/2005/8/colors/accent0_1" csCatId="mainScheme" phldr="1"/>
      <dgm:spPr/>
      <dgm:t>
        <a:bodyPr/>
        <a:lstStyle/>
        <a:p>
          <a:endParaRPr lang="en-IN"/>
        </a:p>
      </dgm:t>
    </dgm:pt>
    <dgm:pt modelId="{D413EACA-816F-424D-99A4-0BB37727FE5B}">
      <dgm:prSet phldrT="[Text]"/>
      <dgm:spPr/>
      <dgm:t>
        <a:bodyPr/>
        <a:lstStyle/>
        <a:p>
          <a:pPr algn="ctr"/>
          <a:r>
            <a:rPr lang="en-IN" dirty="0"/>
            <a:t>MECE Frame Work</a:t>
          </a:r>
        </a:p>
      </dgm:t>
    </dgm:pt>
    <dgm:pt modelId="{F8B34675-4A24-49AE-AA22-22883E5879E9}" type="parTrans" cxnId="{4F8D29D8-ECE8-4538-9B7E-8E94260F843F}">
      <dgm:prSet/>
      <dgm:spPr/>
      <dgm:t>
        <a:bodyPr/>
        <a:lstStyle/>
        <a:p>
          <a:pPr algn="ctr"/>
          <a:endParaRPr lang="en-IN"/>
        </a:p>
      </dgm:t>
    </dgm:pt>
    <dgm:pt modelId="{0AAAA6C9-33C5-4995-B8CE-1B3900011819}" type="sibTrans" cxnId="{4F8D29D8-ECE8-4538-9B7E-8E94260F843F}">
      <dgm:prSet/>
      <dgm:spPr/>
      <dgm:t>
        <a:bodyPr/>
        <a:lstStyle/>
        <a:p>
          <a:pPr algn="ctr"/>
          <a:endParaRPr lang="en-IN"/>
        </a:p>
      </dgm:t>
    </dgm:pt>
    <dgm:pt modelId="{C552740E-B788-4603-B038-F5D4A823BDA3}">
      <dgm:prSet phldrT="[Text]"/>
      <dgm:spPr/>
      <dgm:t>
        <a:bodyPr/>
        <a:lstStyle/>
        <a:p>
          <a:pPr algn="ctr"/>
          <a:r>
            <a:rPr lang="en-IN" dirty="0"/>
            <a:t>Project </a:t>
          </a:r>
        </a:p>
        <a:p>
          <a:pPr algn="ctr"/>
          <a:r>
            <a:rPr lang="en-IN" dirty="0"/>
            <a:t>Foundation</a:t>
          </a:r>
        </a:p>
      </dgm:t>
    </dgm:pt>
    <dgm:pt modelId="{D37E2106-C3D4-4B5D-8EE9-6B13F10AA797}" type="parTrans" cxnId="{14859D76-92DB-4951-9643-697050AA386D}">
      <dgm:prSet/>
      <dgm:spPr/>
      <dgm:t>
        <a:bodyPr/>
        <a:lstStyle/>
        <a:p>
          <a:pPr algn="ctr"/>
          <a:endParaRPr lang="en-IN"/>
        </a:p>
      </dgm:t>
    </dgm:pt>
    <dgm:pt modelId="{D0193637-FD82-412E-A34D-7BBC0F1F3F4C}" type="sibTrans" cxnId="{14859D76-92DB-4951-9643-697050AA386D}">
      <dgm:prSet/>
      <dgm:spPr/>
      <dgm:t>
        <a:bodyPr/>
        <a:lstStyle/>
        <a:p>
          <a:pPr algn="ctr"/>
          <a:endParaRPr lang="en-IN"/>
        </a:p>
      </dgm:t>
    </dgm:pt>
    <dgm:pt modelId="{21F7A42C-EE60-4AED-AFF2-A1124D7A735C}">
      <dgm:prSet phldrT="[Text]"/>
      <dgm:spPr/>
      <dgm:t>
        <a:bodyPr/>
        <a:lstStyle/>
        <a:p>
          <a:pPr algn="ctr"/>
          <a:r>
            <a:rPr lang="en-IN" dirty="0"/>
            <a:t>Data Analysis</a:t>
          </a:r>
        </a:p>
        <a:p>
          <a:pPr algn="ctr"/>
          <a:r>
            <a:rPr lang="en-IN" dirty="0"/>
            <a:t>Tools</a:t>
          </a:r>
        </a:p>
      </dgm:t>
    </dgm:pt>
    <dgm:pt modelId="{CE63D8FB-DD8C-4A59-A0A2-2DCA0C515BF4}" type="parTrans" cxnId="{DE07379C-7CBD-4C84-A86A-B603DA52E44E}">
      <dgm:prSet/>
      <dgm:spPr/>
      <dgm:t>
        <a:bodyPr/>
        <a:lstStyle/>
        <a:p>
          <a:pPr algn="ctr"/>
          <a:endParaRPr lang="en-IN"/>
        </a:p>
      </dgm:t>
    </dgm:pt>
    <dgm:pt modelId="{13E4847F-EC54-487E-91FD-0133BCEA4EA7}" type="sibTrans" cxnId="{DE07379C-7CBD-4C84-A86A-B603DA52E44E}">
      <dgm:prSet/>
      <dgm:spPr/>
      <dgm:t>
        <a:bodyPr/>
        <a:lstStyle/>
        <a:p>
          <a:pPr algn="ctr"/>
          <a:endParaRPr lang="en-IN"/>
        </a:p>
      </dgm:t>
    </dgm:pt>
    <dgm:pt modelId="{5BBE3CDF-6146-459E-8DAD-09278E6F6790}">
      <dgm:prSet phldrT="[Text]"/>
      <dgm:spPr/>
      <dgm:t>
        <a:bodyPr/>
        <a:lstStyle/>
        <a:p>
          <a:pPr algn="ctr"/>
          <a:r>
            <a:rPr lang="en-IN" dirty="0"/>
            <a:t>Actionable</a:t>
          </a:r>
          <a:r>
            <a:rPr lang="en-IN" baseline="0" dirty="0"/>
            <a:t> </a:t>
          </a:r>
        </a:p>
        <a:p>
          <a:pPr algn="ctr"/>
          <a:r>
            <a:rPr lang="en-IN" baseline="0" dirty="0"/>
            <a:t>Insights</a:t>
          </a:r>
          <a:endParaRPr lang="en-IN" dirty="0"/>
        </a:p>
      </dgm:t>
    </dgm:pt>
    <dgm:pt modelId="{5BB79112-CA7E-4FDB-8F6A-3F3BF9CA57C1}" type="parTrans" cxnId="{C97E06BB-B94F-47E8-80A7-D7BD78C0ED1A}">
      <dgm:prSet/>
      <dgm:spPr/>
      <dgm:t>
        <a:bodyPr/>
        <a:lstStyle/>
        <a:p>
          <a:pPr algn="ctr"/>
          <a:endParaRPr lang="en-IN"/>
        </a:p>
      </dgm:t>
    </dgm:pt>
    <dgm:pt modelId="{6936EFE2-5EE6-4655-A26A-4C31393C45EA}" type="sibTrans" cxnId="{C97E06BB-B94F-47E8-80A7-D7BD78C0ED1A}">
      <dgm:prSet/>
      <dgm:spPr/>
      <dgm:t>
        <a:bodyPr/>
        <a:lstStyle/>
        <a:p>
          <a:pPr algn="ctr"/>
          <a:endParaRPr lang="en-IN"/>
        </a:p>
      </dgm:t>
    </dgm:pt>
    <dgm:pt modelId="{36C8FA1E-C8AD-4423-9D19-2B748DC61A83}">
      <dgm:prSet phldrT="[Text]"/>
      <dgm:spPr/>
      <dgm:t>
        <a:bodyPr/>
        <a:lstStyle/>
        <a:p>
          <a:pPr algn="ctr"/>
          <a:r>
            <a:rPr lang="en-IN" dirty="0"/>
            <a:t>Dataset</a:t>
          </a:r>
        </a:p>
        <a:p>
          <a:pPr algn="ctr"/>
          <a:r>
            <a:rPr lang="en-IN" dirty="0"/>
            <a:t>Elements</a:t>
          </a:r>
        </a:p>
      </dgm:t>
    </dgm:pt>
    <dgm:pt modelId="{DA35B417-0243-4D28-B6C6-780A63003697}" type="parTrans" cxnId="{4289A12A-D6DB-4F0D-A353-754206FA5B3B}">
      <dgm:prSet/>
      <dgm:spPr/>
      <dgm:t>
        <a:bodyPr/>
        <a:lstStyle/>
        <a:p>
          <a:pPr algn="ctr"/>
          <a:endParaRPr lang="en-IN"/>
        </a:p>
      </dgm:t>
    </dgm:pt>
    <dgm:pt modelId="{77FA9E29-AFA8-47BF-B50E-4240D2F50C52}" type="sibTrans" cxnId="{4289A12A-D6DB-4F0D-A353-754206FA5B3B}">
      <dgm:prSet/>
      <dgm:spPr/>
      <dgm:t>
        <a:bodyPr/>
        <a:lstStyle/>
        <a:p>
          <a:pPr algn="ctr"/>
          <a:endParaRPr lang="en-IN"/>
        </a:p>
      </dgm:t>
    </dgm:pt>
    <dgm:pt modelId="{31DB0B7F-FFE2-4D1A-9D91-8C1E905C3ED2}">
      <dgm:prSet phldrT="[Text]"/>
      <dgm:spPr/>
      <dgm:t>
        <a:bodyPr/>
        <a:lstStyle/>
        <a:p>
          <a:pPr algn="ctr"/>
          <a:r>
            <a:rPr lang="en-IN" dirty="0"/>
            <a:t>Data Analysis</a:t>
          </a:r>
        </a:p>
        <a:p>
          <a:pPr algn="ctr"/>
          <a:r>
            <a:rPr lang="en-IN" dirty="0"/>
            <a:t>Process</a:t>
          </a:r>
        </a:p>
      </dgm:t>
    </dgm:pt>
    <dgm:pt modelId="{4C51D811-3626-4FA9-9042-37514B0392B1}" type="parTrans" cxnId="{75581B11-A113-4F2D-BE66-DE077C2CC53F}">
      <dgm:prSet/>
      <dgm:spPr/>
      <dgm:t>
        <a:bodyPr/>
        <a:lstStyle/>
        <a:p>
          <a:pPr algn="ctr"/>
          <a:endParaRPr lang="en-IN"/>
        </a:p>
      </dgm:t>
    </dgm:pt>
    <dgm:pt modelId="{2D5700CE-812A-4131-96AB-42F6C2229DCC}" type="sibTrans" cxnId="{75581B11-A113-4F2D-BE66-DE077C2CC53F}">
      <dgm:prSet/>
      <dgm:spPr/>
      <dgm:t>
        <a:bodyPr/>
        <a:lstStyle/>
        <a:p>
          <a:pPr algn="ctr"/>
          <a:endParaRPr lang="en-IN"/>
        </a:p>
      </dgm:t>
    </dgm:pt>
    <dgm:pt modelId="{876A42E0-82AA-4410-9375-3303EF1F4329}">
      <dgm:prSet phldrT="[Text]"/>
      <dgm:spPr/>
      <dgm:t>
        <a:bodyPr/>
        <a:lstStyle/>
        <a:p>
          <a:pPr algn="ctr"/>
          <a:r>
            <a:rPr lang="en-IN" dirty="0"/>
            <a:t>Stakeholder </a:t>
          </a:r>
        </a:p>
        <a:p>
          <a:pPr algn="ctr"/>
          <a:r>
            <a:rPr lang="en-IN" dirty="0"/>
            <a:t>Focus </a:t>
          </a:r>
        </a:p>
        <a:p>
          <a:pPr algn="ctr"/>
          <a:r>
            <a:rPr lang="en-IN" dirty="0"/>
            <a:t>Areas</a:t>
          </a:r>
        </a:p>
      </dgm:t>
    </dgm:pt>
    <dgm:pt modelId="{E8644103-553A-4314-965D-D4E2D17439FB}" type="parTrans" cxnId="{E618473D-97A7-4924-885F-9DE9B14A331F}">
      <dgm:prSet/>
      <dgm:spPr/>
      <dgm:t>
        <a:bodyPr/>
        <a:lstStyle/>
        <a:p>
          <a:pPr algn="ctr"/>
          <a:endParaRPr lang="en-IN"/>
        </a:p>
      </dgm:t>
    </dgm:pt>
    <dgm:pt modelId="{18DE02B6-6239-4228-BA60-CB8789F281E3}" type="sibTrans" cxnId="{E618473D-97A7-4924-885F-9DE9B14A331F}">
      <dgm:prSet/>
      <dgm:spPr/>
      <dgm:t>
        <a:bodyPr/>
        <a:lstStyle/>
        <a:p>
          <a:pPr algn="ctr"/>
          <a:endParaRPr lang="en-IN"/>
        </a:p>
      </dgm:t>
    </dgm:pt>
    <dgm:pt modelId="{C6A0EE28-8F50-47DA-B6E6-540DAE666ADE}">
      <dgm:prSet phldrT="[Text]"/>
      <dgm:spPr/>
      <dgm:t>
        <a:bodyPr/>
        <a:lstStyle/>
        <a:p>
          <a:pPr algn="ctr"/>
          <a:r>
            <a:rPr lang="en-IN" dirty="0"/>
            <a:t>Project</a:t>
          </a:r>
          <a:r>
            <a:rPr lang="en-IN" baseline="0" dirty="0"/>
            <a:t> </a:t>
          </a:r>
        </a:p>
        <a:p>
          <a:pPr algn="ctr"/>
          <a:r>
            <a:rPr lang="en-IN" baseline="0" dirty="0" err="1"/>
            <a:t>Deliverabels</a:t>
          </a:r>
          <a:endParaRPr lang="en-IN" baseline="0" dirty="0"/>
        </a:p>
        <a:p>
          <a:pPr algn="ctr"/>
          <a:endParaRPr lang="en-IN" dirty="0"/>
        </a:p>
      </dgm:t>
    </dgm:pt>
    <dgm:pt modelId="{F6AA71CE-EA90-4E24-8E6E-D37C8F562CFE}" type="parTrans" cxnId="{DEFB0C36-2978-47CF-92E2-261EE8AFC130}">
      <dgm:prSet/>
      <dgm:spPr/>
      <dgm:t>
        <a:bodyPr/>
        <a:lstStyle/>
        <a:p>
          <a:pPr algn="ctr"/>
          <a:endParaRPr lang="en-IN"/>
        </a:p>
      </dgm:t>
    </dgm:pt>
    <dgm:pt modelId="{C9E953AC-F503-45D5-89D7-6148A931068F}" type="sibTrans" cxnId="{DEFB0C36-2978-47CF-92E2-261EE8AFC130}">
      <dgm:prSet/>
      <dgm:spPr/>
      <dgm:t>
        <a:bodyPr/>
        <a:lstStyle/>
        <a:p>
          <a:pPr algn="ctr"/>
          <a:endParaRPr lang="en-IN"/>
        </a:p>
      </dgm:t>
    </dgm:pt>
    <dgm:pt modelId="{EDE3C055-430A-4B8A-A6E6-42702409A873}" type="pres">
      <dgm:prSet presAssocID="{EE8154E2-9682-409C-9221-12F8C4F70DE9}" presName="hierChild1" presStyleCnt="0">
        <dgm:presLayoutVars>
          <dgm:chPref val="1"/>
          <dgm:dir/>
          <dgm:animOne val="branch"/>
          <dgm:animLvl val="lvl"/>
          <dgm:resizeHandles/>
        </dgm:presLayoutVars>
      </dgm:prSet>
      <dgm:spPr/>
    </dgm:pt>
    <dgm:pt modelId="{C06F170D-DB1F-451D-81A8-1E1F1DA86E01}" type="pres">
      <dgm:prSet presAssocID="{D413EACA-816F-424D-99A4-0BB37727FE5B}" presName="hierRoot1" presStyleCnt="0"/>
      <dgm:spPr/>
    </dgm:pt>
    <dgm:pt modelId="{6992B384-C438-4233-8D62-057E0BA91FAC}" type="pres">
      <dgm:prSet presAssocID="{D413EACA-816F-424D-99A4-0BB37727FE5B}" presName="composite" presStyleCnt="0"/>
      <dgm:spPr/>
    </dgm:pt>
    <dgm:pt modelId="{8EE69F24-69B3-4A3E-8D93-138B51CBE0D6}" type="pres">
      <dgm:prSet presAssocID="{D413EACA-816F-424D-99A4-0BB37727FE5B}" presName="background" presStyleLbl="node0" presStyleIdx="0" presStyleCnt="1"/>
      <dgm:spPr/>
    </dgm:pt>
    <dgm:pt modelId="{243ADC40-5E50-4500-9294-9B0CD8911EF7}" type="pres">
      <dgm:prSet presAssocID="{D413EACA-816F-424D-99A4-0BB37727FE5B}" presName="text" presStyleLbl="fgAcc0" presStyleIdx="0" presStyleCnt="1">
        <dgm:presLayoutVars>
          <dgm:chPref val="3"/>
        </dgm:presLayoutVars>
      </dgm:prSet>
      <dgm:spPr/>
    </dgm:pt>
    <dgm:pt modelId="{B94D909B-137C-4356-A01F-DFED700C9D60}" type="pres">
      <dgm:prSet presAssocID="{D413EACA-816F-424D-99A4-0BB37727FE5B}" presName="hierChild2" presStyleCnt="0"/>
      <dgm:spPr/>
    </dgm:pt>
    <dgm:pt modelId="{71FE617F-87D8-4BF4-9239-BEC4C64EBD77}" type="pres">
      <dgm:prSet presAssocID="{D37E2106-C3D4-4B5D-8EE9-6B13F10AA797}" presName="Name10" presStyleLbl="parChTrans1D2" presStyleIdx="0" presStyleCnt="4"/>
      <dgm:spPr/>
    </dgm:pt>
    <dgm:pt modelId="{360E59AB-3FE9-4A76-B76C-084E428824DD}" type="pres">
      <dgm:prSet presAssocID="{C552740E-B788-4603-B038-F5D4A823BDA3}" presName="hierRoot2" presStyleCnt="0"/>
      <dgm:spPr/>
    </dgm:pt>
    <dgm:pt modelId="{12141485-18BD-4BF0-871A-778F1881F384}" type="pres">
      <dgm:prSet presAssocID="{C552740E-B788-4603-B038-F5D4A823BDA3}" presName="composite2" presStyleCnt="0"/>
      <dgm:spPr/>
    </dgm:pt>
    <dgm:pt modelId="{686F136C-0D04-4524-B16D-88C4FDDF2258}" type="pres">
      <dgm:prSet presAssocID="{C552740E-B788-4603-B038-F5D4A823BDA3}" presName="background2" presStyleLbl="node2" presStyleIdx="0" presStyleCnt="4"/>
      <dgm:spPr/>
    </dgm:pt>
    <dgm:pt modelId="{5615DFD9-78BF-4FAF-B9D9-A92C73CE3C7D}" type="pres">
      <dgm:prSet presAssocID="{C552740E-B788-4603-B038-F5D4A823BDA3}" presName="text2" presStyleLbl="fgAcc2" presStyleIdx="0" presStyleCnt="4">
        <dgm:presLayoutVars>
          <dgm:chPref val="3"/>
        </dgm:presLayoutVars>
      </dgm:prSet>
      <dgm:spPr/>
    </dgm:pt>
    <dgm:pt modelId="{EA0356FD-14C0-4D44-B09C-5208DA4FA7E9}" type="pres">
      <dgm:prSet presAssocID="{C552740E-B788-4603-B038-F5D4A823BDA3}" presName="hierChild3" presStyleCnt="0"/>
      <dgm:spPr/>
    </dgm:pt>
    <dgm:pt modelId="{4D0DF225-AFBC-48E1-95CD-A82470AF9B30}" type="pres">
      <dgm:prSet presAssocID="{CE63D8FB-DD8C-4A59-A0A2-2DCA0C515BF4}" presName="Name10" presStyleLbl="parChTrans1D2" presStyleIdx="1" presStyleCnt="4"/>
      <dgm:spPr/>
    </dgm:pt>
    <dgm:pt modelId="{A0ECB756-9B31-41EE-9261-3CE0BF4C2B7B}" type="pres">
      <dgm:prSet presAssocID="{21F7A42C-EE60-4AED-AFF2-A1124D7A735C}" presName="hierRoot2" presStyleCnt="0"/>
      <dgm:spPr/>
    </dgm:pt>
    <dgm:pt modelId="{05FE6AF8-56E9-4CEE-B7BD-AECBF7C2345E}" type="pres">
      <dgm:prSet presAssocID="{21F7A42C-EE60-4AED-AFF2-A1124D7A735C}" presName="composite2" presStyleCnt="0"/>
      <dgm:spPr/>
    </dgm:pt>
    <dgm:pt modelId="{26FDD7E6-A4EB-4DE0-A36E-A62832D7E527}" type="pres">
      <dgm:prSet presAssocID="{21F7A42C-EE60-4AED-AFF2-A1124D7A735C}" presName="background2" presStyleLbl="node2" presStyleIdx="1" presStyleCnt="4"/>
      <dgm:spPr/>
    </dgm:pt>
    <dgm:pt modelId="{624B1F52-2CAB-4DF0-8C16-C7D3F059CDE5}" type="pres">
      <dgm:prSet presAssocID="{21F7A42C-EE60-4AED-AFF2-A1124D7A735C}" presName="text2" presStyleLbl="fgAcc2" presStyleIdx="1" presStyleCnt="4">
        <dgm:presLayoutVars>
          <dgm:chPref val="3"/>
        </dgm:presLayoutVars>
      </dgm:prSet>
      <dgm:spPr/>
    </dgm:pt>
    <dgm:pt modelId="{AC47F145-5879-409B-844B-014F859EC9F0}" type="pres">
      <dgm:prSet presAssocID="{21F7A42C-EE60-4AED-AFF2-A1124D7A735C}" presName="hierChild3" presStyleCnt="0"/>
      <dgm:spPr/>
    </dgm:pt>
    <dgm:pt modelId="{5C8DB7D0-2556-41A9-9100-939D17577590}" type="pres">
      <dgm:prSet presAssocID="{5BB79112-CA7E-4FDB-8F6A-3F3BF9CA57C1}" presName="Name17" presStyleLbl="parChTrans1D3" presStyleIdx="0" presStyleCnt="3"/>
      <dgm:spPr/>
    </dgm:pt>
    <dgm:pt modelId="{F2AF099F-DC98-434D-A6AE-42DCDA4EFF2A}" type="pres">
      <dgm:prSet presAssocID="{5BBE3CDF-6146-459E-8DAD-09278E6F6790}" presName="hierRoot3" presStyleCnt="0"/>
      <dgm:spPr/>
    </dgm:pt>
    <dgm:pt modelId="{901BAE27-1713-410B-B9A5-A57F2FC564EB}" type="pres">
      <dgm:prSet presAssocID="{5BBE3CDF-6146-459E-8DAD-09278E6F6790}" presName="composite3" presStyleCnt="0"/>
      <dgm:spPr/>
    </dgm:pt>
    <dgm:pt modelId="{E4D02507-32F2-4BCD-932A-613536E6D98F}" type="pres">
      <dgm:prSet presAssocID="{5BBE3CDF-6146-459E-8DAD-09278E6F6790}" presName="background3" presStyleLbl="node3" presStyleIdx="0" presStyleCnt="3"/>
      <dgm:spPr/>
    </dgm:pt>
    <dgm:pt modelId="{2179C5AA-8748-4381-A40D-83F592295A63}" type="pres">
      <dgm:prSet presAssocID="{5BBE3CDF-6146-459E-8DAD-09278E6F6790}" presName="text3" presStyleLbl="fgAcc3" presStyleIdx="0" presStyleCnt="3">
        <dgm:presLayoutVars>
          <dgm:chPref val="3"/>
        </dgm:presLayoutVars>
      </dgm:prSet>
      <dgm:spPr/>
    </dgm:pt>
    <dgm:pt modelId="{0058E79E-B8FA-45B3-A3FF-0AC68EEAF1A0}" type="pres">
      <dgm:prSet presAssocID="{5BBE3CDF-6146-459E-8DAD-09278E6F6790}" presName="hierChild4" presStyleCnt="0"/>
      <dgm:spPr/>
    </dgm:pt>
    <dgm:pt modelId="{37F5E6E3-9447-4A4B-A19E-C6C95FE9CDC6}" type="pres">
      <dgm:prSet presAssocID="{E8644103-553A-4314-965D-D4E2D17439FB}" presName="Name17" presStyleLbl="parChTrans1D3" presStyleIdx="1" presStyleCnt="3"/>
      <dgm:spPr/>
    </dgm:pt>
    <dgm:pt modelId="{E357D784-443D-4DD6-B897-8B16C83CDFA1}" type="pres">
      <dgm:prSet presAssocID="{876A42E0-82AA-4410-9375-3303EF1F4329}" presName="hierRoot3" presStyleCnt="0"/>
      <dgm:spPr/>
    </dgm:pt>
    <dgm:pt modelId="{79D243F7-AF82-4456-8358-D213A16E4AF2}" type="pres">
      <dgm:prSet presAssocID="{876A42E0-82AA-4410-9375-3303EF1F4329}" presName="composite3" presStyleCnt="0"/>
      <dgm:spPr/>
    </dgm:pt>
    <dgm:pt modelId="{D9338D2E-F21C-4520-9DD2-574673C953B7}" type="pres">
      <dgm:prSet presAssocID="{876A42E0-82AA-4410-9375-3303EF1F4329}" presName="background3" presStyleLbl="node3" presStyleIdx="1" presStyleCnt="3"/>
      <dgm:spPr/>
    </dgm:pt>
    <dgm:pt modelId="{220B647E-17B7-4C7B-9A09-AD3FA89A00C6}" type="pres">
      <dgm:prSet presAssocID="{876A42E0-82AA-4410-9375-3303EF1F4329}" presName="text3" presStyleLbl="fgAcc3" presStyleIdx="1" presStyleCnt="3">
        <dgm:presLayoutVars>
          <dgm:chPref val="3"/>
        </dgm:presLayoutVars>
      </dgm:prSet>
      <dgm:spPr/>
    </dgm:pt>
    <dgm:pt modelId="{5793C540-7357-4CB3-B0AB-30A493813D0F}" type="pres">
      <dgm:prSet presAssocID="{876A42E0-82AA-4410-9375-3303EF1F4329}" presName="hierChild4" presStyleCnt="0"/>
      <dgm:spPr/>
    </dgm:pt>
    <dgm:pt modelId="{BF2C3B04-1117-4F76-995E-023E2C63C18F}" type="pres">
      <dgm:prSet presAssocID="{F6AA71CE-EA90-4E24-8E6E-D37C8F562CFE}" presName="Name17" presStyleLbl="parChTrans1D3" presStyleIdx="2" presStyleCnt="3"/>
      <dgm:spPr/>
    </dgm:pt>
    <dgm:pt modelId="{BBB5BE9E-6827-45EF-A2E4-71038F6280E6}" type="pres">
      <dgm:prSet presAssocID="{C6A0EE28-8F50-47DA-B6E6-540DAE666ADE}" presName="hierRoot3" presStyleCnt="0"/>
      <dgm:spPr/>
    </dgm:pt>
    <dgm:pt modelId="{46D78773-EF72-426D-B3EA-D9EF7F59ADA9}" type="pres">
      <dgm:prSet presAssocID="{C6A0EE28-8F50-47DA-B6E6-540DAE666ADE}" presName="composite3" presStyleCnt="0"/>
      <dgm:spPr/>
    </dgm:pt>
    <dgm:pt modelId="{3786506B-27BF-4871-84FD-A1326367088C}" type="pres">
      <dgm:prSet presAssocID="{C6A0EE28-8F50-47DA-B6E6-540DAE666ADE}" presName="background3" presStyleLbl="node3" presStyleIdx="2" presStyleCnt="3"/>
      <dgm:spPr/>
    </dgm:pt>
    <dgm:pt modelId="{D7818720-F9B2-4952-9617-93D01FBF6811}" type="pres">
      <dgm:prSet presAssocID="{C6A0EE28-8F50-47DA-B6E6-540DAE666ADE}" presName="text3" presStyleLbl="fgAcc3" presStyleIdx="2" presStyleCnt="3">
        <dgm:presLayoutVars>
          <dgm:chPref val="3"/>
        </dgm:presLayoutVars>
      </dgm:prSet>
      <dgm:spPr/>
    </dgm:pt>
    <dgm:pt modelId="{07CFC806-33B2-4174-A110-370A43B313B6}" type="pres">
      <dgm:prSet presAssocID="{C6A0EE28-8F50-47DA-B6E6-540DAE666ADE}" presName="hierChild4" presStyleCnt="0"/>
      <dgm:spPr/>
    </dgm:pt>
    <dgm:pt modelId="{9CD5C56C-64C4-43CC-A018-995322D46574}" type="pres">
      <dgm:prSet presAssocID="{DA35B417-0243-4D28-B6C6-780A63003697}" presName="Name10" presStyleLbl="parChTrans1D2" presStyleIdx="2" presStyleCnt="4"/>
      <dgm:spPr/>
    </dgm:pt>
    <dgm:pt modelId="{AABCAB44-1EC7-4896-B803-F574C55C8A09}" type="pres">
      <dgm:prSet presAssocID="{36C8FA1E-C8AD-4423-9D19-2B748DC61A83}" presName="hierRoot2" presStyleCnt="0"/>
      <dgm:spPr/>
    </dgm:pt>
    <dgm:pt modelId="{5C943DE1-F24D-4C73-BD31-5FB566B5932F}" type="pres">
      <dgm:prSet presAssocID="{36C8FA1E-C8AD-4423-9D19-2B748DC61A83}" presName="composite2" presStyleCnt="0"/>
      <dgm:spPr/>
    </dgm:pt>
    <dgm:pt modelId="{92091DA4-B361-40C1-91FF-987BF1B18CE0}" type="pres">
      <dgm:prSet presAssocID="{36C8FA1E-C8AD-4423-9D19-2B748DC61A83}" presName="background2" presStyleLbl="node2" presStyleIdx="2" presStyleCnt="4"/>
      <dgm:spPr/>
    </dgm:pt>
    <dgm:pt modelId="{0BF5D2AE-7DBE-48C1-AAA3-C1D2D31E3967}" type="pres">
      <dgm:prSet presAssocID="{36C8FA1E-C8AD-4423-9D19-2B748DC61A83}" presName="text2" presStyleLbl="fgAcc2" presStyleIdx="2" presStyleCnt="4">
        <dgm:presLayoutVars>
          <dgm:chPref val="3"/>
        </dgm:presLayoutVars>
      </dgm:prSet>
      <dgm:spPr/>
    </dgm:pt>
    <dgm:pt modelId="{86F543E9-495A-4A29-9CFF-AB0EFB52763D}" type="pres">
      <dgm:prSet presAssocID="{36C8FA1E-C8AD-4423-9D19-2B748DC61A83}" presName="hierChild3" presStyleCnt="0"/>
      <dgm:spPr/>
    </dgm:pt>
    <dgm:pt modelId="{5D481038-C07C-4E84-B5A3-94848F078B37}" type="pres">
      <dgm:prSet presAssocID="{4C51D811-3626-4FA9-9042-37514B0392B1}" presName="Name10" presStyleLbl="parChTrans1D2" presStyleIdx="3" presStyleCnt="4"/>
      <dgm:spPr/>
    </dgm:pt>
    <dgm:pt modelId="{186316E6-5C55-43DA-A036-349B9147E74A}" type="pres">
      <dgm:prSet presAssocID="{31DB0B7F-FFE2-4D1A-9D91-8C1E905C3ED2}" presName="hierRoot2" presStyleCnt="0"/>
      <dgm:spPr/>
    </dgm:pt>
    <dgm:pt modelId="{EB6413ED-86A4-4A34-9689-C8D45B988796}" type="pres">
      <dgm:prSet presAssocID="{31DB0B7F-FFE2-4D1A-9D91-8C1E905C3ED2}" presName="composite2" presStyleCnt="0"/>
      <dgm:spPr/>
    </dgm:pt>
    <dgm:pt modelId="{31FF5AF9-28E1-4C49-AF0A-27A22ED6B071}" type="pres">
      <dgm:prSet presAssocID="{31DB0B7F-FFE2-4D1A-9D91-8C1E905C3ED2}" presName="background2" presStyleLbl="node2" presStyleIdx="3" presStyleCnt="4"/>
      <dgm:spPr/>
    </dgm:pt>
    <dgm:pt modelId="{50B6DDCA-82E9-4407-9939-1C4184EDECEB}" type="pres">
      <dgm:prSet presAssocID="{31DB0B7F-FFE2-4D1A-9D91-8C1E905C3ED2}" presName="text2" presStyleLbl="fgAcc2" presStyleIdx="3" presStyleCnt="4">
        <dgm:presLayoutVars>
          <dgm:chPref val="3"/>
        </dgm:presLayoutVars>
      </dgm:prSet>
      <dgm:spPr/>
    </dgm:pt>
    <dgm:pt modelId="{49C1CEE7-D2AF-4BA2-A902-5202F686EF28}" type="pres">
      <dgm:prSet presAssocID="{31DB0B7F-FFE2-4D1A-9D91-8C1E905C3ED2}" presName="hierChild3" presStyleCnt="0"/>
      <dgm:spPr/>
    </dgm:pt>
  </dgm:ptLst>
  <dgm:cxnLst>
    <dgm:cxn modelId="{BC63910E-1808-4223-9D4D-FC5E6FB2F528}" type="presOf" srcId="{C6A0EE28-8F50-47DA-B6E6-540DAE666ADE}" destId="{D7818720-F9B2-4952-9617-93D01FBF6811}" srcOrd="0" destOrd="0" presId="urn:microsoft.com/office/officeart/2005/8/layout/hierarchy1"/>
    <dgm:cxn modelId="{41770311-F752-41B8-8E65-28AD4185F0FB}" type="presOf" srcId="{876A42E0-82AA-4410-9375-3303EF1F4329}" destId="{220B647E-17B7-4C7B-9A09-AD3FA89A00C6}" srcOrd="0" destOrd="0" presId="urn:microsoft.com/office/officeart/2005/8/layout/hierarchy1"/>
    <dgm:cxn modelId="{75581B11-A113-4F2D-BE66-DE077C2CC53F}" srcId="{D413EACA-816F-424D-99A4-0BB37727FE5B}" destId="{31DB0B7F-FFE2-4D1A-9D91-8C1E905C3ED2}" srcOrd="3" destOrd="0" parTransId="{4C51D811-3626-4FA9-9042-37514B0392B1}" sibTransId="{2D5700CE-812A-4131-96AB-42F6C2229DCC}"/>
    <dgm:cxn modelId="{2B72A525-843A-4D8D-A9A8-4D0BACEA8EF1}" type="presOf" srcId="{5BBE3CDF-6146-459E-8DAD-09278E6F6790}" destId="{2179C5AA-8748-4381-A40D-83F592295A63}" srcOrd="0" destOrd="0" presId="urn:microsoft.com/office/officeart/2005/8/layout/hierarchy1"/>
    <dgm:cxn modelId="{4289A12A-D6DB-4F0D-A353-754206FA5B3B}" srcId="{D413EACA-816F-424D-99A4-0BB37727FE5B}" destId="{36C8FA1E-C8AD-4423-9D19-2B748DC61A83}" srcOrd="2" destOrd="0" parTransId="{DA35B417-0243-4D28-B6C6-780A63003697}" sibTransId="{77FA9E29-AFA8-47BF-B50E-4240D2F50C52}"/>
    <dgm:cxn modelId="{21DCF835-C27E-4E01-95CC-871C61F8132B}" type="presOf" srcId="{4C51D811-3626-4FA9-9042-37514B0392B1}" destId="{5D481038-C07C-4E84-B5A3-94848F078B37}" srcOrd="0" destOrd="0" presId="urn:microsoft.com/office/officeart/2005/8/layout/hierarchy1"/>
    <dgm:cxn modelId="{DEFB0C36-2978-47CF-92E2-261EE8AFC130}" srcId="{21F7A42C-EE60-4AED-AFF2-A1124D7A735C}" destId="{C6A0EE28-8F50-47DA-B6E6-540DAE666ADE}" srcOrd="2" destOrd="0" parTransId="{F6AA71CE-EA90-4E24-8E6E-D37C8F562CFE}" sibTransId="{C9E953AC-F503-45D5-89D7-6148A931068F}"/>
    <dgm:cxn modelId="{E618473D-97A7-4924-885F-9DE9B14A331F}" srcId="{21F7A42C-EE60-4AED-AFF2-A1124D7A735C}" destId="{876A42E0-82AA-4410-9375-3303EF1F4329}" srcOrd="1" destOrd="0" parTransId="{E8644103-553A-4314-965D-D4E2D17439FB}" sibTransId="{18DE02B6-6239-4228-BA60-CB8789F281E3}"/>
    <dgm:cxn modelId="{F4E3B064-D0B6-429C-82FA-DD88AAB52DD9}" type="presOf" srcId="{E8644103-553A-4314-965D-D4E2D17439FB}" destId="{37F5E6E3-9447-4A4B-A19E-C6C95FE9CDC6}" srcOrd="0" destOrd="0" presId="urn:microsoft.com/office/officeart/2005/8/layout/hierarchy1"/>
    <dgm:cxn modelId="{DD6E0269-48ED-4AAC-B39E-82962FD19005}" type="presOf" srcId="{CE63D8FB-DD8C-4A59-A0A2-2DCA0C515BF4}" destId="{4D0DF225-AFBC-48E1-95CD-A82470AF9B30}" srcOrd="0" destOrd="0" presId="urn:microsoft.com/office/officeart/2005/8/layout/hierarchy1"/>
    <dgm:cxn modelId="{C09CFD49-DBC4-4AC1-912F-6E259B7103BB}" type="presOf" srcId="{F6AA71CE-EA90-4E24-8E6E-D37C8F562CFE}" destId="{BF2C3B04-1117-4F76-995E-023E2C63C18F}" srcOrd="0" destOrd="0" presId="urn:microsoft.com/office/officeart/2005/8/layout/hierarchy1"/>
    <dgm:cxn modelId="{C9C2456D-33FD-4845-B2ED-F533E9F945CA}" type="presOf" srcId="{31DB0B7F-FFE2-4D1A-9D91-8C1E905C3ED2}" destId="{50B6DDCA-82E9-4407-9939-1C4184EDECEB}" srcOrd="0" destOrd="0" presId="urn:microsoft.com/office/officeart/2005/8/layout/hierarchy1"/>
    <dgm:cxn modelId="{24A6484D-DFDD-4AA2-9F99-739B3E4CAB84}" type="presOf" srcId="{EE8154E2-9682-409C-9221-12F8C4F70DE9}" destId="{EDE3C055-430A-4B8A-A6E6-42702409A873}" srcOrd="0" destOrd="0" presId="urn:microsoft.com/office/officeart/2005/8/layout/hierarchy1"/>
    <dgm:cxn modelId="{14859D76-92DB-4951-9643-697050AA386D}" srcId="{D413EACA-816F-424D-99A4-0BB37727FE5B}" destId="{C552740E-B788-4603-B038-F5D4A823BDA3}" srcOrd="0" destOrd="0" parTransId="{D37E2106-C3D4-4B5D-8EE9-6B13F10AA797}" sibTransId="{D0193637-FD82-412E-A34D-7BBC0F1F3F4C}"/>
    <dgm:cxn modelId="{54D4E788-CC6B-4ED8-A2E5-57D1B0B0DC1C}" type="presOf" srcId="{D413EACA-816F-424D-99A4-0BB37727FE5B}" destId="{243ADC40-5E50-4500-9294-9B0CD8911EF7}" srcOrd="0" destOrd="0" presId="urn:microsoft.com/office/officeart/2005/8/layout/hierarchy1"/>
    <dgm:cxn modelId="{D3AE6489-3AA9-43A9-B097-271DEE2DB6BA}" type="presOf" srcId="{36C8FA1E-C8AD-4423-9D19-2B748DC61A83}" destId="{0BF5D2AE-7DBE-48C1-AAA3-C1D2D31E3967}" srcOrd="0" destOrd="0" presId="urn:microsoft.com/office/officeart/2005/8/layout/hierarchy1"/>
    <dgm:cxn modelId="{640C8890-3BDE-4134-BD65-FAB450A022FA}" type="presOf" srcId="{21F7A42C-EE60-4AED-AFF2-A1124D7A735C}" destId="{624B1F52-2CAB-4DF0-8C16-C7D3F059CDE5}" srcOrd="0" destOrd="0" presId="urn:microsoft.com/office/officeart/2005/8/layout/hierarchy1"/>
    <dgm:cxn modelId="{DE07379C-7CBD-4C84-A86A-B603DA52E44E}" srcId="{D413EACA-816F-424D-99A4-0BB37727FE5B}" destId="{21F7A42C-EE60-4AED-AFF2-A1124D7A735C}" srcOrd="1" destOrd="0" parTransId="{CE63D8FB-DD8C-4A59-A0A2-2DCA0C515BF4}" sibTransId="{13E4847F-EC54-487E-91FD-0133BCEA4EA7}"/>
    <dgm:cxn modelId="{71452BA5-8475-4F64-A0E3-DA114C9AF1E6}" type="presOf" srcId="{5BB79112-CA7E-4FDB-8F6A-3F3BF9CA57C1}" destId="{5C8DB7D0-2556-41A9-9100-939D17577590}" srcOrd="0" destOrd="0" presId="urn:microsoft.com/office/officeart/2005/8/layout/hierarchy1"/>
    <dgm:cxn modelId="{C97E06BB-B94F-47E8-80A7-D7BD78C0ED1A}" srcId="{21F7A42C-EE60-4AED-AFF2-A1124D7A735C}" destId="{5BBE3CDF-6146-459E-8DAD-09278E6F6790}" srcOrd="0" destOrd="0" parTransId="{5BB79112-CA7E-4FDB-8F6A-3F3BF9CA57C1}" sibTransId="{6936EFE2-5EE6-4655-A26A-4C31393C45EA}"/>
    <dgm:cxn modelId="{E9F0FDCE-5187-479C-A10B-9EDCF3E08CC1}" type="presOf" srcId="{DA35B417-0243-4D28-B6C6-780A63003697}" destId="{9CD5C56C-64C4-43CC-A018-995322D46574}" srcOrd="0" destOrd="0" presId="urn:microsoft.com/office/officeart/2005/8/layout/hierarchy1"/>
    <dgm:cxn modelId="{3BE16ED0-1443-4A61-BAF8-D4C1B9CAEFD1}" type="presOf" srcId="{D37E2106-C3D4-4B5D-8EE9-6B13F10AA797}" destId="{71FE617F-87D8-4BF4-9239-BEC4C64EBD77}" srcOrd="0" destOrd="0" presId="urn:microsoft.com/office/officeart/2005/8/layout/hierarchy1"/>
    <dgm:cxn modelId="{C88FA7D0-2024-40B2-92A5-CED074C68669}" type="presOf" srcId="{C552740E-B788-4603-B038-F5D4A823BDA3}" destId="{5615DFD9-78BF-4FAF-B9D9-A92C73CE3C7D}" srcOrd="0" destOrd="0" presId="urn:microsoft.com/office/officeart/2005/8/layout/hierarchy1"/>
    <dgm:cxn modelId="{4F8D29D8-ECE8-4538-9B7E-8E94260F843F}" srcId="{EE8154E2-9682-409C-9221-12F8C4F70DE9}" destId="{D413EACA-816F-424D-99A4-0BB37727FE5B}" srcOrd="0" destOrd="0" parTransId="{F8B34675-4A24-49AE-AA22-22883E5879E9}" sibTransId="{0AAAA6C9-33C5-4995-B8CE-1B3900011819}"/>
    <dgm:cxn modelId="{8DA4879D-B748-41E8-84D7-BD1E144CB8C5}" type="presParOf" srcId="{EDE3C055-430A-4B8A-A6E6-42702409A873}" destId="{C06F170D-DB1F-451D-81A8-1E1F1DA86E01}" srcOrd="0" destOrd="0" presId="urn:microsoft.com/office/officeart/2005/8/layout/hierarchy1"/>
    <dgm:cxn modelId="{A773461A-FF17-4BC9-83FD-E1B57159082E}" type="presParOf" srcId="{C06F170D-DB1F-451D-81A8-1E1F1DA86E01}" destId="{6992B384-C438-4233-8D62-057E0BA91FAC}" srcOrd="0" destOrd="0" presId="urn:microsoft.com/office/officeart/2005/8/layout/hierarchy1"/>
    <dgm:cxn modelId="{2018061A-5F07-4638-B6EE-54BF35912573}" type="presParOf" srcId="{6992B384-C438-4233-8D62-057E0BA91FAC}" destId="{8EE69F24-69B3-4A3E-8D93-138B51CBE0D6}" srcOrd="0" destOrd="0" presId="urn:microsoft.com/office/officeart/2005/8/layout/hierarchy1"/>
    <dgm:cxn modelId="{3D7010A5-C781-43E3-A175-5C99ECFB95E9}" type="presParOf" srcId="{6992B384-C438-4233-8D62-057E0BA91FAC}" destId="{243ADC40-5E50-4500-9294-9B0CD8911EF7}" srcOrd="1" destOrd="0" presId="urn:microsoft.com/office/officeart/2005/8/layout/hierarchy1"/>
    <dgm:cxn modelId="{68132AF0-91A6-4E97-8C7E-B4B6DECEB359}" type="presParOf" srcId="{C06F170D-DB1F-451D-81A8-1E1F1DA86E01}" destId="{B94D909B-137C-4356-A01F-DFED700C9D60}" srcOrd="1" destOrd="0" presId="urn:microsoft.com/office/officeart/2005/8/layout/hierarchy1"/>
    <dgm:cxn modelId="{BB1AC8F7-DD27-4184-AE90-09C1EB1E2738}" type="presParOf" srcId="{B94D909B-137C-4356-A01F-DFED700C9D60}" destId="{71FE617F-87D8-4BF4-9239-BEC4C64EBD77}" srcOrd="0" destOrd="0" presId="urn:microsoft.com/office/officeart/2005/8/layout/hierarchy1"/>
    <dgm:cxn modelId="{ED7ADF03-6051-469A-A082-C8CFA1B6745C}" type="presParOf" srcId="{B94D909B-137C-4356-A01F-DFED700C9D60}" destId="{360E59AB-3FE9-4A76-B76C-084E428824DD}" srcOrd="1" destOrd="0" presId="urn:microsoft.com/office/officeart/2005/8/layout/hierarchy1"/>
    <dgm:cxn modelId="{1FDE3142-5AEB-4319-AC61-10651E4BD1CA}" type="presParOf" srcId="{360E59AB-3FE9-4A76-B76C-084E428824DD}" destId="{12141485-18BD-4BF0-871A-778F1881F384}" srcOrd="0" destOrd="0" presId="urn:microsoft.com/office/officeart/2005/8/layout/hierarchy1"/>
    <dgm:cxn modelId="{54AEDC1B-FA5A-4A06-8EEE-B89B6DB525BF}" type="presParOf" srcId="{12141485-18BD-4BF0-871A-778F1881F384}" destId="{686F136C-0D04-4524-B16D-88C4FDDF2258}" srcOrd="0" destOrd="0" presId="urn:microsoft.com/office/officeart/2005/8/layout/hierarchy1"/>
    <dgm:cxn modelId="{5629B243-426F-445B-95E0-15CA110E44F4}" type="presParOf" srcId="{12141485-18BD-4BF0-871A-778F1881F384}" destId="{5615DFD9-78BF-4FAF-B9D9-A92C73CE3C7D}" srcOrd="1" destOrd="0" presId="urn:microsoft.com/office/officeart/2005/8/layout/hierarchy1"/>
    <dgm:cxn modelId="{3075C1A7-4B9E-4157-8AC8-76C3935942AE}" type="presParOf" srcId="{360E59AB-3FE9-4A76-B76C-084E428824DD}" destId="{EA0356FD-14C0-4D44-B09C-5208DA4FA7E9}" srcOrd="1" destOrd="0" presId="urn:microsoft.com/office/officeart/2005/8/layout/hierarchy1"/>
    <dgm:cxn modelId="{9B8F9633-1726-4BE6-AEE8-0C81BC71271F}" type="presParOf" srcId="{B94D909B-137C-4356-A01F-DFED700C9D60}" destId="{4D0DF225-AFBC-48E1-95CD-A82470AF9B30}" srcOrd="2" destOrd="0" presId="urn:microsoft.com/office/officeart/2005/8/layout/hierarchy1"/>
    <dgm:cxn modelId="{67ACB972-4CAC-4763-8E09-9F0A2FDF4EC1}" type="presParOf" srcId="{B94D909B-137C-4356-A01F-DFED700C9D60}" destId="{A0ECB756-9B31-41EE-9261-3CE0BF4C2B7B}" srcOrd="3" destOrd="0" presId="urn:microsoft.com/office/officeart/2005/8/layout/hierarchy1"/>
    <dgm:cxn modelId="{01D90BC4-BFD3-41AE-AD55-3679C2269CEF}" type="presParOf" srcId="{A0ECB756-9B31-41EE-9261-3CE0BF4C2B7B}" destId="{05FE6AF8-56E9-4CEE-B7BD-AECBF7C2345E}" srcOrd="0" destOrd="0" presId="urn:microsoft.com/office/officeart/2005/8/layout/hierarchy1"/>
    <dgm:cxn modelId="{6779B9B3-8305-4CD2-B9D5-F01D7F59FFAC}" type="presParOf" srcId="{05FE6AF8-56E9-4CEE-B7BD-AECBF7C2345E}" destId="{26FDD7E6-A4EB-4DE0-A36E-A62832D7E527}" srcOrd="0" destOrd="0" presId="urn:microsoft.com/office/officeart/2005/8/layout/hierarchy1"/>
    <dgm:cxn modelId="{4E564F02-8758-4320-AC35-2572FB9EA6A2}" type="presParOf" srcId="{05FE6AF8-56E9-4CEE-B7BD-AECBF7C2345E}" destId="{624B1F52-2CAB-4DF0-8C16-C7D3F059CDE5}" srcOrd="1" destOrd="0" presId="urn:microsoft.com/office/officeart/2005/8/layout/hierarchy1"/>
    <dgm:cxn modelId="{038CC436-032F-42AA-8230-EEC0209C3070}" type="presParOf" srcId="{A0ECB756-9B31-41EE-9261-3CE0BF4C2B7B}" destId="{AC47F145-5879-409B-844B-014F859EC9F0}" srcOrd="1" destOrd="0" presId="urn:microsoft.com/office/officeart/2005/8/layout/hierarchy1"/>
    <dgm:cxn modelId="{3362FD6C-D43D-4AFD-A6E6-39C6DA4EB957}" type="presParOf" srcId="{AC47F145-5879-409B-844B-014F859EC9F0}" destId="{5C8DB7D0-2556-41A9-9100-939D17577590}" srcOrd="0" destOrd="0" presId="urn:microsoft.com/office/officeart/2005/8/layout/hierarchy1"/>
    <dgm:cxn modelId="{C9D72A2B-4563-499F-9ABF-A6254DE1711A}" type="presParOf" srcId="{AC47F145-5879-409B-844B-014F859EC9F0}" destId="{F2AF099F-DC98-434D-A6AE-42DCDA4EFF2A}" srcOrd="1" destOrd="0" presId="urn:microsoft.com/office/officeart/2005/8/layout/hierarchy1"/>
    <dgm:cxn modelId="{404AF40D-CA9F-4BD7-A5AC-89AC316DE5B4}" type="presParOf" srcId="{F2AF099F-DC98-434D-A6AE-42DCDA4EFF2A}" destId="{901BAE27-1713-410B-B9A5-A57F2FC564EB}" srcOrd="0" destOrd="0" presId="urn:microsoft.com/office/officeart/2005/8/layout/hierarchy1"/>
    <dgm:cxn modelId="{DBCD30BF-B08D-4131-A6F0-8C56707DA969}" type="presParOf" srcId="{901BAE27-1713-410B-B9A5-A57F2FC564EB}" destId="{E4D02507-32F2-4BCD-932A-613536E6D98F}" srcOrd="0" destOrd="0" presId="urn:microsoft.com/office/officeart/2005/8/layout/hierarchy1"/>
    <dgm:cxn modelId="{26572B24-A90F-4E16-AFC7-92E507894851}" type="presParOf" srcId="{901BAE27-1713-410B-B9A5-A57F2FC564EB}" destId="{2179C5AA-8748-4381-A40D-83F592295A63}" srcOrd="1" destOrd="0" presId="urn:microsoft.com/office/officeart/2005/8/layout/hierarchy1"/>
    <dgm:cxn modelId="{A400BD77-0C13-4FD9-B6D4-E2827125C4C6}" type="presParOf" srcId="{F2AF099F-DC98-434D-A6AE-42DCDA4EFF2A}" destId="{0058E79E-B8FA-45B3-A3FF-0AC68EEAF1A0}" srcOrd="1" destOrd="0" presId="urn:microsoft.com/office/officeart/2005/8/layout/hierarchy1"/>
    <dgm:cxn modelId="{447D2A32-9902-4318-AE60-5EB115E356D8}" type="presParOf" srcId="{AC47F145-5879-409B-844B-014F859EC9F0}" destId="{37F5E6E3-9447-4A4B-A19E-C6C95FE9CDC6}" srcOrd="2" destOrd="0" presId="urn:microsoft.com/office/officeart/2005/8/layout/hierarchy1"/>
    <dgm:cxn modelId="{84A4C976-12B9-4B51-8297-D59C3C979C67}" type="presParOf" srcId="{AC47F145-5879-409B-844B-014F859EC9F0}" destId="{E357D784-443D-4DD6-B897-8B16C83CDFA1}" srcOrd="3" destOrd="0" presId="urn:microsoft.com/office/officeart/2005/8/layout/hierarchy1"/>
    <dgm:cxn modelId="{6C9275F5-CA87-4C67-B765-346E1071D0C3}" type="presParOf" srcId="{E357D784-443D-4DD6-B897-8B16C83CDFA1}" destId="{79D243F7-AF82-4456-8358-D213A16E4AF2}" srcOrd="0" destOrd="0" presId="urn:microsoft.com/office/officeart/2005/8/layout/hierarchy1"/>
    <dgm:cxn modelId="{B1485BCC-92FC-43AF-9A09-06E49DF338DB}" type="presParOf" srcId="{79D243F7-AF82-4456-8358-D213A16E4AF2}" destId="{D9338D2E-F21C-4520-9DD2-574673C953B7}" srcOrd="0" destOrd="0" presId="urn:microsoft.com/office/officeart/2005/8/layout/hierarchy1"/>
    <dgm:cxn modelId="{9352379F-3ADB-4194-A798-81F980C62A65}" type="presParOf" srcId="{79D243F7-AF82-4456-8358-D213A16E4AF2}" destId="{220B647E-17B7-4C7B-9A09-AD3FA89A00C6}" srcOrd="1" destOrd="0" presId="urn:microsoft.com/office/officeart/2005/8/layout/hierarchy1"/>
    <dgm:cxn modelId="{D6C43531-BD7A-490B-A22A-27066CCE9B30}" type="presParOf" srcId="{E357D784-443D-4DD6-B897-8B16C83CDFA1}" destId="{5793C540-7357-4CB3-B0AB-30A493813D0F}" srcOrd="1" destOrd="0" presId="urn:microsoft.com/office/officeart/2005/8/layout/hierarchy1"/>
    <dgm:cxn modelId="{BEB230B5-9412-46B1-80B7-524FF3822D8C}" type="presParOf" srcId="{AC47F145-5879-409B-844B-014F859EC9F0}" destId="{BF2C3B04-1117-4F76-995E-023E2C63C18F}" srcOrd="4" destOrd="0" presId="urn:microsoft.com/office/officeart/2005/8/layout/hierarchy1"/>
    <dgm:cxn modelId="{BD558362-0B71-4EF3-9922-285DF87249EF}" type="presParOf" srcId="{AC47F145-5879-409B-844B-014F859EC9F0}" destId="{BBB5BE9E-6827-45EF-A2E4-71038F6280E6}" srcOrd="5" destOrd="0" presId="urn:microsoft.com/office/officeart/2005/8/layout/hierarchy1"/>
    <dgm:cxn modelId="{7E7A4C94-6F67-4847-B7C5-E5B95A132678}" type="presParOf" srcId="{BBB5BE9E-6827-45EF-A2E4-71038F6280E6}" destId="{46D78773-EF72-426D-B3EA-D9EF7F59ADA9}" srcOrd="0" destOrd="0" presId="urn:microsoft.com/office/officeart/2005/8/layout/hierarchy1"/>
    <dgm:cxn modelId="{303E57F4-B6C5-4B03-9166-BFD3D261680D}" type="presParOf" srcId="{46D78773-EF72-426D-B3EA-D9EF7F59ADA9}" destId="{3786506B-27BF-4871-84FD-A1326367088C}" srcOrd="0" destOrd="0" presId="urn:microsoft.com/office/officeart/2005/8/layout/hierarchy1"/>
    <dgm:cxn modelId="{81F82FEC-BC46-423C-8A9A-816014C277F6}" type="presParOf" srcId="{46D78773-EF72-426D-B3EA-D9EF7F59ADA9}" destId="{D7818720-F9B2-4952-9617-93D01FBF6811}" srcOrd="1" destOrd="0" presId="urn:microsoft.com/office/officeart/2005/8/layout/hierarchy1"/>
    <dgm:cxn modelId="{FB60585F-E81D-4761-A0BE-1034305FFDED}" type="presParOf" srcId="{BBB5BE9E-6827-45EF-A2E4-71038F6280E6}" destId="{07CFC806-33B2-4174-A110-370A43B313B6}" srcOrd="1" destOrd="0" presId="urn:microsoft.com/office/officeart/2005/8/layout/hierarchy1"/>
    <dgm:cxn modelId="{FC81445A-1D92-4F4E-8A4D-12DBC9CB357B}" type="presParOf" srcId="{B94D909B-137C-4356-A01F-DFED700C9D60}" destId="{9CD5C56C-64C4-43CC-A018-995322D46574}" srcOrd="4" destOrd="0" presId="urn:microsoft.com/office/officeart/2005/8/layout/hierarchy1"/>
    <dgm:cxn modelId="{35CD75E3-B533-4783-9D78-5A63D9898087}" type="presParOf" srcId="{B94D909B-137C-4356-A01F-DFED700C9D60}" destId="{AABCAB44-1EC7-4896-B803-F574C55C8A09}" srcOrd="5" destOrd="0" presId="urn:microsoft.com/office/officeart/2005/8/layout/hierarchy1"/>
    <dgm:cxn modelId="{08840636-F2CC-488B-A2E0-9CC7F5A53EE5}" type="presParOf" srcId="{AABCAB44-1EC7-4896-B803-F574C55C8A09}" destId="{5C943DE1-F24D-4C73-BD31-5FB566B5932F}" srcOrd="0" destOrd="0" presId="urn:microsoft.com/office/officeart/2005/8/layout/hierarchy1"/>
    <dgm:cxn modelId="{9D975022-6CF7-403F-8D0B-A6829D446BE4}" type="presParOf" srcId="{5C943DE1-F24D-4C73-BD31-5FB566B5932F}" destId="{92091DA4-B361-40C1-91FF-987BF1B18CE0}" srcOrd="0" destOrd="0" presId="urn:microsoft.com/office/officeart/2005/8/layout/hierarchy1"/>
    <dgm:cxn modelId="{0DCACBE1-5630-4FF5-9A03-5A24AA16D6B3}" type="presParOf" srcId="{5C943DE1-F24D-4C73-BD31-5FB566B5932F}" destId="{0BF5D2AE-7DBE-48C1-AAA3-C1D2D31E3967}" srcOrd="1" destOrd="0" presId="urn:microsoft.com/office/officeart/2005/8/layout/hierarchy1"/>
    <dgm:cxn modelId="{88C774AC-4A11-44CF-85A2-CFF9AF3D976D}" type="presParOf" srcId="{AABCAB44-1EC7-4896-B803-F574C55C8A09}" destId="{86F543E9-495A-4A29-9CFF-AB0EFB52763D}" srcOrd="1" destOrd="0" presId="urn:microsoft.com/office/officeart/2005/8/layout/hierarchy1"/>
    <dgm:cxn modelId="{CF94A274-79C0-4E84-986C-A20CF83E9142}" type="presParOf" srcId="{B94D909B-137C-4356-A01F-DFED700C9D60}" destId="{5D481038-C07C-4E84-B5A3-94848F078B37}" srcOrd="6" destOrd="0" presId="urn:microsoft.com/office/officeart/2005/8/layout/hierarchy1"/>
    <dgm:cxn modelId="{D6F71EB4-D946-4739-BBB2-876D2F2A3069}" type="presParOf" srcId="{B94D909B-137C-4356-A01F-DFED700C9D60}" destId="{186316E6-5C55-43DA-A036-349B9147E74A}" srcOrd="7" destOrd="0" presId="urn:microsoft.com/office/officeart/2005/8/layout/hierarchy1"/>
    <dgm:cxn modelId="{027E97CF-388A-4603-B957-BE6F1A7ADAA6}" type="presParOf" srcId="{186316E6-5C55-43DA-A036-349B9147E74A}" destId="{EB6413ED-86A4-4A34-9689-C8D45B988796}" srcOrd="0" destOrd="0" presId="urn:microsoft.com/office/officeart/2005/8/layout/hierarchy1"/>
    <dgm:cxn modelId="{A766D817-2A66-4281-9877-DD46268BBC61}" type="presParOf" srcId="{EB6413ED-86A4-4A34-9689-C8D45B988796}" destId="{31FF5AF9-28E1-4C49-AF0A-27A22ED6B071}" srcOrd="0" destOrd="0" presId="urn:microsoft.com/office/officeart/2005/8/layout/hierarchy1"/>
    <dgm:cxn modelId="{4F32CDB0-AF30-4DE1-A85F-40E0B02CB580}" type="presParOf" srcId="{EB6413ED-86A4-4A34-9689-C8D45B988796}" destId="{50B6DDCA-82E9-4407-9939-1C4184EDECEB}" srcOrd="1" destOrd="0" presId="urn:microsoft.com/office/officeart/2005/8/layout/hierarchy1"/>
    <dgm:cxn modelId="{C34F9C32-BCE2-481E-B462-316A8820E5FC}" type="presParOf" srcId="{186316E6-5C55-43DA-A036-349B9147E74A}" destId="{49C1CEE7-D2AF-4BA2-A902-5202F686EF28}" srcOrd="1" destOrd="0" presId="urn:microsoft.com/office/officeart/2005/8/layout/hierarchy1"/>
  </dgm:cxnLst>
  <dgm:bg>
    <a:solidFill>
      <a:schemeClr val="bg1">
        <a:lumMod val="95000"/>
      </a:schemeClr>
    </a:solidFill>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81038-C07C-4E84-B5A3-94848F078B37}">
      <dsp:nvSpPr>
        <dsp:cNvPr id="0" name=""/>
        <dsp:cNvSpPr/>
      </dsp:nvSpPr>
      <dsp:spPr>
        <a:xfrm>
          <a:off x="4943006" y="985656"/>
          <a:ext cx="2844395" cy="451224"/>
        </a:xfrm>
        <a:custGeom>
          <a:avLst/>
          <a:gdLst/>
          <a:ahLst/>
          <a:cxnLst/>
          <a:rect l="0" t="0" r="0" b="0"/>
          <a:pathLst>
            <a:path>
              <a:moveTo>
                <a:pt x="0" y="0"/>
              </a:moveTo>
              <a:lnTo>
                <a:pt x="0" y="307496"/>
              </a:lnTo>
              <a:lnTo>
                <a:pt x="2844395" y="307496"/>
              </a:lnTo>
              <a:lnTo>
                <a:pt x="2844395" y="451224"/>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D5C56C-64C4-43CC-A018-995322D46574}">
      <dsp:nvSpPr>
        <dsp:cNvPr id="0" name=""/>
        <dsp:cNvSpPr/>
      </dsp:nvSpPr>
      <dsp:spPr>
        <a:xfrm>
          <a:off x="4943006" y="985656"/>
          <a:ext cx="948131" cy="451224"/>
        </a:xfrm>
        <a:custGeom>
          <a:avLst/>
          <a:gdLst/>
          <a:ahLst/>
          <a:cxnLst/>
          <a:rect l="0" t="0" r="0" b="0"/>
          <a:pathLst>
            <a:path>
              <a:moveTo>
                <a:pt x="0" y="0"/>
              </a:moveTo>
              <a:lnTo>
                <a:pt x="0" y="307496"/>
              </a:lnTo>
              <a:lnTo>
                <a:pt x="948131" y="307496"/>
              </a:lnTo>
              <a:lnTo>
                <a:pt x="948131" y="451224"/>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2C3B04-1117-4F76-995E-023E2C63C18F}">
      <dsp:nvSpPr>
        <dsp:cNvPr id="0" name=""/>
        <dsp:cNvSpPr/>
      </dsp:nvSpPr>
      <dsp:spPr>
        <a:xfrm>
          <a:off x="3994874" y="2422075"/>
          <a:ext cx="1896263" cy="451224"/>
        </a:xfrm>
        <a:custGeom>
          <a:avLst/>
          <a:gdLst/>
          <a:ahLst/>
          <a:cxnLst/>
          <a:rect l="0" t="0" r="0" b="0"/>
          <a:pathLst>
            <a:path>
              <a:moveTo>
                <a:pt x="0" y="0"/>
              </a:moveTo>
              <a:lnTo>
                <a:pt x="0" y="307496"/>
              </a:lnTo>
              <a:lnTo>
                <a:pt x="1896263" y="307496"/>
              </a:lnTo>
              <a:lnTo>
                <a:pt x="1896263" y="451224"/>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F5E6E3-9447-4A4B-A19E-C6C95FE9CDC6}">
      <dsp:nvSpPr>
        <dsp:cNvPr id="0" name=""/>
        <dsp:cNvSpPr/>
      </dsp:nvSpPr>
      <dsp:spPr>
        <a:xfrm>
          <a:off x="3949154" y="2422075"/>
          <a:ext cx="91440" cy="451224"/>
        </a:xfrm>
        <a:custGeom>
          <a:avLst/>
          <a:gdLst/>
          <a:ahLst/>
          <a:cxnLst/>
          <a:rect l="0" t="0" r="0" b="0"/>
          <a:pathLst>
            <a:path>
              <a:moveTo>
                <a:pt x="45720" y="0"/>
              </a:moveTo>
              <a:lnTo>
                <a:pt x="45720" y="451224"/>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8DB7D0-2556-41A9-9100-939D17577590}">
      <dsp:nvSpPr>
        <dsp:cNvPr id="0" name=""/>
        <dsp:cNvSpPr/>
      </dsp:nvSpPr>
      <dsp:spPr>
        <a:xfrm>
          <a:off x="2098610" y="2422075"/>
          <a:ext cx="1896263" cy="451224"/>
        </a:xfrm>
        <a:custGeom>
          <a:avLst/>
          <a:gdLst/>
          <a:ahLst/>
          <a:cxnLst/>
          <a:rect l="0" t="0" r="0" b="0"/>
          <a:pathLst>
            <a:path>
              <a:moveTo>
                <a:pt x="1896263" y="0"/>
              </a:moveTo>
              <a:lnTo>
                <a:pt x="1896263" y="307496"/>
              </a:lnTo>
              <a:lnTo>
                <a:pt x="0" y="307496"/>
              </a:lnTo>
              <a:lnTo>
                <a:pt x="0" y="451224"/>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0DF225-AFBC-48E1-95CD-A82470AF9B30}">
      <dsp:nvSpPr>
        <dsp:cNvPr id="0" name=""/>
        <dsp:cNvSpPr/>
      </dsp:nvSpPr>
      <dsp:spPr>
        <a:xfrm>
          <a:off x="3994874" y="985656"/>
          <a:ext cx="948131" cy="451224"/>
        </a:xfrm>
        <a:custGeom>
          <a:avLst/>
          <a:gdLst/>
          <a:ahLst/>
          <a:cxnLst/>
          <a:rect l="0" t="0" r="0" b="0"/>
          <a:pathLst>
            <a:path>
              <a:moveTo>
                <a:pt x="948131" y="0"/>
              </a:moveTo>
              <a:lnTo>
                <a:pt x="948131" y="307496"/>
              </a:lnTo>
              <a:lnTo>
                <a:pt x="0" y="307496"/>
              </a:lnTo>
              <a:lnTo>
                <a:pt x="0" y="451224"/>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FE617F-87D8-4BF4-9239-BEC4C64EBD77}">
      <dsp:nvSpPr>
        <dsp:cNvPr id="0" name=""/>
        <dsp:cNvSpPr/>
      </dsp:nvSpPr>
      <dsp:spPr>
        <a:xfrm>
          <a:off x="2098610" y="985656"/>
          <a:ext cx="2844395" cy="451224"/>
        </a:xfrm>
        <a:custGeom>
          <a:avLst/>
          <a:gdLst/>
          <a:ahLst/>
          <a:cxnLst/>
          <a:rect l="0" t="0" r="0" b="0"/>
          <a:pathLst>
            <a:path>
              <a:moveTo>
                <a:pt x="2844395" y="0"/>
              </a:moveTo>
              <a:lnTo>
                <a:pt x="2844395" y="307496"/>
              </a:lnTo>
              <a:lnTo>
                <a:pt x="0" y="307496"/>
              </a:lnTo>
              <a:lnTo>
                <a:pt x="0" y="451224"/>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E69F24-69B3-4A3E-8D93-138B51CBE0D6}">
      <dsp:nvSpPr>
        <dsp:cNvPr id="0" name=""/>
        <dsp:cNvSpPr/>
      </dsp:nvSpPr>
      <dsp:spPr>
        <a:xfrm>
          <a:off x="4167261" y="460"/>
          <a:ext cx="1551488" cy="985195"/>
        </a:xfrm>
        <a:prstGeom prst="roundRect">
          <a:avLst>
            <a:gd name="adj" fmla="val 10000"/>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43ADC40-5E50-4500-9294-9B0CD8911EF7}">
      <dsp:nvSpPr>
        <dsp:cNvPr id="0" name=""/>
        <dsp:cNvSpPr/>
      </dsp:nvSpPr>
      <dsp:spPr>
        <a:xfrm>
          <a:off x="4339649" y="164229"/>
          <a:ext cx="1551488" cy="9851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MECE Frame Work</a:t>
          </a:r>
        </a:p>
      </dsp:txBody>
      <dsp:txXfrm>
        <a:off x="4368504" y="193084"/>
        <a:ext cx="1493778" cy="927485"/>
      </dsp:txXfrm>
    </dsp:sp>
    <dsp:sp modelId="{686F136C-0D04-4524-B16D-88C4FDDF2258}">
      <dsp:nvSpPr>
        <dsp:cNvPr id="0" name=""/>
        <dsp:cNvSpPr/>
      </dsp:nvSpPr>
      <dsp:spPr>
        <a:xfrm>
          <a:off x="1322866" y="1436880"/>
          <a:ext cx="1551488" cy="985195"/>
        </a:xfrm>
        <a:prstGeom prst="roundRect">
          <a:avLst>
            <a:gd name="adj" fmla="val 10000"/>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615DFD9-78BF-4FAF-B9D9-A92C73CE3C7D}">
      <dsp:nvSpPr>
        <dsp:cNvPr id="0" name=""/>
        <dsp:cNvSpPr/>
      </dsp:nvSpPr>
      <dsp:spPr>
        <a:xfrm>
          <a:off x="1495253" y="1600649"/>
          <a:ext cx="1551488" cy="9851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Project </a:t>
          </a:r>
        </a:p>
        <a:p>
          <a:pPr marL="0" lvl="0" indent="0" algn="ctr" defTabSz="666750">
            <a:lnSpc>
              <a:spcPct val="90000"/>
            </a:lnSpc>
            <a:spcBef>
              <a:spcPct val="0"/>
            </a:spcBef>
            <a:spcAft>
              <a:spcPct val="35000"/>
            </a:spcAft>
            <a:buNone/>
          </a:pPr>
          <a:r>
            <a:rPr lang="en-IN" sz="1500" kern="1200" dirty="0"/>
            <a:t>Foundation</a:t>
          </a:r>
        </a:p>
      </dsp:txBody>
      <dsp:txXfrm>
        <a:off x="1524108" y="1629504"/>
        <a:ext cx="1493778" cy="927485"/>
      </dsp:txXfrm>
    </dsp:sp>
    <dsp:sp modelId="{26FDD7E6-A4EB-4DE0-A36E-A62832D7E527}">
      <dsp:nvSpPr>
        <dsp:cNvPr id="0" name=""/>
        <dsp:cNvSpPr/>
      </dsp:nvSpPr>
      <dsp:spPr>
        <a:xfrm>
          <a:off x="3219130" y="1436880"/>
          <a:ext cx="1551488" cy="985195"/>
        </a:xfrm>
        <a:prstGeom prst="roundRect">
          <a:avLst>
            <a:gd name="adj" fmla="val 10000"/>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24B1F52-2CAB-4DF0-8C16-C7D3F059CDE5}">
      <dsp:nvSpPr>
        <dsp:cNvPr id="0" name=""/>
        <dsp:cNvSpPr/>
      </dsp:nvSpPr>
      <dsp:spPr>
        <a:xfrm>
          <a:off x="3391517" y="1600649"/>
          <a:ext cx="1551488" cy="9851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Analysis</a:t>
          </a:r>
        </a:p>
        <a:p>
          <a:pPr marL="0" lvl="0" indent="0" algn="ctr" defTabSz="666750">
            <a:lnSpc>
              <a:spcPct val="90000"/>
            </a:lnSpc>
            <a:spcBef>
              <a:spcPct val="0"/>
            </a:spcBef>
            <a:spcAft>
              <a:spcPct val="35000"/>
            </a:spcAft>
            <a:buNone/>
          </a:pPr>
          <a:r>
            <a:rPr lang="en-IN" sz="1500" kern="1200" dirty="0"/>
            <a:t>Tools</a:t>
          </a:r>
        </a:p>
      </dsp:txBody>
      <dsp:txXfrm>
        <a:off x="3420372" y="1629504"/>
        <a:ext cx="1493778" cy="927485"/>
      </dsp:txXfrm>
    </dsp:sp>
    <dsp:sp modelId="{E4D02507-32F2-4BCD-932A-613536E6D98F}">
      <dsp:nvSpPr>
        <dsp:cNvPr id="0" name=""/>
        <dsp:cNvSpPr/>
      </dsp:nvSpPr>
      <dsp:spPr>
        <a:xfrm>
          <a:off x="1322866" y="2873300"/>
          <a:ext cx="1551488" cy="985195"/>
        </a:xfrm>
        <a:prstGeom prst="roundRect">
          <a:avLst>
            <a:gd name="adj" fmla="val 10000"/>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179C5AA-8748-4381-A40D-83F592295A63}">
      <dsp:nvSpPr>
        <dsp:cNvPr id="0" name=""/>
        <dsp:cNvSpPr/>
      </dsp:nvSpPr>
      <dsp:spPr>
        <a:xfrm>
          <a:off x="1495253" y="3037068"/>
          <a:ext cx="1551488" cy="9851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Actionable</a:t>
          </a:r>
          <a:r>
            <a:rPr lang="en-IN" sz="1500" kern="1200" baseline="0" dirty="0"/>
            <a:t> </a:t>
          </a:r>
        </a:p>
        <a:p>
          <a:pPr marL="0" lvl="0" indent="0" algn="ctr" defTabSz="666750">
            <a:lnSpc>
              <a:spcPct val="90000"/>
            </a:lnSpc>
            <a:spcBef>
              <a:spcPct val="0"/>
            </a:spcBef>
            <a:spcAft>
              <a:spcPct val="35000"/>
            </a:spcAft>
            <a:buNone/>
          </a:pPr>
          <a:r>
            <a:rPr lang="en-IN" sz="1500" kern="1200" baseline="0" dirty="0"/>
            <a:t>Insights</a:t>
          </a:r>
          <a:endParaRPr lang="en-IN" sz="1500" kern="1200" dirty="0"/>
        </a:p>
      </dsp:txBody>
      <dsp:txXfrm>
        <a:off x="1524108" y="3065923"/>
        <a:ext cx="1493778" cy="927485"/>
      </dsp:txXfrm>
    </dsp:sp>
    <dsp:sp modelId="{D9338D2E-F21C-4520-9DD2-574673C953B7}">
      <dsp:nvSpPr>
        <dsp:cNvPr id="0" name=""/>
        <dsp:cNvSpPr/>
      </dsp:nvSpPr>
      <dsp:spPr>
        <a:xfrm>
          <a:off x="3219130" y="2873300"/>
          <a:ext cx="1551488" cy="985195"/>
        </a:xfrm>
        <a:prstGeom prst="roundRect">
          <a:avLst>
            <a:gd name="adj" fmla="val 10000"/>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20B647E-17B7-4C7B-9A09-AD3FA89A00C6}">
      <dsp:nvSpPr>
        <dsp:cNvPr id="0" name=""/>
        <dsp:cNvSpPr/>
      </dsp:nvSpPr>
      <dsp:spPr>
        <a:xfrm>
          <a:off x="3391517" y="3037068"/>
          <a:ext cx="1551488" cy="9851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Stakeholder </a:t>
          </a:r>
        </a:p>
        <a:p>
          <a:pPr marL="0" lvl="0" indent="0" algn="ctr" defTabSz="666750">
            <a:lnSpc>
              <a:spcPct val="90000"/>
            </a:lnSpc>
            <a:spcBef>
              <a:spcPct val="0"/>
            </a:spcBef>
            <a:spcAft>
              <a:spcPct val="35000"/>
            </a:spcAft>
            <a:buNone/>
          </a:pPr>
          <a:r>
            <a:rPr lang="en-IN" sz="1500" kern="1200" dirty="0"/>
            <a:t>Focus </a:t>
          </a:r>
        </a:p>
        <a:p>
          <a:pPr marL="0" lvl="0" indent="0" algn="ctr" defTabSz="666750">
            <a:lnSpc>
              <a:spcPct val="90000"/>
            </a:lnSpc>
            <a:spcBef>
              <a:spcPct val="0"/>
            </a:spcBef>
            <a:spcAft>
              <a:spcPct val="35000"/>
            </a:spcAft>
            <a:buNone/>
          </a:pPr>
          <a:r>
            <a:rPr lang="en-IN" sz="1500" kern="1200" dirty="0"/>
            <a:t>Areas</a:t>
          </a:r>
        </a:p>
      </dsp:txBody>
      <dsp:txXfrm>
        <a:off x="3420372" y="3065923"/>
        <a:ext cx="1493778" cy="927485"/>
      </dsp:txXfrm>
    </dsp:sp>
    <dsp:sp modelId="{3786506B-27BF-4871-84FD-A1326367088C}">
      <dsp:nvSpPr>
        <dsp:cNvPr id="0" name=""/>
        <dsp:cNvSpPr/>
      </dsp:nvSpPr>
      <dsp:spPr>
        <a:xfrm>
          <a:off x="5115393" y="2873300"/>
          <a:ext cx="1551488" cy="985195"/>
        </a:xfrm>
        <a:prstGeom prst="roundRect">
          <a:avLst>
            <a:gd name="adj" fmla="val 10000"/>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7818720-F9B2-4952-9617-93D01FBF6811}">
      <dsp:nvSpPr>
        <dsp:cNvPr id="0" name=""/>
        <dsp:cNvSpPr/>
      </dsp:nvSpPr>
      <dsp:spPr>
        <a:xfrm>
          <a:off x="5287781" y="3037068"/>
          <a:ext cx="1551488" cy="9851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Project</a:t>
          </a:r>
          <a:r>
            <a:rPr lang="en-IN" sz="1500" kern="1200" baseline="0" dirty="0"/>
            <a:t> </a:t>
          </a:r>
        </a:p>
        <a:p>
          <a:pPr marL="0" lvl="0" indent="0" algn="ctr" defTabSz="666750">
            <a:lnSpc>
              <a:spcPct val="90000"/>
            </a:lnSpc>
            <a:spcBef>
              <a:spcPct val="0"/>
            </a:spcBef>
            <a:spcAft>
              <a:spcPct val="35000"/>
            </a:spcAft>
            <a:buNone/>
          </a:pPr>
          <a:r>
            <a:rPr lang="en-IN" sz="1500" kern="1200" baseline="0" dirty="0" err="1"/>
            <a:t>Deliverabels</a:t>
          </a:r>
          <a:endParaRPr lang="en-IN" sz="1500" kern="1200" baseline="0" dirty="0"/>
        </a:p>
        <a:p>
          <a:pPr marL="0" lvl="0" indent="0" algn="ctr" defTabSz="666750">
            <a:lnSpc>
              <a:spcPct val="90000"/>
            </a:lnSpc>
            <a:spcBef>
              <a:spcPct val="0"/>
            </a:spcBef>
            <a:spcAft>
              <a:spcPct val="35000"/>
            </a:spcAft>
            <a:buNone/>
          </a:pPr>
          <a:endParaRPr lang="en-IN" sz="1500" kern="1200" dirty="0"/>
        </a:p>
      </dsp:txBody>
      <dsp:txXfrm>
        <a:off x="5316636" y="3065923"/>
        <a:ext cx="1493778" cy="927485"/>
      </dsp:txXfrm>
    </dsp:sp>
    <dsp:sp modelId="{92091DA4-B361-40C1-91FF-987BF1B18CE0}">
      <dsp:nvSpPr>
        <dsp:cNvPr id="0" name=""/>
        <dsp:cNvSpPr/>
      </dsp:nvSpPr>
      <dsp:spPr>
        <a:xfrm>
          <a:off x="5115393" y="1436880"/>
          <a:ext cx="1551488" cy="985195"/>
        </a:xfrm>
        <a:prstGeom prst="roundRect">
          <a:avLst>
            <a:gd name="adj" fmla="val 10000"/>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BF5D2AE-7DBE-48C1-AAA3-C1D2D31E3967}">
      <dsp:nvSpPr>
        <dsp:cNvPr id="0" name=""/>
        <dsp:cNvSpPr/>
      </dsp:nvSpPr>
      <dsp:spPr>
        <a:xfrm>
          <a:off x="5287781" y="1600649"/>
          <a:ext cx="1551488" cy="9851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Dataset</a:t>
          </a:r>
        </a:p>
        <a:p>
          <a:pPr marL="0" lvl="0" indent="0" algn="ctr" defTabSz="666750">
            <a:lnSpc>
              <a:spcPct val="90000"/>
            </a:lnSpc>
            <a:spcBef>
              <a:spcPct val="0"/>
            </a:spcBef>
            <a:spcAft>
              <a:spcPct val="35000"/>
            </a:spcAft>
            <a:buNone/>
          </a:pPr>
          <a:r>
            <a:rPr lang="en-IN" sz="1500" kern="1200" dirty="0"/>
            <a:t>Elements</a:t>
          </a:r>
        </a:p>
      </dsp:txBody>
      <dsp:txXfrm>
        <a:off x="5316636" y="1629504"/>
        <a:ext cx="1493778" cy="927485"/>
      </dsp:txXfrm>
    </dsp:sp>
    <dsp:sp modelId="{31FF5AF9-28E1-4C49-AF0A-27A22ED6B071}">
      <dsp:nvSpPr>
        <dsp:cNvPr id="0" name=""/>
        <dsp:cNvSpPr/>
      </dsp:nvSpPr>
      <dsp:spPr>
        <a:xfrm>
          <a:off x="7011657" y="1436880"/>
          <a:ext cx="1551488" cy="985195"/>
        </a:xfrm>
        <a:prstGeom prst="roundRect">
          <a:avLst>
            <a:gd name="adj" fmla="val 10000"/>
          </a:avLst>
        </a:prstGeom>
        <a:gradFill rotWithShape="0">
          <a:gsLst>
            <a:gs pos="0">
              <a:schemeClr val="lt1">
                <a:hueOff val="0"/>
                <a:satOff val="0"/>
                <a:lumOff val="0"/>
                <a:alphaOff val="0"/>
                <a:tint val="65000"/>
                <a:shade val="92000"/>
                <a:satMod val="130000"/>
              </a:schemeClr>
            </a:gs>
            <a:gs pos="45000">
              <a:schemeClr val="lt1">
                <a:hueOff val="0"/>
                <a:satOff val="0"/>
                <a:lumOff val="0"/>
                <a:alphaOff val="0"/>
                <a:tint val="60000"/>
                <a:shade val="99000"/>
                <a:satMod val="120000"/>
              </a:schemeClr>
            </a:gs>
            <a:gs pos="100000">
              <a:schemeClr val="l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0B6DDCA-82E9-4407-9939-1C4184EDECEB}">
      <dsp:nvSpPr>
        <dsp:cNvPr id="0" name=""/>
        <dsp:cNvSpPr/>
      </dsp:nvSpPr>
      <dsp:spPr>
        <a:xfrm>
          <a:off x="7184045" y="1600649"/>
          <a:ext cx="1551488" cy="9851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Data Analysis</a:t>
          </a:r>
        </a:p>
        <a:p>
          <a:pPr marL="0" lvl="0" indent="0" algn="ctr" defTabSz="666750">
            <a:lnSpc>
              <a:spcPct val="90000"/>
            </a:lnSpc>
            <a:spcBef>
              <a:spcPct val="0"/>
            </a:spcBef>
            <a:spcAft>
              <a:spcPct val="35000"/>
            </a:spcAft>
            <a:buNone/>
          </a:pPr>
          <a:r>
            <a:rPr lang="en-IN" sz="1500" kern="1200" dirty="0"/>
            <a:t>Process</a:t>
          </a:r>
        </a:p>
      </dsp:txBody>
      <dsp:txXfrm>
        <a:off x="7212900" y="1629504"/>
        <a:ext cx="1493778" cy="9274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E1F2FC91-82E3-46E4-5A40-63E47673D0A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6343380F-4960-21C5-E851-6E023BB72658}"/>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1759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12/21/2023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2843192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12/21/2023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3120415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62316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12/21/2023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9789541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D5534CAE-E13E-B508-E775-08B77DC0201B}"/>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BC0F4C83-113B-6C15-5040-3053AE3AD1D9}"/>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EF1E5814-A775-B7EE-5751-ACEC76951029}"/>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1FA43BD1-A00C-69DE-C8AA-E7F37EDDB577}"/>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7ECF8838-5145-21CC-0580-4EC9D5DD009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14">
            <a:extLst>
              <a:ext uri="{FF2B5EF4-FFF2-40B4-BE49-F238E27FC236}">
                <a16:creationId xmlns:a16="http://schemas.microsoft.com/office/drawing/2014/main" id="{2A5CCBA3-B4E6-FF4E-24AE-F065D881478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074063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12/21/2023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4276919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2" name="Image 0" descr="preencoded.png">
            <a:extLst>
              <a:ext uri="{FF2B5EF4-FFF2-40B4-BE49-F238E27FC236}">
                <a16:creationId xmlns:a16="http://schemas.microsoft.com/office/drawing/2014/main" id="{A4F89EC9-0880-4D95-3D31-BAEEF9480F82}"/>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E1218F4E-56D0-46A9-4A88-18B857B0F59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A50F55C0-9B2F-946B-55F3-5D2CB6586647}"/>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3A18FF18-2117-691C-880A-C4954070ADF6}"/>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23232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12/21/2023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796E12EA-D8C1-E4E9-B924-67200C5AB61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02EBCD65-FDE2-D592-17E2-3D918436CA2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8885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12/21/2023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C76CEBB6-46C6-62E3-50D4-7C65CBD6BEE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reeform: Shape 2">
            <a:extLst>
              <a:ext uri="{FF2B5EF4-FFF2-40B4-BE49-F238E27FC236}">
                <a16:creationId xmlns:a16="http://schemas.microsoft.com/office/drawing/2014/main" id="{742E97A8-61E2-8F8F-4CA0-396A9478857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2258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12/21/2023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
        <p:nvSpPr>
          <p:cNvPr id="10" name="Freeform: Shape 9">
            <a:extLst>
              <a:ext uri="{FF2B5EF4-FFF2-40B4-BE49-F238E27FC236}">
                <a16:creationId xmlns:a16="http://schemas.microsoft.com/office/drawing/2014/main" id="{AE463A38-9A53-A6CA-3E9B-22924EBB507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8062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12/21/2023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0" name="Freeform: Shape 9">
            <a:extLst>
              <a:ext uri="{FF2B5EF4-FFF2-40B4-BE49-F238E27FC236}">
                <a16:creationId xmlns:a16="http://schemas.microsoft.com/office/drawing/2014/main" id="{DE7D6921-5BF9-E4E6-5F7D-D340EA7D072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3735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12/21/2023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9062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64" r:id="rId13"/>
    <p:sldLayoutId id="2147483655" r:id="rId14"/>
    <p:sldLayoutId id="2147483654" r:id="rId15"/>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935896" y="453224"/>
            <a:ext cx="4905954" cy="2687541"/>
          </a:xfrm>
        </p:spPr>
        <p:txBody>
          <a:bodyPr>
            <a:normAutofit/>
          </a:bodyPr>
          <a:lstStyle/>
          <a:p>
            <a:r>
              <a:rPr lang="en-US" sz="4800" b="1" dirty="0"/>
              <a:t>Capstone project</a:t>
            </a:r>
            <a:br>
              <a:rPr lang="en-US" sz="8800" b="1" dirty="0"/>
            </a:br>
            <a:endParaRPr lang="en-US" sz="8800" b="1"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35896" y="2576223"/>
            <a:ext cx="3999506" cy="3022397"/>
          </a:xfrm>
        </p:spPr>
        <p:txBody>
          <a:bodyPr>
            <a:normAutofit/>
          </a:bodyPr>
          <a:lstStyle/>
          <a:p>
            <a:pPr algn="ctr"/>
            <a:r>
              <a:rPr lang="en-US" sz="3600" b="1" dirty="0"/>
              <a:t>Retail Analysis</a:t>
            </a:r>
          </a:p>
          <a:p>
            <a:pPr algn="ctr"/>
            <a:endParaRPr lang="en-US" sz="3200" b="1" dirty="0"/>
          </a:p>
          <a:p>
            <a:pPr algn="ctr"/>
            <a:r>
              <a:rPr lang="en-US" sz="3200" b="1" dirty="0"/>
              <a:t>MECE</a:t>
            </a:r>
          </a:p>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50790" y="286603"/>
            <a:ext cx="10304890" cy="1375220"/>
          </a:xfrm>
        </p:spPr>
        <p:txBody>
          <a:bodyPr/>
          <a:lstStyle/>
          <a:p>
            <a:pPr algn="ct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Problem Statement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4294967295"/>
          </p:nvPr>
        </p:nvSpPr>
        <p:spPr>
          <a:xfrm>
            <a:off x="850790" y="2218414"/>
            <a:ext cx="10106107" cy="3674386"/>
          </a:xfrm>
        </p:spPr>
        <p:txBody>
          <a:bodyPr>
            <a:normAutofit/>
          </a:bodyPr>
          <a:lstStyle/>
          <a:p>
            <a:r>
              <a:rPr lang="en-US" sz="2400" dirty="0"/>
              <a:t>Leveraging a retail dataset comprising offices, employees, customers, products, product lines, orders, order details, and payments, this project aims to extract actionable insights. By delving into key areas such as office, employee, customer, product, and order analysis, the objective is to optimize business processes, elevate decision-making, and ultimately enhance overall strategies in the dynamic retail landscape. The end goal is to provide stakeholders with a robust analytical tool, fostering informed decision-making and sustained success in the competitive retail market. By using Excel , SQL and also develop a Power Bi dashboard which</a:t>
            </a:r>
            <a:r>
              <a:rPr lang="en-US" sz="2400" b="0" i="0" dirty="0">
                <a:solidFill>
                  <a:srgbClr val="24292E"/>
                </a:solidFill>
                <a:effectLst/>
                <a:latin typeface="Plus Jakarta Sans"/>
              </a:rPr>
              <a:t> will offer valuable insights and recommendations for targeted marketing</a:t>
            </a:r>
            <a:endParaRPr lang="en-US" sz="2400"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What is MECE?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normAutofit/>
          </a:bodyPr>
          <a:lstStyle/>
          <a:p>
            <a:pPr marL="0" indent="0">
              <a:buNone/>
            </a:pPr>
            <a:r>
              <a:rPr lang="en-US" sz="2000" dirty="0"/>
              <a:t>MECE stands for Mutually Exclusive Collectively Exhaustive. It is often used to breakdown the complex problems into smaller sub-problems.        </a:t>
            </a:r>
          </a:p>
          <a:p>
            <a:r>
              <a:rPr lang="en-US" sz="2000" dirty="0"/>
              <a:t>             Here’s the breakdown of MECE</a:t>
            </a:r>
          </a:p>
          <a:p>
            <a:pPr marL="0" indent="0">
              <a:buNone/>
            </a:pPr>
            <a:r>
              <a:rPr lang="en-US" sz="2000" dirty="0"/>
              <a:t>1. </a:t>
            </a:r>
            <a:r>
              <a:rPr lang="en-US" sz="2000" u="sng" dirty="0"/>
              <a:t>Mutually Exclusive (ME)- </a:t>
            </a:r>
          </a:p>
          <a:p>
            <a:r>
              <a:rPr lang="en-US" sz="2000" dirty="0"/>
              <a:t>This means that the categories or elements being considered do not overlap. Each item or option should fit into only one category, and there should be no ambiguity about where each item belongs.</a:t>
            </a:r>
          </a:p>
          <a:p>
            <a:pPr marL="0" indent="0">
              <a:buNone/>
            </a:pPr>
            <a:r>
              <a:rPr lang="en-US" sz="2000" dirty="0"/>
              <a:t>2.</a:t>
            </a:r>
            <a:r>
              <a:rPr lang="en-US" sz="2000" u="sng" dirty="0"/>
              <a:t>Collectively Exhaustive (CE): </a:t>
            </a:r>
          </a:p>
          <a:p>
            <a:r>
              <a:rPr lang="en-US" sz="2000" dirty="0"/>
              <a:t>This means that the categories or elements considered together cover all possibilities without any gaps. There should be no omitted or unaccounted-for options</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167A-A934-446A-32FA-908CC578C75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7732338-51B2-9D22-7704-E9F20AD4C8F9}"/>
              </a:ext>
            </a:extLst>
          </p:cNvPr>
          <p:cNvSpPr>
            <a:spLocks noGrp="1"/>
          </p:cNvSpPr>
          <p:nvPr>
            <p:ph idx="1"/>
          </p:nvPr>
        </p:nvSpPr>
        <p:spPr/>
        <p:txBody>
          <a:bodyPr/>
          <a:lstStyle/>
          <a:p>
            <a:pPr>
              <a:buFont typeface="Wingdings" panose="05000000000000000000" pitchFamily="2" charset="2"/>
              <a:buChar char="§"/>
            </a:pPr>
            <a:r>
              <a:rPr lang="en-US" sz="2400" dirty="0"/>
              <a:t>By applying the MECE framework, analysts and decision-makers can organize information in a structured and comprehensive manner.</a:t>
            </a:r>
          </a:p>
          <a:p>
            <a:pPr>
              <a:buFont typeface="Wingdings" panose="05000000000000000000" pitchFamily="2" charset="2"/>
              <a:buChar char="§"/>
            </a:pPr>
            <a:endParaRPr lang="en-US" sz="2400" dirty="0"/>
          </a:p>
          <a:p>
            <a:pPr>
              <a:buFont typeface="Wingdings" panose="05000000000000000000" pitchFamily="2" charset="2"/>
              <a:buChar char="§"/>
            </a:pPr>
            <a:r>
              <a:rPr lang="en-US" sz="2400" dirty="0"/>
              <a:t>Reducing the risk of overlooking important factors and ensuring a clear understanding of the problem or situation at hand.</a:t>
            </a:r>
          </a:p>
          <a:p>
            <a:pPr>
              <a:buFont typeface="Wingdings" panose="05000000000000000000" pitchFamily="2" charset="2"/>
              <a:buChar char="§"/>
            </a:pPr>
            <a:r>
              <a:rPr lang="en-US" sz="2400" dirty="0"/>
              <a:t>  </a:t>
            </a:r>
          </a:p>
          <a:p>
            <a:pPr>
              <a:buFont typeface="Wingdings" panose="05000000000000000000" pitchFamily="2" charset="2"/>
              <a:buChar char="§"/>
            </a:pPr>
            <a:r>
              <a:rPr lang="en-US" sz="2400" dirty="0"/>
              <a:t>This approach is valuable in breaking down complex problems into manageable components and facilitating more effective decision-making.</a:t>
            </a:r>
          </a:p>
          <a:p>
            <a:endParaRPr lang="en-IN" dirty="0"/>
          </a:p>
        </p:txBody>
      </p:sp>
      <p:sp>
        <p:nvSpPr>
          <p:cNvPr id="4" name="Footer Placeholder 3">
            <a:extLst>
              <a:ext uri="{FF2B5EF4-FFF2-40B4-BE49-F238E27FC236}">
                <a16:creationId xmlns:a16="http://schemas.microsoft.com/office/drawing/2014/main" id="{F7590A6E-340E-1D76-4DED-EF7C5B7E969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B397D7-FE83-B80B-4A71-1B7459BC1B9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67120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A422-4E09-D821-F4E8-424788C9397A}"/>
              </a:ext>
            </a:extLst>
          </p:cNvPr>
          <p:cNvSpPr>
            <a:spLocks noGrp="1"/>
          </p:cNvSpPr>
          <p:nvPr>
            <p:ph type="title"/>
          </p:nvPr>
        </p:nvSpPr>
        <p:spPr/>
        <p:txBody>
          <a:bodyPr>
            <a:normAutofit/>
          </a:bodyPr>
          <a:lstStyle/>
          <a:p>
            <a:r>
              <a:rPr lang="en-IN" sz="4400" b="1" dirty="0"/>
              <a:t>MECE FRAME WORK FOR RETAIL ANALYSIS</a:t>
            </a:r>
          </a:p>
        </p:txBody>
      </p:sp>
      <p:sp>
        <p:nvSpPr>
          <p:cNvPr id="4" name="Footer Placeholder 3">
            <a:extLst>
              <a:ext uri="{FF2B5EF4-FFF2-40B4-BE49-F238E27FC236}">
                <a16:creationId xmlns:a16="http://schemas.microsoft.com/office/drawing/2014/main" id="{AD71D3D8-40E1-3F7B-DFD2-3C5C55705CC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1FA8E91-A442-1AB3-15D7-8BCA02108745}"/>
              </a:ext>
            </a:extLst>
          </p:cNvPr>
          <p:cNvSpPr>
            <a:spLocks noGrp="1"/>
          </p:cNvSpPr>
          <p:nvPr>
            <p:ph type="sldNum" sz="quarter" idx="12"/>
          </p:nvPr>
        </p:nvSpPr>
        <p:spPr/>
        <p:txBody>
          <a:bodyPr/>
          <a:lstStyle/>
          <a:p>
            <a:fld id="{48F63A3B-78C7-47BE-AE5E-E10140E04643}" type="slidenum">
              <a:rPr lang="en-US" smtClean="0"/>
              <a:pPr/>
              <a:t>5</a:t>
            </a:fld>
            <a:endParaRPr lang="en-US" dirty="0"/>
          </a:p>
        </p:txBody>
      </p:sp>
      <p:graphicFrame>
        <p:nvGraphicFramePr>
          <p:cNvPr id="6" name="Content Placeholder 5">
            <a:extLst>
              <a:ext uri="{FF2B5EF4-FFF2-40B4-BE49-F238E27FC236}">
                <a16:creationId xmlns:a16="http://schemas.microsoft.com/office/drawing/2014/main" id="{058A6067-4790-A003-87DC-7230710B8AD4}"/>
              </a:ext>
            </a:extLst>
          </p:cNvPr>
          <p:cNvGraphicFramePr>
            <a:graphicFrameLocks noGrp="1"/>
          </p:cNvGraphicFramePr>
          <p:nvPr>
            <p:ph idx="1"/>
            <p:extLst>
              <p:ext uri="{D42A27DB-BD31-4B8C-83A1-F6EECF244321}">
                <p14:modId xmlns:p14="http://schemas.microsoft.com/office/powerpoint/2010/main" val="229717943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18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94AE-8B89-318E-1395-BA5E86486D16}"/>
              </a:ext>
            </a:extLst>
          </p:cNvPr>
          <p:cNvSpPr>
            <a:spLocks noGrp="1"/>
          </p:cNvSpPr>
          <p:nvPr>
            <p:ph type="title"/>
          </p:nvPr>
        </p:nvSpPr>
        <p:spPr/>
        <p:txBody>
          <a:bodyPr>
            <a:normAutofit/>
          </a:bodyPr>
          <a:lstStyle/>
          <a:p>
            <a:r>
              <a:rPr lang="en-IN" sz="4400" b="1" dirty="0"/>
              <a:t>MECE FRAME WORK FOR RETAIL ANALYSIS</a:t>
            </a:r>
            <a:endParaRPr lang="en-IN" sz="4400" dirty="0"/>
          </a:p>
        </p:txBody>
      </p:sp>
      <p:sp>
        <p:nvSpPr>
          <p:cNvPr id="3" name="Content Placeholder 2">
            <a:extLst>
              <a:ext uri="{FF2B5EF4-FFF2-40B4-BE49-F238E27FC236}">
                <a16:creationId xmlns:a16="http://schemas.microsoft.com/office/drawing/2014/main" id="{EAAD0ABD-CDE7-C007-354D-AEF8323D0AD4}"/>
              </a:ext>
            </a:extLst>
          </p:cNvPr>
          <p:cNvSpPr>
            <a:spLocks noGrp="1"/>
          </p:cNvSpPr>
          <p:nvPr>
            <p:ph idx="1"/>
          </p:nvPr>
        </p:nvSpPr>
        <p:spPr/>
        <p:txBody>
          <a:bodyPr/>
          <a:lstStyle/>
          <a:p>
            <a:r>
              <a:rPr lang="en-US" dirty="0"/>
              <a:t>1. </a:t>
            </a:r>
            <a:r>
              <a:rPr lang="en-US" u="sng" dirty="0"/>
              <a:t>Project Foundation:</a:t>
            </a:r>
          </a:p>
          <a:p>
            <a:r>
              <a:rPr lang="en-US" dirty="0"/>
              <a:t> - Dashboard Components   </a:t>
            </a:r>
          </a:p>
          <a:p>
            <a:r>
              <a:rPr lang="en-US" dirty="0"/>
              <a:t>- Strategic Objectives   </a:t>
            </a:r>
          </a:p>
          <a:p>
            <a:r>
              <a:rPr lang="en-US" dirty="0"/>
              <a:t>- Stakeholder Focus Areas</a:t>
            </a:r>
          </a:p>
          <a:p>
            <a:r>
              <a:rPr lang="en-US" dirty="0"/>
              <a:t>2. </a:t>
            </a:r>
            <a:r>
              <a:rPr lang="en-US" u="sng" dirty="0"/>
              <a:t>Data Analysis Tools:</a:t>
            </a:r>
          </a:p>
          <a:p>
            <a:r>
              <a:rPr lang="en-US" dirty="0"/>
              <a:t> - Excel   </a:t>
            </a:r>
          </a:p>
          <a:p>
            <a:r>
              <a:rPr lang="en-US" dirty="0"/>
              <a:t>- SQL   </a:t>
            </a:r>
          </a:p>
          <a:p>
            <a:r>
              <a:rPr lang="en-US" dirty="0"/>
              <a:t>- Exploratory Data Analysis (EDA)   </a:t>
            </a:r>
          </a:p>
          <a:p>
            <a:r>
              <a:rPr lang="en-US" dirty="0"/>
              <a:t>- Power BI</a:t>
            </a:r>
            <a:endParaRPr lang="en-IN" dirty="0"/>
          </a:p>
        </p:txBody>
      </p:sp>
      <p:sp>
        <p:nvSpPr>
          <p:cNvPr id="4" name="Footer Placeholder 3">
            <a:extLst>
              <a:ext uri="{FF2B5EF4-FFF2-40B4-BE49-F238E27FC236}">
                <a16:creationId xmlns:a16="http://schemas.microsoft.com/office/drawing/2014/main" id="{5DB26EDA-DF21-254A-2423-3F82A9BE867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1544503-B0EB-7CF8-085E-F6871AD0D987}"/>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42316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5538-C7DB-1213-D12C-FBA3ABBB86CC}"/>
              </a:ext>
            </a:extLst>
          </p:cNvPr>
          <p:cNvSpPr>
            <a:spLocks noGrp="1"/>
          </p:cNvSpPr>
          <p:nvPr>
            <p:ph type="title"/>
          </p:nvPr>
        </p:nvSpPr>
        <p:spPr/>
        <p:txBody>
          <a:bodyPr>
            <a:normAutofit/>
          </a:bodyPr>
          <a:lstStyle/>
          <a:p>
            <a:r>
              <a:rPr lang="en-IN" sz="4400" b="1" dirty="0"/>
              <a:t>MECE FRAME WORK FOR RETAIL ANALYSIS</a:t>
            </a:r>
            <a:endParaRPr lang="en-IN" sz="4400" dirty="0"/>
          </a:p>
        </p:txBody>
      </p:sp>
      <p:sp>
        <p:nvSpPr>
          <p:cNvPr id="3" name="Content Placeholder 2">
            <a:extLst>
              <a:ext uri="{FF2B5EF4-FFF2-40B4-BE49-F238E27FC236}">
                <a16:creationId xmlns:a16="http://schemas.microsoft.com/office/drawing/2014/main" id="{366E1BA6-99DF-1489-68B0-06367DE93D6F}"/>
              </a:ext>
            </a:extLst>
          </p:cNvPr>
          <p:cNvSpPr>
            <a:spLocks noGrp="1"/>
          </p:cNvSpPr>
          <p:nvPr>
            <p:ph idx="1"/>
          </p:nvPr>
        </p:nvSpPr>
        <p:spPr>
          <a:xfrm>
            <a:off x="1097280" y="1737361"/>
            <a:ext cx="10058400" cy="4646964"/>
          </a:xfrm>
        </p:spPr>
        <p:txBody>
          <a:bodyPr>
            <a:normAutofit/>
          </a:bodyPr>
          <a:lstStyle/>
          <a:p>
            <a:r>
              <a:rPr lang="en-US" dirty="0"/>
              <a:t>3. </a:t>
            </a:r>
            <a:r>
              <a:rPr lang="en-US" u="sng" dirty="0"/>
              <a:t>Dataset Elements:</a:t>
            </a:r>
          </a:p>
          <a:p>
            <a:r>
              <a:rPr lang="en-US" dirty="0"/>
              <a:t> - Offices, Employees, Customers   </a:t>
            </a:r>
          </a:p>
          <a:p>
            <a:r>
              <a:rPr lang="en-US" dirty="0"/>
              <a:t>- Products, Product Lines   </a:t>
            </a:r>
          </a:p>
          <a:p>
            <a:r>
              <a:rPr lang="en-US" dirty="0"/>
              <a:t>- Orders, Order Details   </a:t>
            </a:r>
          </a:p>
          <a:p>
            <a:r>
              <a:rPr lang="en-US" dirty="0"/>
              <a:t>- Payments</a:t>
            </a:r>
          </a:p>
          <a:p>
            <a:r>
              <a:rPr lang="en-IN" dirty="0"/>
              <a:t>4. </a:t>
            </a:r>
            <a:r>
              <a:rPr lang="en-IN" u="sng" dirty="0"/>
              <a:t>Data Analysis Processes:</a:t>
            </a:r>
          </a:p>
          <a:p>
            <a:r>
              <a:rPr lang="en-IN" dirty="0"/>
              <a:t> - Excel: Data Cleaning, Statistical Analysis, Visualizations   </a:t>
            </a:r>
          </a:p>
          <a:p>
            <a:r>
              <a:rPr lang="en-IN" dirty="0"/>
              <a:t>- SQL: Database Querying, Data Aggregation, Joining Tables   </a:t>
            </a:r>
          </a:p>
          <a:p>
            <a:r>
              <a:rPr lang="en-IN" dirty="0"/>
              <a:t>- EDA: Data Distribution Analysis, Outlier Detection, Correlation Analysis   </a:t>
            </a:r>
          </a:p>
          <a:p>
            <a:r>
              <a:rPr lang="en-IN" dirty="0"/>
              <a:t>- Power BI: Dashboard Development, Interactive Visualizations, Report Generation</a:t>
            </a:r>
          </a:p>
        </p:txBody>
      </p:sp>
      <p:sp>
        <p:nvSpPr>
          <p:cNvPr id="4" name="Footer Placeholder 3">
            <a:extLst>
              <a:ext uri="{FF2B5EF4-FFF2-40B4-BE49-F238E27FC236}">
                <a16:creationId xmlns:a16="http://schemas.microsoft.com/office/drawing/2014/main" id="{E200651E-476B-80D9-E1D3-B7FBC9EBC94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0E2A298-39C8-64FC-9CE8-BCA14EC4027C}"/>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07006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E3F7-1D6D-5F1D-F67F-5E5D248AD992}"/>
              </a:ext>
            </a:extLst>
          </p:cNvPr>
          <p:cNvSpPr>
            <a:spLocks noGrp="1"/>
          </p:cNvSpPr>
          <p:nvPr>
            <p:ph type="title"/>
          </p:nvPr>
        </p:nvSpPr>
        <p:spPr/>
        <p:txBody>
          <a:bodyPr>
            <a:normAutofit/>
          </a:bodyPr>
          <a:lstStyle/>
          <a:p>
            <a:r>
              <a:rPr lang="en-IN" sz="4400" b="1" dirty="0"/>
              <a:t>MECE FRAME WORK FOR RETAIL ANALYSIS</a:t>
            </a:r>
            <a:endParaRPr lang="en-IN" sz="4400" dirty="0"/>
          </a:p>
        </p:txBody>
      </p:sp>
      <p:sp>
        <p:nvSpPr>
          <p:cNvPr id="3" name="Content Placeholder 2">
            <a:extLst>
              <a:ext uri="{FF2B5EF4-FFF2-40B4-BE49-F238E27FC236}">
                <a16:creationId xmlns:a16="http://schemas.microsoft.com/office/drawing/2014/main" id="{DD192EB3-7BD0-5218-840E-2F9E5D9D35E9}"/>
              </a:ext>
            </a:extLst>
          </p:cNvPr>
          <p:cNvSpPr>
            <a:spLocks noGrp="1"/>
          </p:cNvSpPr>
          <p:nvPr>
            <p:ph idx="1"/>
          </p:nvPr>
        </p:nvSpPr>
        <p:spPr>
          <a:xfrm>
            <a:off x="1097280" y="1737360"/>
            <a:ext cx="10058400" cy="4539872"/>
          </a:xfrm>
        </p:spPr>
        <p:txBody>
          <a:bodyPr>
            <a:normAutofit fontScale="92500" lnSpcReduction="10000"/>
          </a:bodyPr>
          <a:lstStyle/>
          <a:p>
            <a:r>
              <a:rPr lang="en-IN" dirty="0"/>
              <a:t>5. </a:t>
            </a:r>
            <a:r>
              <a:rPr lang="en-IN" u="sng" dirty="0"/>
              <a:t>Actionable Insights:</a:t>
            </a:r>
          </a:p>
          <a:p>
            <a:r>
              <a:rPr lang="en-IN" dirty="0"/>
              <a:t>- Targeted Marketing Strategies  </a:t>
            </a:r>
          </a:p>
          <a:p>
            <a:r>
              <a:rPr lang="en-IN" dirty="0"/>
              <a:t> - Inventory Optimization Recommendations  </a:t>
            </a:r>
          </a:p>
          <a:p>
            <a:r>
              <a:rPr lang="en-IN" dirty="0"/>
              <a:t> - Personalized Customer Experience Improvements</a:t>
            </a:r>
          </a:p>
          <a:p>
            <a:r>
              <a:rPr lang="en-IN" dirty="0"/>
              <a:t>6. </a:t>
            </a:r>
            <a:r>
              <a:rPr lang="en-IN" u="sng" dirty="0"/>
              <a:t>Stakeholder Focus Areas:</a:t>
            </a:r>
          </a:p>
          <a:p>
            <a:r>
              <a:rPr lang="en-IN" dirty="0"/>
              <a:t> - Identify Top-selling Products  </a:t>
            </a:r>
          </a:p>
          <a:p>
            <a:r>
              <a:rPr lang="en-IN" dirty="0"/>
              <a:t> - Understand Customer Preferences   </a:t>
            </a:r>
          </a:p>
          <a:p>
            <a:r>
              <a:rPr lang="en-IN" dirty="0"/>
              <a:t>- Target Specific Demographics</a:t>
            </a:r>
          </a:p>
          <a:p>
            <a:r>
              <a:rPr lang="en-IN" dirty="0"/>
              <a:t>7. </a:t>
            </a:r>
            <a:r>
              <a:rPr lang="en-IN" u="sng" dirty="0"/>
              <a:t>Project Deliverables</a:t>
            </a:r>
            <a:r>
              <a:rPr lang="en-IN" dirty="0"/>
              <a:t>:  </a:t>
            </a:r>
          </a:p>
          <a:p>
            <a:r>
              <a:rPr lang="en-IN" dirty="0"/>
              <a:t> - Comprehensive Report: Executive Summary, Detailed Analysis, Recommendations   </a:t>
            </a:r>
          </a:p>
          <a:p>
            <a:r>
              <a:rPr lang="en-IN" dirty="0"/>
              <a:t>- Engaging Presentation: Visualizations, Implications, Q&amp;A</a:t>
            </a:r>
          </a:p>
        </p:txBody>
      </p:sp>
      <p:sp>
        <p:nvSpPr>
          <p:cNvPr id="4" name="Footer Placeholder 3">
            <a:extLst>
              <a:ext uri="{FF2B5EF4-FFF2-40B4-BE49-F238E27FC236}">
                <a16:creationId xmlns:a16="http://schemas.microsoft.com/office/drawing/2014/main" id="{393C9A5C-DD9F-AFF0-86DA-BA732837261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EFDE994-D3C7-6B5A-C0A9-95241BBAD46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0471324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TotalTime>98</TotalTime>
  <Words>534</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Calibri Light</vt:lpstr>
      <vt:lpstr>Plus Jakarta Sans</vt:lpstr>
      <vt:lpstr>Wingdings</vt:lpstr>
      <vt:lpstr>Retrospect</vt:lpstr>
      <vt:lpstr>Capstone project </vt:lpstr>
      <vt:lpstr>Problem Statement</vt:lpstr>
      <vt:lpstr>What is MECE?</vt:lpstr>
      <vt:lpstr>PowerPoint Presentation</vt:lpstr>
      <vt:lpstr>MECE FRAME WORK FOR RETAIL ANALYSIS</vt:lpstr>
      <vt:lpstr>MECE FRAME WORK FOR RETAIL ANALYSIS</vt:lpstr>
      <vt:lpstr>MECE FRAME WORK FOR RETAIL ANALYSIS</vt:lpstr>
      <vt:lpstr>MECE FRAME WORK FOR RETAIL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subject/>
  <dc:creator>Thanusree Chittibomma</dc:creator>
  <cp:lastModifiedBy>Thanusree Chittibomma</cp:lastModifiedBy>
  <cp:revision>2</cp:revision>
  <dcterms:created xsi:type="dcterms:W3CDTF">2023-12-21T14:11:56Z</dcterms:created>
  <dcterms:modified xsi:type="dcterms:W3CDTF">2023-12-21T18:13:41Z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