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742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err="1"/>
              <a:t>NAME:</a:t>
            </a:r>
            <a:r>
              <a:rPr dirty="0" sz="2400" lang="en-US" err="1"/>
              <a:t>S</a:t>
            </a:r>
            <a:r>
              <a:rPr dirty="0" sz="2400" lang="en-US" err="1"/>
              <a:t> </a:t>
            </a:r>
            <a:r>
              <a:rPr dirty="0" sz="2400" lang="en-US" err="1"/>
              <a:t>V</a:t>
            </a:r>
            <a:r>
              <a:rPr dirty="0" sz="2400" lang="en-US" err="1"/>
              <a:t>.</a:t>
            </a:r>
            <a:r>
              <a:rPr dirty="0" sz="2400" lang="en-US" err="1"/>
              <a:t>T</a:t>
            </a:r>
            <a:r>
              <a:rPr dirty="0" sz="2400" lang="en-US" err="1"/>
              <a:t>H</a:t>
            </a:r>
            <a:r>
              <a:rPr dirty="0" sz="2400" lang="en-US" err="1"/>
              <a:t>A</a:t>
            </a:r>
            <a:r>
              <a:rPr dirty="0" sz="2400" lang="en-US" err="1"/>
              <a:t>N</a:t>
            </a:r>
            <a:r>
              <a:rPr dirty="0" sz="2400" lang="en-US" err="1"/>
              <a:t>U</a:t>
            </a:r>
            <a:r>
              <a:rPr dirty="0" sz="2400" lang="en-US" err="1"/>
              <a:t>S</a:t>
            </a:r>
            <a:r>
              <a:rPr dirty="0" sz="2400" lang="en-US" err="1"/>
              <a:t>R</a:t>
            </a:r>
            <a:r>
              <a:rPr dirty="0" sz="2400" lang="en-US" err="1"/>
              <a:t>I</a:t>
            </a:r>
            <a:endParaRPr dirty="0" sz="2400" lang="en-US"/>
          </a:p>
          <a:p>
            <a:r>
              <a:rPr dirty="0" sz="2400" lang="en-US"/>
              <a:t>REGISTER NO:1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 err="1"/>
              <a:t>DEPARTMENT:B.com</a:t>
            </a:r>
            <a:r>
              <a:rPr dirty="0" sz="2400" lang="en-US"/>
              <a:t>(corporate </a:t>
            </a:r>
            <a:r>
              <a:rPr dirty="0" sz="2400" lang="en-US" err="1"/>
              <a:t>secretaryship</a:t>
            </a:r>
            <a:r>
              <a:rPr dirty="0" sz="2400" lang="en-US"/>
              <a:t>)</a:t>
            </a:r>
          </a:p>
          <a:p>
            <a:r>
              <a:rPr dirty="0" sz="2400" lang="en-US"/>
              <a:t>COLLEGE: </a:t>
            </a:r>
            <a:r>
              <a:rPr dirty="0" sz="2400" lang="en-US" err="1"/>
              <a:t>Chellammal</a:t>
            </a:r>
            <a:r>
              <a:rPr dirty="0" sz="2400" lang="en-US"/>
              <a:t> women’s college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11"/>
          <p:cNvSpPr txBox="1"/>
          <p:nvPr/>
        </p:nvSpPr>
        <p:spPr>
          <a:xfrm>
            <a:off x="572972" y="1185148"/>
            <a:ext cx="6175556" cy="4801314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1.Convolutional Neural Network (CNN) Architecture:</a:t>
            </a:r>
          </a:p>
          <a:p>
            <a:r>
              <a:rPr dirty="0" lang="en-US"/>
              <a:t>      1.CNNs are ideal for image classification due to their ability to capture spatial dependencies.</a:t>
            </a:r>
          </a:p>
          <a:p>
            <a:r>
              <a:rPr dirty="0" lang="en-US"/>
              <a:t>      2. We've chosen a CNN architecture optimized for image classification tasks. ensuring efficient processing of input images.</a:t>
            </a:r>
          </a:p>
          <a:p>
            <a:r>
              <a:rPr dirty="0" lang="en-US"/>
              <a:t>2.Data Preprocessing:</a:t>
            </a:r>
          </a:p>
          <a:p>
            <a:r>
              <a:rPr dirty="0" lang="en-US"/>
              <a:t>   1.Prior to training, our dataset undergoes preprocessing steps.</a:t>
            </a:r>
          </a:p>
          <a:p>
            <a:r>
              <a:rPr dirty="0" lang="en-US"/>
              <a:t>   2. Techniques such as resizing, augmentation, and normalization are applied to ensure data quality and model robustness.</a:t>
            </a:r>
          </a:p>
          <a:p>
            <a:r>
              <a:rPr dirty="0" lang="en-US"/>
              <a:t>3. Training Process:</a:t>
            </a:r>
          </a:p>
          <a:p>
            <a:r>
              <a:rPr dirty="0" lang="en-US"/>
              <a:t>   1.The dataset is split into training, validation, and testing sets.</a:t>
            </a:r>
          </a:p>
          <a:p>
            <a:r>
              <a:rPr dirty="0" lang="en-US"/>
              <a:t>   2. We initiate the model parameters and select         </a:t>
            </a:r>
            <a:r>
              <a:rPr dirty="0" lang="en-US" err="1"/>
              <a:t>anoptimization</a:t>
            </a:r>
            <a:r>
              <a:rPr dirty="0" lang="en-US"/>
              <a:t> algorithm.</a:t>
            </a:r>
          </a:p>
          <a:p>
            <a:r>
              <a:rPr dirty="0" lang="en-US"/>
              <a:t>   3. Training iterations and batch sizes are adjusted to optimize model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16411" y="1695450"/>
            <a:ext cx="3733800" cy="3429000"/>
          </a:xfrm>
          <a:prstGeom prst="rect"/>
        </p:spPr>
      </p:pic>
      <p:pic>
        <p:nvPicPr>
          <p:cNvPr id="2097169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131163" y="1695450"/>
            <a:ext cx="3962400" cy="28956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TextBox 3"/>
          <p:cNvSpPr txBox="1"/>
          <p:nvPr/>
        </p:nvSpPr>
        <p:spPr>
          <a:xfrm>
            <a:off x="602422" y="1520310"/>
            <a:ext cx="6926132" cy="1477328"/>
          </a:xfrm>
          <a:prstGeom prst="rect"/>
          <a:noFill/>
        </p:spPr>
        <p:txBody>
          <a:bodyPr wrap="square">
            <a:spAutoFit/>
          </a:bodyPr>
          <a:p>
            <a:r>
              <a:rPr lang="en-US"/>
              <a:t>Our project successfully developed a Convolutional Neural Network (CNN)-based system for face mask detection. </a:t>
            </a:r>
          </a:p>
          <a:p>
            <a:r>
              <a:rPr lang="en-US"/>
              <a:t>•Through meticulous data preprocessing and model training, we achieved promising results in accurately identifying individuals wearing face masks.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742855" y="1456371"/>
            <a:ext cx="5353146" cy="13614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•Detection of face masks in public spaces has become critical for ensuring public health and safety. Traditional methods of manual monitoring are </a:t>
            </a:r>
            <a:r>
              <a:rPr dirty="0" lang="en-US" err="1"/>
              <a:t>inefficientand</a:t>
            </a:r>
            <a:r>
              <a:rPr dirty="0" lang="en-US"/>
              <a:t> prone to </a:t>
            </a:r>
            <a:r>
              <a:rPr dirty="0" lang="en-US" err="1"/>
              <a:t>errors.An</a:t>
            </a:r>
            <a:r>
              <a:rPr dirty="0" lang="en-US"/>
              <a:t> automated system for face mask detection is needed to enforce mask-wearing policies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414940" y="2244626"/>
            <a:ext cx="7924800" cy="17424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 CNN-based system for automatic face mask detection.Leveraging deep learning techniques, we seek to accurately identify whether individuals are wearing masks in images or video streams.The system will serve as a tool for authorities to monitor compliance with mask-wearing regulations in various settings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723900" y="2534253"/>
            <a:ext cx="6597777" cy="5994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•Health </a:t>
            </a:r>
            <a:r>
              <a:rPr dirty="0" lang="en-US" err="1"/>
              <a:t>authorities•Law</a:t>
            </a:r>
            <a:r>
              <a:rPr dirty="0" lang="en-US"/>
              <a:t> enforcement </a:t>
            </a:r>
            <a:r>
              <a:rPr dirty="0" lang="en-US" err="1"/>
              <a:t>agencies•Business</a:t>
            </a:r>
            <a:r>
              <a:rPr dirty="0" lang="en-US"/>
              <a:t> owners (e.g., retail stores, restaurants)•Public transportation operators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3697" y="2420309"/>
            <a:ext cx="6107392" cy="2031325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•We propose a CNN architecture trained on a dataset of labeled images containing people with and without masks. •The model will be capable of real-time detection and can be deployed in various scenarios, including CCTV surveillance, mobile applications, and public kiosks. Our solution aims to provide a reliable and efficient method for enforcing mask-wearing policies and promoting public safety.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7"/>
          <p:cNvSpPr txBox="1"/>
          <p:nvPr/>
        </p:nvSpPr>
        <p:spPr>
          <a:xfrm>
            <a:off x="755332" y="1997839"/>
            <a:ext cx="6107392" cy="286232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dataset-</a:t>
            </a:r>
            <a:r>
              <a:rPr dirty="0" lang="en-US" err="1"/>
              <a:t>Kaggle</a:t>
            </a:r>
            <a:endParaRPr dirty="0" lang="en-US"/>
          </a:p>
          <a:p>
            <a:r>
              <a:rPr dirty="0" lang="en-US"/>
              <a:t>26 features</a:t>
            </a:r>
          </a:p>
          <a:p>
            <a:r>
              <a:rPr dirty="0" lang="en-US"/>
              <a:t>9 features</a:t>
            </a:r>
          </a:p>
          <a:p>
            <a:r>
              <a:rPr dirty="0" lang="en-US" err="1"/>
              <a:t>Emp</a:t>
            </a:r>
            <a:r>
              <a:rPr dirty="0" lang="en-US"/>
              <a:t> id </a:t>
            </a:r>
          </a:p>
          <a:p>
            <a:r>
              <a:rPr dirty="0" lang="en-US"/>
              <a:t>Name-text</a:t>
            </a:r>
          </a:p>
          <a:p>
            <a:r>
              <a:rPr dirty="0" lang="en-US"/>
              <a:t>Rating-</a:t>
            </a:r>
            <a:r>
              <a:rPr dirty="0" lang="en-US" err="1"/>
              <a:t>numeri</a:t>
            </a:r>
            <a:endParaRPr dirty="0" lang="en-US"/>
          </a:p>
          <a:p>
            <a:r>
              <a:rPr dirty="0" lang="en-US"/>
              <a:t>Performance-text</a:t>
            </a:r>
          </a:p>
          <a:p>
            <a:r>
              <a:rPr dirty="0" lang="en-US"/>
              <a:t>Gender-</a:t>
            </a:r>
            <a:r>
              <a:rPr dirty="0" lang="en-US" err="1"/>
              <a:t>f,m</a:t>
            </a:r>
            <a:endParaRPr dirty="0" lang="en-US"/>
          </a:p>
          <a:p>
            <a:r>
              <a:rPr dirty="0" lang="en-US"/>
              <a:t>Business unit-text</a:t>
            </a:r>
          </a:p>
          <a:p>
            <a:r>
              <a:rPr dirty="0" lang="en-US"/>
              <a:t>Business type-text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224676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•Real-time detection capabilities</a:t>
            </a:r>
          </a:p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•High accuracy in identifying mask-wearing behavior</a:t>
            </a:r>
          </a:p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•Scalability for deployment in diverse environments</a:t>
            </a:r>
          </a:p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•Potential for integration with existing surveillance systems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Nivetha K E</cp:lastModifiedBy>
  <dcterms:created xsi:type="dcterms:W3CDTF">2024-03-29T04:07:22Z</dcterms:created>
  <dcterms:modified xsi:type="dcterms:W3CDTF">2024-09-05T09:37:42Z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8092213c37a94563aaace6538b30f875</vt:lpwstr>
  </property>
</Properties>
</file>