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79" r:id="rId5"/>
    <p:sldId id="284" r:id="rId6"/>
    <p:sldId id="260" r:id="rId7"/>
    <p:sldId id="292" r:id="rId8"/>
    <p:sldId id="28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103" d="100"/>
          <a:sy n="103" d="100"/>
        </p:scale>
        <p:origin x="33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Autofit/>
          </a:bodyPr>
          <a:lstStyle/>
          <a:p>
            <a:r>
              <a:rPr lang="en-US" sz="1800" dirty="0"/>
              <a:t>22AIP10 - INTERNET OF THINGS AND ITS APPLICATION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DR.K.LALITHA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318135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 err="1"/>
              <a:t>Hariharan.A.S</a:t>
            </a:r>
            <a:r>
              <a:rPr lang="en-US" dirty="0"/>
              <a:t>(22AIL01)</a:t>
            </a:r>
          </a:p>
          <a:p>
            <a:r>
              <a:rPr lang="en-US" dirty="0" err="1"/>
              <a:t>Pranesh.G</a:t>
            </a:r>
            <a:r>
              <a:rPr lang="en-US" dirty="0"/>
              <a:t>(22AIL02)</a:t>
            </a:r>
          </a:p>
          <a:p>
            <a:r>
              <a:rPr lang="en-US" dirty="0" err="1"/>
              <a:t>Thanver.K.S</a:t>
            </a:r>
            <a:r>
              <a:rPr lang="en-US" dirty="0"/>
              <a:t>(22AIL03)</a:t>
            </a:r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76200" y="66675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	 Mining Worker Safety Helmet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 : 22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6BE9C-1CA7-0B2A-D2E3-534D5DD7FC00}"/>
              </a:ext>
            </a:extLst>
          </p:cNvPr>
          <p:cNvSpPr txBox="1"/>
          <p:nvPr/>
        </p:nvSpPr>
        <p:spPr>
          <a:xfrm>
            <a:off x="533401" y="1733550"/>
            <a:ext cx="81378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The Mining Worker Safety Helmet is a critical personal protective equipment (PPE) designed to enhance safety in hazardous mining environments.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This helmet is engineered to provide robust protection against falling objects, impacts, and electrical hazards.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It incorporates advanced materials such as high-impact-resistant polymers and energy-absorbing liners to mitigate injury risks.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design often includes features like integrated communication systems, adjustable chin straps, and ventilation to address various operational needs.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0070" y="1352548"/>
            <a:ext cx="8449129" cy="37338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800" dirty="0"/>
              <a:t>Real-Time Monitoring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Environmental Hazard Detection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Location Tracking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Emergency Alerts and Communication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Fatigue Detection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Helmet Impact Detection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Data Logging and Analysis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Battery Management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Integration with Mine Safety Systems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User-Friendly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487714"/>
            <a:ext cx="8305800" cy="3522436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000AF-C0DD-7457-99BB-399C10EBDB87}"/>
              </a:ext>
            </a:extLst>
          </p:cNvPr>
          <p:cNvSpPr txBox="1"/>
          <p:nvPr/>
        </p:nvSpPr>
        <p:spPr>
          <a:xfrm>
            <a:off x="988786" y="1487714"/>
            <a:ext cx="7520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Arduino (</a:t>
            </a:r>
            <a:r>
              <a:rPr lang="en-US" dirty="0" err="1"/>
              <a:t>NodeMCU</a:t>
            </a:r>
            <a:r>
              <a:rPr lang="en-US" dirty="0"/>
              <a:t> ESP8266)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Pressure sensor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Air quality sensor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LCD display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Humidity sensor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Buzzer(Alert system)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IR sensor</a:t>
            </a:r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7170" name="Picture 2" descr="IOT Mining Tracking &amp; Worker Safety Helm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428750"/>
            <a:ext cx="4876800" cy="3632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8610600" cy="1066800"/>
          </a:xfrm>
        </p:spPr>
        <p:txBody>
          <a:bodyPr anchor="b">
            <a:noAutofit/>
          </a:bodyPr>
          <a:lstStyle/>
          <a:p>
            <a:r>
              <a:rPr lang="en-US" sz="3200" dirty="0"/>
              <a:t>Implementation:</a:t>
            </a:r>
            <a:br>
              <a:rPr lang="en-US" sz="3200" dirty="0"/>
            </a:br>
            <a:r>
              <a:rPr lang="en-US" sz="3200" dirty="0"/>
              <a:t>(Hardware or software)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4E857-E170-C540-AFEF-A6BF2AA7C4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428750"/>
            <a:ext cx="86106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</a:t>
            </a:r>
            <a:r>
              <a:rPr lang="en-IN" sz="2400" dirty="0" err="1"/>
              <a:t>tep</a:t>
            </a:r>
            <a:r>
              <a:rPr lang="en-IN" sz="2400" dirty="0"/>
              <a:t> 1 : Component Selection</a:t>
            </a:r>
          </a:p>
          <a:p>
            <a:pPr>
              <a:buNone/>
            </a:pPr>
            <a:r>
              <a:rPr lang="en-US" sz="2400" dirty="0"/>
              <a:t>Step 2: Circuit Design &amp; Prototyping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Step 3: Software Development</a:t>
            </a:r>
          </a:p>
          <a:p>
            <a:pPr>
              <a:buNone/>
            </a:pPr>
            <a:r>
              <a:rPr lang="en-IN" sz="2400" dirty="0"/>
              <a:t>Step 4: Integration &amp; Testing</a:t>
            </a:r>
          </a:p>
          <a:p>
            <a:pPr>
              <a:buNone/>
            </a:pPr>
            <a:r>
              <a:rPr lang="en-IN" sz="2400" dirty="0"/>
              <a:t>Step 5: Power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Step 1: Sensor Data Collection</a:t>
            </a:r>
          </a:p>
          <a:p>
            <a:pPr>
              <a:buNone/>
            </a:pPr>
            <a:r>
              <a:rPr lang="en-IN" sz="2400" dirty="0"/>
              <a:t>Step 2: Data Processing</a:t>
            </a:r>
            <a:endParaRPr lang="en-US" sz="2400" dirty="0"/>
          </a:p>
          <a:p>
            <a:pPr>
              <a:buNone/>
            </a:pPr>
            <a:r>
              <a:rPr lang="en-IN" sz="2400" dirty="0"/>
              <a:t>Step 3: Real-Time Alerts</a:t>
            </a:r>
            <a:endParaRPr lang="en-US" sz="2400" dirty="0"/>
          </a:p>
          <a:p>
            <a:pPr>
              <a:buNone/>
            </a:pPr>
            <a:r>
              <a:rPr lang="en-IN" sz="2400" dirty="0"/>
              <a:t>Step 4: Wireless Communication</a:t>
            </a:r>
            <a:endParaRPr lang="en-US" sz="2400" dirty="0"/>
          </a:p>
          <a:p>
            <a:pPr>
              <a:buNone/>
            </a:pPr>
            <a:r>
              <a:rPr lang="en-IN" sz="2400" dirty="0"/>
              <a:t>Step 5: GPS Tracking</a:t>
            </a:r>
            <a:endParaRPr lang="en-US" sz="2400" dirty="0"/>
          </a:p>
          <a:p>
            <a:pPr>
              <a:buNone/>
            </a:pPr>
            <a:r>
              <a:rPr lang="en-IN" sz="2400" dirty="0"/>
              <a:t>Step 6: Data Logging &amp; Monitoring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u slide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293</Words>
  <Application>Microsoft Office PowerPoint</Application>
  <PresentationFormat>On-screen Show (16:9)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Implementation: (Hardware or software)</vt:lpstr>
      <vt:lpstr>Thank u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</cp:revision>
  <dcterms:created xsi:type="dcterms:W3CDTF">2015-08-10T20:36:54Z</dcterms:created>
  <dcterms:modified xsi:type="dcterms:W3CDTF">2024-09-09T13:14:43Z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