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D2E0-CC05-343C-1754-B3F50A9BC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1EA2F-F56F-4AD1-BC80-F0AC5A1C4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0BA96-9175-1BA9-7A2E-597F0FA4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066F-5C1F-44EA-80C1-F62D26E897AC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94338-5E1F-C8D3-EE6F-53F24359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5F58E-53BB-195F-4121-B807AC67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E085-6D46-4290-98F4-E2E0AC496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71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02D2-65D3-2A0C-0000-335E5D06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3FCD0-7B45-26E0-87CC-716F7A935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2AA1A-3180-B4D7-B2B6-384729DF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066F-5C1F-44EA-80C1-F62D26E897AC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F05F3-2F50-FDEA-2F30-382CE435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B9506-A66A-FBE6-D889-6DF35D63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E085-6D46-4290-98F4-E2E0AC496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76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8C99A-5659-2D75-E8BC-123573DD5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CD8D4-C337-ABA2-91AA-AEEDB3C77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C453B-DB92-949B-F1DF-8AC6A96B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066F-5C1F-44EA-80C1-F62D26E897AC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3D988-6BE8-80D2-24F0-A1F8E01C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97C72-FEDF-2B57-0C90-83CB223F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E085-6D46-4290-98F4-E2E0AC496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36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E14F-36C6-98A9-8781-746BAF8C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975F9-DDD5-2CD3-267D-524A78181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CA71F-E1D9-77D7-684F-73FC2D71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066F-5C1F-44EA-80C1-F62D26E897AC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67695-4309-7CD1-AB73-C63435CB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376D3-BD87-F1DF-02F5-31B95F34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E085-6D46-4290-98F4-E2E0AC496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47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DB17-25FE-1FEA-AE2E-6D4D59F5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A6103-3C2D-5CAF-FA3C-70CE1D80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A9670-9183-B892-E5CA-A09611F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066F-5C1F-44EA-80C1-F62D26E897AC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19382-DAFB-9DA7-9168-EC412268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D8C1E-11FD-E75F-CD63-F0CD9935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E085-6D46-4290-98F4-E2E0AC496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11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EF40-F93D-F9CF-3B82-520DE296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A7D7-209E-E2BC-C5C8-AB98C5D31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331FE-F5AB-319D-8145-40B8D7CDC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4388A-4A68-28E1-4C10-DEBE1974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066F-5C1F-44EA-80C1-F62D26E897AC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9C157-5708-47BD-A7B5-DD876BF6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59FB8-E14C-C4E4-0074-78B02697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E085-6D46-4290-98F4-E2E0AC496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62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E76D8-6E84-226E-9E20-62CA452A5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2955B-95ED-E0DD-F91A-FB34B559D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0EBA5-FF8F-D3C3-0E66-E64EC32EB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F3167-472C-647B-6C92-A9950DFC1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284A8-9C21-7FD5-23BA-14E295339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5E0C6-8874-0AB8-6CF2-326573DE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066F-5C1F-44EA-80C1-F62D26E897AC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4D9BBD-8195-D610-7C3F-B339AF8B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A865C-EBC1-BF55-70DD-8EDB35A2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E085-6D46-4290-98F4-E2E0AC496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13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373A-531C-1EB2-6B27-F04C6E75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5A55A-9672-80D5-C7CC-91A8E266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066F-5C1F-44EA-80C1-F62D26E897AC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FCFFC-97F0-1F5C-9285-5BA3AA35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73E86-AD55-ACD3-D79E-4B5FBEEE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E085-6D46-4290-98F4-E2E0AC496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9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38B61-BB02-8E04-88B8-043DCB6F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066F-5C1F-44EA-80C1-F62D26E897AC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64E88-2A79-31DD-0C31-660100D4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297A6-D83B-9F2B-3FA6-FF7A3771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E085-6D46-4290-98F4-E2E0AC496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05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988C-7FCD-534F-FE88-F61F31C7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62BCA-5C97-D31D-DF74-45531E6E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B3D9B-033B-E9F6-1F44-FF75BE2D7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A25DB-5210-FCD1-674B-D87C859C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066F-5C1F-44EA-80C1-F62D26E897AC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1A0DD-063C-CFB2-820D-A62129A8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CEB5F-B1C3-669C-ABFA-E3D0C655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E085-6D46-4290-98F4-E2E0AC496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74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EA3D-8F29-A0A7-67A7-EE09C97E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1C19BB-C840-4AEB-85A7-6D337026F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9EDDF-0C4B-ADCD-7DC0-D38E8697C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2C273-95D4-E809-5B2D-391799C4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066F-5C1F-44EA-80C1-F62D26E897AC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46FE5-AD24-D1F0-DE48-4D4970AE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10934-B3C2-4F8F-C70A-CAF73542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E085-6D46-4290-98F4-E2E0AC496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12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8863F-9106-FBD2-0A8F-5329A013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658E1-B1F7-9C6A-8575-6A0539C10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37422-630F-8CD4-1338-F5518F103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4066F-5C1F-44EA-80C1-F62D26E897AC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D8E06-BB9A-F540-158A-D18A464C9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FB785-6390-C853-3455-E5BECADF8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0E085-6D46-4290-98F4-E2E0AC496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86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0CC3-3CB3-9BD6-59AF-303B04936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B2044-2EEF-0C42-E822-127B2B4DF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34F21-912A-BE76-5F04-2F737750E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1" y="0"/>
            <a:ext cx="12142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1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D11C-1FEA-508B-7A2B-45A5C3AC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82D31-C087-6847-A48B-9FAD69224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BB5AC-4D5F-B5F0-FAB0-48EB42928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2" y="0"/>
            <a:ext cx="12100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6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E059-3022-5C21-03F9-C014637B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7F7CB-CB03-2879-1827-88F9DF99D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DAA99-73B1-546B-5E36-BF27FF201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" y="0"/>
            <a:ext cx="12168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23F5-DA3B-6D84-2E2C-7C475509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2D9227-32C1-45A3-1C98-46964CC54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0" y="0"/>
            <a:ext cx="12173390" cy="6858000"/>
          </a:xfrm>
        </p:spPr>
      </p:pic>
    </p:spTree>
    <p:extLst>
      <p:ext uri="{BB962C8B-B14F-4D97-AF65-F5344CB8AC3E}">
        <p14:creationId xmlns:p14="http://schemas.microsoft.com/office/powerpoint/2010/main" val="302186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FBF7-D264-D459-3F0D-527D199E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4F7DA-62F5-9E9D-8E8C-38A81B0AC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91716-0512-0887-D68C-3EBBDDFD6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8" y="0"/>
            <a:ext cx="12040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2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2534-BADE-43DD-A43D-9AC00452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A3BF-AF65-AF10-0F2F-B43B226B3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DF342-5472-BBD8-769F-A0DE03B8F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1"/>
            <a:ext cx="12192000" cy="68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4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4235-916F-9339-1C6D-E15E21FE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BAB49-627B-0B1F-8A57-A587E561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13968-8E6A-3528-5927-A39CF713E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5" y="0"/>
            <a:ext cx="12116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7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1BCD5-7DC6-457E-5D3D-99F0EE89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56B41-3AB8-7195-3695-125FEDB4C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F6168-1174-7EF6-F3E8-F168CD3E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7"/>
            <a:ext cx="12192000" cy="68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F439-2994-AE2E-0D31-D5CD11AD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E7FE-B76E-53C5-1375-85110AEBB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861E3-23E0-A01C-6061-7A3DC04C7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" y="0"/>
            <a:ext cx="12171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3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DD7F-ED3D-3687-AF6D-3B9A7976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4C342-935C-A09B-72CB-343EE43D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18CFF-6B28-BE86-1072-404CAE1A7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9" y="0"/>
            <a:ext cx="12085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82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842C-2A3E-7869-C347-AC67D5D9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00C0-EF7E-7E9E-63B0-034A3EF1F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F8B7D-CA41-3B40-56CA-F2C7E4F82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" y="0"/>
            <a:ext cx="12155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3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Nicee ....</dc:creator>
  <cp:lastModifiedBy>Nicee ....</cp:lastModifiedBy>
  <cp:revision>1</cp:revision>
  <dcterms:created xsi:type="dcterms:W3CDTF">2024-12-26T07:24:15Z</dcterms:created>
  <dcterms:modified xsi:type="dcterms:W3CDTF">2024-12-26T07:24:38Z</dcterms:modified>
</cp:coreProperties>
</file>