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17011-C5EA-487B-94DB-AB0A092FDC05}" v="36" dt="2025-08-03T02:46:56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visshetty4@outlook.com" userId="4bbcf4ec0bb42fdf" providerId="LiveId" clId="{C9817011-C5EA-487B-94DB-AB0A092FDC05}"/>
    <pc:docChg chg="undo custSel addSld modSld">
      <pc:chgData name="thanvisshetty4@outlook.com" userId="4bbcf4ec0bb42fdf" providerId="LiveId" clId="{C9817011-C5EA-487B-94DB-AB0A092FDC05}" dt="2025-08-03T02:48:30.958" v="285" actId="20577"/>
      <pc:docMkLst>
        <pc:docMk/>
      </pc:docMkLst>
      <pc:sldChg chg="modSp mod">
        <pc:chgData name="thanvisshetty4@outlook.com" userId="4bbcf4ec0bb42fdf" providerId="LiveId" clId="{C9817011-C5EA-487B-94DB-AB0A092FDC05}" dt="2025-08-03T02:32:47.219" v="141" actId="255"/>
        <pc:sldMkLst>
          <pc:docMk/>
          <pc:sldMk cId="953325580" sldId="256"/>
        </pc:sldMkLst>
        <pc:spChg chg="mod">
          <ac:chgData name="thanvisshetty4@outlook.com" userId="4bbcf4ec0bb42fdf" providerId="LiveId" clId="{C9817011-C5EA-487B-94DB-AB0A092FDC05}" dt="2025-08-03T02:30:56.299" v="1" actId="2763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hanvisshetty4@outlook.com" userId="4bbcf4ec0bb42fdf" providerId="LiveId" clId="{C9817011-C5EA-487B-94DB-AB0A092FDC05}" dt="2025-08-03T02:32:47.219" v="141" actId="255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thanvisshetty4@outlook.com" userId="4bbcf4ec0bb42fdf" providerId="LiveId" clId="{C9817011-C5EA-487B-94DB-AB0A092FDC05}" dt="2025-08-03T02:47:40.988" v="281" actId="1076"/>
        <pc:sldMkLst>
          <pc:docMk/>
          <pc:sldMk cId="4066255318" sldId="259"/>
        </pc:sldMkLst>
        <pc:spChg chg="mod">
          <ac:chgData name="thanvisshetty4@outlook.com" userId="4bbcf4ec0bb42fdf" providerId="LiveId" clId="{C9817011-C5EA-487B-94DB-AB0A092FDC05}" dt="2025-08-03T02:47:40.988" v="281" actId="1076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thanvisshetty4@outlook.com" userId="4bbcf4ec0bb42fdf" providerId="LiveId" clId="{C9817011-C5EA-487B-94DB-AB0A092FDC05}" dt="2025-08-03T02:33:53.773" v="147" actId="255"/>
        <pc:sldMkLst>
          <pc:docMk/>
          <pc:sldMk cId="1186421160" sldId="262"/>
        </pc:sldMkLst>
        <pc:spChg chg="mod">
          <ac:chgData name="thanvisshetty4@outlook.com" userId="4bbcf4ec0bb42fdf" providerId="LiveId" clId="{C9817011-C5EA-487B-94DB-AB0A092FDC05}" dt="2025-08-03T02:33:53.773" v="147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hanvisshetty4@outlook.com" userId="4bbcf4ec0bb42fdf" providerId="LiveId" clId="{C9817011-C5EA-487B-94DB-AB0A092FDC05}" dt="2025-08-03T02:34:59.549" v="152" actId="1076"/>
        <pc:sldMkLst>
          <pc:docMk/>
          <pc:sldMk cId="3210358481" sldId="263"/>
        </pc:sldMkLst>
        <pc:spChg chg="mod">
          <ac:chgData name="thanvisshetty4@outlook.com" userId="4bbcf4ec0bb42fdf" providerId="LiveId" clId="{C9817011-C5EA-487B-94DB-AB0A092FDC05}" dt="2025-08-03T02:34:59.549" v="152" actId="1076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thanvisshetty4@outlook.com" userId="4bbcf4ec0bb42fdf" providerId="LiveId" clId="{C9817011-C5EA-487B-94DB-AB0A092FDC05}" dt="2025-08-03T02:36:07.839" v="160" actId="1076"/>
        <pc:sldMkLst>
          <pc:docMk/>
          <pc:sldMk cId="3202024527" sldId="265"/>
        </pc:sldMkLst>
        <pc:spChg chg="del mod">
          <ac:chgData name="thanvisshetty4@outlook.com" userId="4bbcf4ec0bb42fdf" providerId="LiveId" clId="{C9817011-C5EA-487B-94DB-AB0A092FDC05}" dt="2025-08-03T02:35:37.244" v="155"/>
          <ac:spMkLst>
            <pc:docMk/>
            <pc:sldMk cId="3202024527" sldId="265"/>
            <ac:spMk id="2" creationId="{C4FFAF3C-BA60-9181-132C-C36C403AAEA7}"/>
          </ac:spMkLst>
        </pc:spChg>
        <pc:spChg chg="add">
          <ac:chgData name="thanvisshetty4@outlook.com" userId="4bbcf4ec0bb42fdf" providerId="LiveId" clId="{C9817011-C5EA-487B-94DB-AB0A092FDC05}" dt="2025-08-03T02:35:18.419" v="153"/>
          <ac:spMkLst>
            <pc:docMk/>
            <pc:sldMk cId="3202024527" sldId="265"/>
            <ac:spMk id="3" creationId="{AF6A83F2-DEFD-96DB-D884-D5FFCFAE66DC}"/>
          </ac:spMkLst>
        </pc:spChg>
        <pc:spChg chg="add mod">
          <ac:chgData name="thanvisshetty4@outlook.com" userId="4bbcf4ec0bb42fdf" providerId="LiveId" clId="{C9817011-C5EA-487B-94DB-AB0A092FDC05}" dt="2025-08-03T02:36:07.839" v="160" actId="1076"/>
          <ac:spMkLst>
            <pc:docMk/>
            <pc:sldMk cId="3202024527" sldId="265"/>
            <ac:spMk id="4" creationId="{EAD1FB2B-0BCB-7873-9E19-ADAEE68D5AE9}"/>
          </ac:spMkLst>
        </pc:spChg>
        <pc:spChg chg="mod">
          <ac:chgData name="thanvisshetty4@outlook.com" userId="4bbcf4ec0bb42fdf" providerId="LiveId" clId="{C9817011-C5EA-487B-94DB-AB0A092FDC05}" dt="2025-08-03T02:36:03.695" v="159" actId="1076"/>
          <ac:spMkLst>
            <pc:docMk/>
            <pc:sldMk cId="3202024527" sldId="265"/>
            <ac:spMk id="5" creationId="{8FBA75B4-2DD5-42EB-9397-F36BFB8BA723}"/>
          </ac:spMkLst>
        </pc:spChg>
      </pc:sldChg>
      <pc:sldChg chg="modSp mod">
        <pc:chgData name="thanvisshetty4@outlook.com" userId="4bbcf4ec0bb42fdf" providerId="LiveId" clId="{C9817011-C5EA-487B-94DB-AB0A092FDC05}" dt="2025-08-03T02:36:48.842" v="165" actId="1076"/>
        <pc:sldMkLst>
          <pc:docMk/>
          <pc:sldMk cId="4154508776" sldId="266"/>
        </pc:sldMkLst>
        <pc:spChg chg="mod">
          <ac:chgData name="thanvisshetty4@outlook.com" userId="4bbcf4ec0bb42fdf" providerId="LiveId" clId="{C9817011-C5EA-487B-94DB-AB0A092FDC05}" dt="2025-08-03T02:36:48.842" v="165" actId="1076"/>
          <ac:spMkLst>
            <pc:docMk/>
            <pc:sldMk cId="4154508776" sldId="266"/>
            <ac:spMk id="2" creationId="{F7F0871F-2198-9E37-C96F-3611AA199B60}"/>
          </ac:spMkLst>
        </pc:spChg>
      </pc:sldChg>
      <pc:sldChg chg="addSp delSp modSp mod">
        <pc:chgData name="thanvisshetty4@outlook.com" userId="4bbcf4ec0bb42fdf" providerId="LiveId" clId="{C9817011-C5EA-487B-94DB-AB0A092FDC05}" dt="2025-08-03T02:39:04.430" v="187" actId="1076"/>
        <pc:sldMkLst>
          <pc:docMk/>
          <pc:sldMk cId="1483293388" sldId="267"/>
        </pc:sldMkLst>
        <pc:spChg chg="del mod">
          <ac:chgData name="thanvisshetty4@outlook.com" userId="4bbcf4ec0bb42fdf" providerId="LiveId" clId="{C9817011-C5EA-487B-94DB-AB0A092FDC05}" dt="2025-08-03T02:37:15.182" v="168"/>
          <ac:spMkLst>
            <pc:docMk/>
            <pc:sldMk cId="1483293388" sldId="267"/>
            <ac:spMk id="2" creationId="{D3304455-6802-6CA9-8475-2F6DD1B8D409}"/>
          </ac:spMkLst>
        </pc:spChg>
        <pc:spChg chg="add">
          <ac:chgData name="thanvisshetty4@outlook.com" userId="4bbcf4ec0bb42fdf" providerId="LiveId" clId="{C9817011-C5EA-487B-94DB-AB0A092FDC05}" dt="2025-08-03T02:37:12.084" v="166"/>
          <ac:spMkLst>
            <pc:docMk/>
            <pc:sldMk cId="1483293388" sldId="267"/>
            <ac:spMk id="3" creationId="{049E9458-A814-7A22-16A1-1293587B5CC2}"/>
          </ac:spMkLst>
        </pc:spChg>
        <pc:spChg chg="add mod">
          <ac:chgData name="thanvisshetty4@outlook.com" userId="4bbcf4ec0bb42fdf" providerId="LiveId" clId="{C9817011-C5EA-487B-94DB-AB0A092FDC05}" dt="2025-08-03T02:37:34.662" v="171" actId="1076"/>
          <ac:spMkLst>
            <pc:docMk/>
            <pc:sldMk cId="1483293388" sldId="267"/>
            <ac:spMk id="4" creationId="{53979BB4-9C2E-4F39-F57C-39CBD7488A24}"/>
          </ac:spMkLst>
        </pc:spChg>
        <pc:picChg chg="add mod">
          <ac:chgData name="thanvisshetty4@outlook.com" userId="4bbcf4ec0bb42fdf" providerId="LiveId" clId="{C9817011-C5EA-487B-94DB-AB0A092FDC05}" dt="2025-08-03T02:39:00.943" v="186" actId="1076"/>
          <ac:picMkLst>
            <pc:docMk/>
            <pc:sldMk cId="1483293388" sldId="267"/>
            <ac:picMk id="7" creationId="{C33773C6-F29E-382F-0876-09735E5DAC32}"/>
          </ac:picMkLst>
        </pc:picChg>
        <pc:picChg chg="add mod">
          <ac:chgData name="thanvisshetty4@outlook.com" userId="4bbcf4ec0bb42fdf" providerId="LiveId" clId="{C9817011-C5EA-487B-94DB-AB0A092FDC05}" dt="2025-08-03T02:39:04.430" v="187" actId="1076"/>
          <ac:picMkLst>
            <pc:docMk/>
            <pc:sldMk cId="1483293388" sldId="267"/>
            <ac:picMk id="9" creationId="{33EDBA0E-7F22-9F57-2C63-23A8F06DD6A5}"/>
          </ac:picMkLst>
        </pc:picChg>
      </pc:sldChg>
      <pc:sldChg chg="modSp mod">
        <pc:chgData name="thanvisshetty4@outlook.com" userId="4bbcf4ec0bb42fdf" providerId="LiveId" clId="{C9817011-C5EA-487B-94DB-AB0A092FDC05}" dt="2025-08-03T02:42:26.026" v="225" actId="1076"/>
        <pc:sldMkLst>
          <pc:docMk/>
          <pc:sldMk cId="3183315129" sldId="268"/>
        </pc:sldMkLst>
        <pc:spChg chg="mod">
          <ac:chgData name="thanvisshetty4@outlook.com" userId="4bbcf4ec0bb42fdf" providerId="LiveId" clId="{C9817011-C5EA-487B-94DB-AB0A092FDC05}" dt="2025-08-03T02:42:22.866" v="224" actId="1076"/>
          <ac:spMkLst>
            <pc:docMk/>
            <pc:sldMk cId="3183315129" sldId="268"/>
            <ac:spMk id="2" creationId="{005E46AB-32C4-4B57-A2B1-50738A64BE1B}"/>
          </ac:spMkLst>
        </pc:spChg>
        <pc:spChg chg="mod">
          <ac:chgData name="thanvisshetty4@outlook.com" userId="4bbcf4ec0bb42fdf" providerId="LiveId" clId="{C9817011-C5EA-487B-94DB-AB0A092FDC05}" dt="2025-08-03T02:42:26.026" v="225" actId="1076"/>
          <ac:spMkLst>
            <pc:docMk/>
            <pc:sldMk cId="3183315129" sldId="268"/>
            <ac:spMk id="5" creationId="{8FBA75B4-2DD5-42EB-9397-F36BFB8BA723}"/>
          </ac:spMkLst>
        </pc:spChg>
      </pc:sldChg>
      <pc:sldChg chg="addSp delSp modSp mod">
        <pc:chgData name="thanvisshetty4@outlook.com" userId="4bbcf4ec0bb42fdf" providerId="LiveId" clId="{C9817011-C5EA-487B-94DB-AB0A092FDC05}" dt="2025-08-03T02:44:11.133" v="252" actId="1076"/>
        <pc:sldMkLst>
          <pc:docMk/>
          <pc:sldMk cId="728950222" sldId="269"/>
        </pc:sldMkLst>
        <pc:spChg chg="del mod">
          <ac:chgData name="thanvisshetty4@outlook.com" userId="4bbcf4ec0bb42fdf" providerId="LiveId" clId="{C9817011-C5EA-487B-94DB-AB0A092FDC05}" dt="2025-08-03T02:43:46.741" v="238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thanvisshetty4@outlook.com" userId="4bbcf4ec0bb42fdf" providerId="LiveId" clId="{C9817011-C5EA-487B-94DB-AB0A092FDC05}" dt="2025-08-03T02:44:07.993" v="251" actId="1076"/>
          <ac:spMkLst>
            <pc:docMk/>
            <pc:sldMk cId="728950222" sldId="269"/>
            <ac:spMk id="3" creationId="{E32AA915-D019-2091-D9BF-654A763183F6}"/>
          </ac:spMkLst>
        </pc:spChg>
        <pc:spChg chg="mod">
          <ac:chgData name="thanvisshetty4@outlook.com" userId="4bbcf4ec0bb42fdf" providerId="LiveId" clId="{C9817011-C5EA-487B-94DB-AB0A092FDC05}" dt="2025-08-03T02:44:11.133" v="252" actId="1076"/>
          <ac:spMkLst>
            <pc:docMk/>
            <pc:sldMk cId="728950222" sldId="269"/>
            <ac:spMk id="5" creationId="{8FBA75B4-2DD5-42EB-9397-F36BFB8BA723}"/>
          </ac:spMkLst>
        </pc:spChg>
      </pc:sldChg>
      <pc:sldChg chg="modSp mod">
        <pc:chgData name="thanvisshetty4@outlook.com" userId="4bbcf4ec0bb42fdf" providerId="LiveId" clId="{C9817011-C5EA-487B-94DB-AB0A092FDC05}" dt="2025-08-03T02:48:30.958" v="285" actId="20577"/>
        <pc:sldMkLst>
          <pc:docMk/>
          <pc:sldMk cId="2900153716" sldId="2146847054"/>
        </pc:sldMkLst>
        <pc:spChg chg="mod">
          <ac:chgData name="thanvisshetty4@outlook.com" userId="4bbcf4ec0bb42fdf" providerId="LiveId" clId="{C9817011-C5EA-487B-94DB-AB0A092FDC05}" dt="2025-08-03T02:48:30.958" v="285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modSp mod">
        <pc:chgData name="thanvisshetty4@outlook.com" userId="4bbcf4ec0bb42fdf" providerId="LiveId" clId="{C9817011-C5EA-487B-94DB-AB0A092FDC05}" dt="2025-08-03T02:43:29.486" v="236" actId="1076"/>
        <pc:sldMkLst>
          <pc:docMk/>
          <pc:sldMk cId="614882681" sldId="2146847055"/>
        </pc:sldMkLst>
        <pc:spChg chg="add">
          <ac:chgData name="thanvisshetty4@outlook.com" userId="4bbcf4ec0bb42fdf" providerId="LiveId" clId="{C9817011-C5EA-487B-94DB-AB0A092FDC05}" dt="2025-08-03T02:42:45.191" v="227"/>
          <ac:spMkLst>
            <pc:docMk/>
            <pc:sldMk cId="614882681" sldId="2146847055"/>
            <ac:spMk id="2" creationId="{BC44DECF-55C8-A740-3736-01916D0237C2}"/>
          </ac:spMkLst>
        </pc:spChg>
        <pc:spChg chg="mod">
          <ac:chgData name="thanvisshetty4@outlook.com" userId="4bbcf4ec0bb42fdf" providerId="LiveId" clId="{C9817011-C5EA-487B-94DB-AB0A092FDC05}" dt="2025-08-03T02:43:00.222" v="230" actId="20577"/>
          <ac:spMkLst>
            <pc:docMk/>
            <pc:sldMk cId="614882681" sldId="2146847055"/>
            <ac:spMk id="3" creationId="{A6638FD1-D00E-E75B-705C-564F06D93D7B}"/>
          </ac:spMkLst>
        </pc:spChg>
        <pc:spChg chg="add">
          <ac:chgData name="thanvisshetty4@outlook.com" userId="4bbcf4ec0bb42fdf" providerId="LiveId" clId="{C9817011-C5EA-487B-94DB-AB0A092FDC05}" dt="2025-08-03T02:42:51.204" v="228"/>
          <ac:spMkLst>
            <pc:docMk/>
            <pc:sldMk cId="614882681" sldId="2146847055"/>
            <ac:spMk id="4" creationId="{AE86B90A-91CF-FBFE-5727-71F721D97E93}"/>
          </ac:spMkLst>
        </pc:spChg>
        <pc:spChg chg="add mod">
          <ac:chgData name="thanvisshetty4@outlook.com" userId="4bbcf4ec0bb42fdf" providerId="LiveId" clId="{C9817011-C5EA-487B-94DB-AB0A092FDC05}" dt="2025-08-03T02:43:29.486" v="236" actId="1076"/>
          <ac:spMkLst>
            <pc:docMk/>
            <pc:sldMk cId="614882681" sldId="2146847055"/>
            <ac:spMk id="6" creationId="{2DD1C599-58FC-4279-923F-BEFA037FF21A}"/>
          </ac:spMkLst>
        </pc:spChg>
      </pc:sldChg>
      <pc:sldChg chg="addSp delSp modSp mod">
        <pc:chgData name="thanvisshetty4@outlook.com" userId="4bbcf4ec0bb42fdf" providerId="LiveId" clId="{C9817011-C5EA-487B-94DB-AB0A092FDC05}" dt="2025-08-03T02:46:34.428" v="269" actId="1076"/>
        <pc:sldMkLst>
          <pc:docMk/>
          <pc:sldMk cId="384733178" sldId="2146847059"/>
        </pc:sldMkLst>
        <pc:spChg chg="del mod">
          <ac:chgData name="thanvisshetty4@outlook.com" userId="4bbcf4ec0bb42fdf" providerId="LiveId" clId="{C9817011-C5EA-487B-94DB-AB0A092FDC05}" dt="2025-08-03T02:44:38.660" v="254" actId="931"/>
          <ac:spMkLst>
            <pc:docMk/>
            <pc:sldMk cId="384733178" sldId="2146847059"/>
            <ac:spMk id="3" creationId="{177D9613-6E93-8A63-8EC7-750760D77FD8}"/>
          </ac:spMkLst>
        </pc:spChg>
        <pc:spChg chg="add del mod">
          <ac:chgData name="thanvisshetty4@outlook.com" userId="4bbcf4ec0bb42fdf" providerId="LiveId" clId="{C9817011-C5EA-487B-94DB-AB0A092FDC05}" dt="2025-08-03T02:46:21.069" v="266" actId="931"/>
          <ac:spMkLst>
            <pc:docMk/>
            <pc:sldMk cId="384733178" sldId="2146847059"/>
            <ac:spMk id="7" creationId="{C94AB961-1840-3852-BAC9-D748E1701856}"/>
          </ac:spMkLst>
        </pc:spChg>
        <pc:picChg chg="add del mod">
          <ac:chgData name="thanvisshetty4@outlook.com" userId="4bbcf4ec0bb42fdf" providerId="LiveId" clId="{C9817011-C5EA-487B-94DB-AB0A092FDC05}" dt="2025-08-03T02:45:34.343" v="265" actId="478"/>
          <ac:picMkLst>
            <pc:docMk/>
            <pc:sldMk cId="384733178" sldId="2146847059"/>
            <ac:picMk id="5" creationId="{5A8C4A93-2909-37A9-74FE-6D6F07F49C4C}"/>
          </ac:picMkLst>
        </pc:picChg>
        <pc:picChg chg="add mod">
          <ac:chgData name="thanvisshetty4@outlook.com" userId="4bbcf4ec0bb42fdf" providerId="LiveId" clId="{C9817011-C5EA-487B-94DB-AB0A092FDC05}" dt="2025-08-03T02:46:34.428" v="269" actId="1076"/>
          <ac:picMkLst>
            <pc:docMk/>
            <pc:sldMk cId="384733178" sldId="2146847059"/>
            <ac:picMk id="9" creationId="{52017FBE-EEEC-67CF-5DBA-EE5E9A0333B9}"/>
          </ac:picMkLst>
        </pc:picChg>
      </pc:sldChg>
      <pc:sldChg chg="addSp delSp modSp mod">
        <pc:chgData name="thanvisshetty4@outlook.com" userId="4bbcf4ec0bb42fdf" providerId="LiveId" clId="{C9817011-C5EA-487B-94DB-AB0A092FDC05}" dt="2025-08-03T02:47:21.015" v="278" actId="14100"/>
        <pc:sldMkLst>
          <pc:docMk/>
          <pc:sldMk cId="4128710330" sldId="2146847060"/>
        </pc:sldMkLst>
        <pc:spChg chg="del mod">
          <ac:chgData name="thanvisshetty4@outlook.com" userId="4bbcf4ec0bb42fdf" providerId="LiveId" clId="{C9817011-C5EA-487B-94DB-AB0A092FDC05}" dt="2025-08-03T02:46:56.023" v="273" actId="931"/>
          <ac:spMkLst>
            <pc:docMk/>
            <pc:sldMk cId="4128710330" sldId="2146847060"/>
            <ac:spMk id="3" creationId="{177D9613-6E93-8A63-8EC7-750760D77FD8}"/>
          </ac:spMkLst>
        </pc:spChg>
        <pc:picChg chg="add mod">
          <ac:chgData name="thanvisshetty4@outlook.com" userId="4bbcf4ec0bb42fdf" providerId="LiveId" clId="{C9817011-C5EA-487B-94DB-AB0A092FDC05}" dt="2025-08-03T02:47:21.015" v="278" actId="14100"/>
          <ac:picMkLst>
            <pc:docMk/>
            <pc:sldMk cId="4128710330" sldId="2146847060"/>
            <ac:picMk id="5" creationId="{94DA4056-EC31-ED57-B5F3-B9FD95CAF1FF}"/>
          </ac:picMkLst>
        </pc:picChg>
      </pc:sldChg>
      <pc:sldChg chg="addSp delSp modSp mod">
        <pc:chgData name="thanvisshetty4@outlook.com" userId="4bbcf4ec0bb42fdf" providerId="LiveId" clId="{C9817011-C5EA-487B-94DB-AB0A092FDC05}" dt="2025-08-03T02:46:39.390" v="270" actId="1076"/>
        <pc:sldMkLst>
          <pc:docMk/>
          <pc:sldMk cId="2171852726" sldId="2146847061"/>
        </pc:sldMkLst>
        <pc:spChg chg="del mod">
          <ac:chgData name="thanvisshetty4@outlook.com" userId="4bbcf4ec0bb42fdf" providerId="LiveId" clId="{C9817011-C5EA-487B-94DB-AB0A092FDC05}" dt="2025-08-03T02:45:17.968" v="261" actId="931"/>
          <ac:spMkLst>
            <pc:docMk/>
            <pc:sldMk cId="2171852726" sldId="2146847061"/>
            <ac:spMk id="3" creationId="{177D9613-6E93-8A63-8EC7-750760D77FD8}"/>
          </ac:spMkLst>
        </pc:spChg>
        <pc:picChg chg="add del mod">
          <ac:chgData name="thanvisshetty4@outlook.com" userId="4bbcf4ec0bb42fdf" providerId="LiveId" clId="{C9817011-C5EA-487B-94DB-AB0A092FDC05}" dt="2025-08-03T02:45:11.601" v="260" actId="478"/>
          <ac:picMkLst>
            <pc:docMk/>
            <pc:sldMk cId="2171852726" sldId="2146847061"/>
            <ac:picMk id="4" creationId="{711AF03B-0075-6ABD-D860-DCF756C58D6A}"/>
          </ac:picMkLst>
        </pc:picChg>
        <pc:picChg chg="add mod">
          <ac:chgData name="thanvisshetty4@outlook.com" userId="4bbcf4ec0bb42fdf" providerId="LiveId" clId="{C9817011-C5EA-487B-94DB-AB0A092FDC05}" dt="2025-08-03T02:46:39.390" v="270" actId="1076"/>
          <ac:picMkLst>
            <pc:docMk/>
            <pc:sldMk cId="2171852726" sldId="2146847061"/>
            <ac:picMk id="6" creationId="{DA8D76CA-C28D-C205-D6FD-4BCED0F743CC}"/>
          </ac:picMkLst>
        </pc:picChg>
      </pc:sldChg>
      <pc:sldChg chg="addSp modSp new mod">
        <pc:chgData name="thanvisshetty4@outlook.com" userId="4bbcf4ec0bb42fdf" providerId="LiveId" clId="{C9817011-C5EA-487B-94DB-AB0A092FDC05}" dt="2025-08-03T02:41:42.932" v="218" actId="14100"/>
        <pc:sldMkLst>
          <pc:docMk/>
          <pc:sldMk cId="4135222574" sldId="2146847062"/>
        </pc:sldMkLst>
        <pc:picChg chg="add mod">
          <ac:chgData name="thanvisshetty4@outlook.com" userId="4bbcf4ec0bb42fdf" providerId="LiveId" clId="{C9817011-C5EA-487B-94DB-AB0A092FDC05}" dt="2025-08-03T02:39:46.451" v="193" actId="14100"/>
          <ac:picMkLst>
            <pc:docMk/>
            <pc:sldMk cId="4135222574" sldId="2146847062"/>
            <ac:picMk id="3" creationId="{8384387D-FC2A-6A9B-C667-CC437DFE26BE}"/>
          </ac:picMkLst>
        </pc:picChg>
        <pc:picChg chg="add mod">
          <ac:chgData name="thanvisshetty4@outlook.com" userId="4bbcf4ec0bb42fdf" providerId="LiveId" clId="{C9817011-C5EA-487B-94DB-AB0A092FDC05}" dt="2025-08-03T02:39:46.451" v="193" actId="14100"/>
          <ac:picMkLst>
            <pc:docMk/>
            <pc:sldMk cId="4135222574" sldId="2146847062"/>
            <ac:picMk id="5" creationId="{2376F205-C887-C07C-F530-27D9ED464492}"/>
          </ac:picMkLst>
        </pc:picChg>
        <pc:picChg chg="add mod">
          <ac:chgData name="thanvisshetty4@outlook.com" userId="4bbcf4ec0bb42fdf" providerId="LiveId" clId="{C9817011-C5EA-487B-94DB-AB0A092FDC05}" dt="2025-08-03T02:39:46.451" v="193" actId="14100"/>
          <ac:picMkLst>
            <pc:docMk/>
            <pc:sldMk cId="4135222574" sldId="2146847062"/>
            <ac:picMk id="7" creationId="{838D78F3-BB0F-A458-75A0-53056F76ABED}"/>
          </ac:picMkLst>
        </pc:picChg>
        <pc:picChg chg="add mod">
          <ac:chgData name="thanvisshetty4@outlook.com" userId="4bbcf4ec0bb42fdf" providerId="LiveId" clId="{C9817011-C5EA-487B-94DB-AB0A092FDC05}" dt="2025-08-03T02:39:46.451" v="193" actId="14100"/>
          <ac:picMkLst>
            <pc:docMk/>
            <pc:sldMk cId="4135222574" sldId="2146847062"/>
            <ac:picMk id="9" creationId="{1C52F524-B39C-70BE-11D2-E6B80C8E6487}"/>
          </ac:picMkLst>
        </pc:picChg>
        <pc:picChg chg="add mod">
          <ac:chgData name="thanvisshetty4@outlook.com" userId="4bbcf4ec0bb42fdf" providerId="LiveId" clId="{C9817011-C5EA-487B-94DB-AB0A092FDC05}" dt="2025-08-03T02:40:35.441" v="203" actId="14100"/>
          <ac:picMkLst>
            <pc:docMk/>
            <pc:sldMk cId="4135222574" sldId="2146847062"/>
            <ac:picMk id="11" creationId="{CA3AC8B9-EB7E-A8A5-D515-B2AB301D4610}"/>
          </ac:picMkLst>
        </pc:picChg>
        <pc:picChg chg="add mod">
          <ac:chgData name="thanvisshetty4@outlook.com" userId="4bbcf4ec0bb42fdf" providerId="LiveId" clId="{C9817011-C5EA-487B-94DB-AB0A092FDC05}" dt="2025-08-03T02:40:45.178" v="205" actId="14100"/>
          <ac:picMkLst>
            <pc:docMk/>
            <pc:sldMk cId="4135222574" sldId="2146847062"/>
            <ac:picMk id="13" creationId="{2126A863-0077-D302-0D26-1B91B3FB64A8}"/>
          </ac:picMkLst>
        </pc:picChg>
        <pc:picChg chg="add mod">
          <ac:chgData name="thanvisshetty4@outlook.com" userId="4bbcf4ec0bb42fdf" providerId="LiveId" clId="{C9817011-C5EA-487B-94DB-AB0A092FDC05}" dt="2025-08-03T02:41:12.508" v="210" actId="14100"/>
          <ac:picMkLst>
            <pc:docMk/>
            <pc:sldMk cId="4135222574" sldId="2146847062"/>
            <ac:picMk id="15" creationId="{41C9A91E-721F-A232-704A-874A2B8CF7F8}"/>
          </ac:picMkLst>
        </pc:picChg>
        <pc:picChg chg="add mod">
          <ac:chgData name="thanvisshetty4@outlook.com" userId="4bbcf4ec0bb42fdf" providerId="LiveId" clId="{C9817011-C5EA-487B-94DB-AB0A092FDC05}" dt="2025-08-03T02:41:42.932" v="218" actId="14100"/>
          <ac:picMkLst>
            <pc:docMk/>
            <pc:sldMk cId="4135222574" sldId="2146847062"/>
            <ac:picMk id="17" creationId="{3359A2D5-FC8C-16F2-77D3-B727EE7E4C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of Industrial Machinery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287501"/>
            <a:ext cx="798018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Thanvi S Shetty-Maharaja Institute of technology- Computer Science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D1C599-58FC-4279-923F-BEFA037F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27" y="1706480"/>
            <a:ext cx="80786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deep learning for better fault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system to multiple factory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predictions on dashboards for easier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real-time IoT sensor data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28" y="133600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2AA915-D019-2091-D9BF-654A76318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9433"/>
            <a:ext cx="73613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 service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on predictive maintenance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 on Random Forest and Decision Tree classifiers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17FBE-EEEC-67CF-5DBA-EE5E9A033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511" y="1482244"/>
            <a:ext cx="787897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A4056-EC31-ED57-B5F3-B9FD95CA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18" y="1413164"/>
            <a:ext cx="8260772" cy="474268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8D76CA-C28D-C205-D6FD-4BCED0F7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54" y="1585743"/>
            <a:ext cx="8303035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68" y="2215500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maintenance model for a fleet of industrial machines to anticipate failures before they occur. This project will involve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costs.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81" y="1392022"/>
            <a:ext cx="11613485" cy="47290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predict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industrial machinery using historical sensor data. This includes developing a predictive model using supervised machine learning techniques.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sensor data including temperature, rotational speed, torque, and tool wear.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 missing values, normalize input features, and encode categorical variables.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and evaluate multiple machine learning pipelines.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cross-validation and hyperparameter tuning to optimize model accuracy.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best-performing model via IBM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prediction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1586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D1FB2B-0BCB-7873-9E19-ADAEE68D5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32976"/>
            <a:ext cx="10438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IBM Watsonx.ai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90% training and 10% holdout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pipeline generation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Snap Random Forest Classifier &amp; Snap 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/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Decision Tree Classifiers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Batched Tree Ensemble Classifier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0.995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9 pipelines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and feature engineering applied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pipeline (Pipeline 5) deployed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 enabled via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Watsonx's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979BB4-9C2E-4F39-F57C-39CBD7488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0279"/>
            <a:ext cx="104617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used: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 5 – Batched Tree Ensemble Classifier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99.5%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(Cross-validation)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Multiclass classification — Predicts "Failure Type" with 100% confidence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773C6-F29E-382F-0876-09735E5D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0" y="2948435"/>
            <a:ext cx="5811984" cy="345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DBA0E-7F22-9F57-2C63-23A8F06D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8435"/>
            <a:ext cx="5953991" cy="34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3AC8B9-EB7E-A8A5-D515-B2AB301D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2" y="634229"/>
            <a:ext cx="5579919" cy="2794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6A863-0077-D302-0D26-1B91B3FB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9830"/>
            <a:ext cx="5836228" cy="2909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9A91E-721F-A232-704A-874A2B8C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11" y="3314601"/>
            <a:ext cx="5760025" cy="29091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59A2D5-FC8C-16F2-77D3-B727EE7E4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4089"/>
            <a:ext cx="5760026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38" y="13567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75608"/>
            <a:ext cx="11029615" cy="179820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implemented a machine learning solution to predict machinery failures with high accuracy using Watsonx.ai. The system helps reduce downtime and improve production efficiency by enabling preventive maintenance actions.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</TotalTime>
  <Words>449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thanvisshetty4@outlook.com</cp:lastModifiedBy>
  <cp:revision>24</cp:revision>
  <dcterms:created xsi:type="dcterms:W3CDTF">2021-05-26T16:50:10Z</dcterms:created>
  <dcterms:modified xsi:type="dcterms:W3CDTF">2025-08-03T02:48:33Z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