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3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E15A09D9-EF88-4815-8075-183E2A994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26" b="160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2F8FB-F05B-DD4A-92F6-8527F280D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Projet 1 – Jeu </a:t>
            </a:r>
            <a:r>
              <a:rPr lang="fr-FR" sz="4800">
                <a:solidFill>
                  <a:srgbClr val="FFFFFF"/>
                </a:solidFill>
              </a:rPr>
              <a:t>de mémoire</a:t>
            </a:r>
            <a:br>
              <a:rPr lang="fr-FR" sz="4800">
                <a:solidFill>
                  <a:srgbClr val="FFFFFF"/>
                </a:solidFill>
              </a:rPr>
            </a:br>
            <a:endParaRPr lang="fr-FR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4293C-D226-654A-AFB6-3CB858728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fr-FR" sz="1500">
              <a:solidFill>
                <a:srgbClr val="FFFFFF"/>
              </a:solidFill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38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A3921"/>
      </a:dk2>
      <a:lt2>
        <a:srgbClr val="E2E5E8"/>
      </a:lt2>
      <a:accent1>
        <a:srgbClr val="CC9290"/>
      </a:accent1>
      <a:accent2>
        <a:srgbClr val="C19877"/>
      </a:accent2>
      <a:accent3>
        <a:srgbClr val="A9A277"/>
      </a:accent3>
      <a:accent4>
        <a:srgbClr val="77A7C1"/>
      </a:accent4>
      <a:accent5>
        <a:srgbClr val="909ECC"/>
      </a:accent5>
      <a:accent6>
        <a:srgbClr val="8577C1"/>
      </a:accent6>
      <a:hlink>
        <a:srgbClr val="5C85A7"/>
      </a:hlink>
      <a:folHlink>
        <a:srgbClr val="828282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Bahnschrift</vt:lpstr>
      <vt:lpstr>Calibri</vt:lpstr>
      <vt:lpstr>News Gothic MT</vt:lpstr>
      <vt:lpstr>RetrospectVTI</vt:lpstr>
      <vt:lpstr>Projet 1 – Jeu de mémoire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Nhu Nguyen</dc:creator>
  <cp:lastModifiedBy>Thao Nhu Nguyen</cp:lastModifiedBy>
  <cp:revision>3</cp:revision>
  <dcterms:created xsi:type="dcterms:W3CDTF">2019-11-07T19:30:16Z</dcterms:created>
  <dcterms:modified xsi:type="dcterms:W3CDTF">2019-11-07T21:49:43Z</dcterms:modified>
</cp:coreProperties>
</file>