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9D2F-481D-F56D-FFB0-23E628FC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19385-C497-65CF-9A8B-655B06121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0DF6-414E-9C21-A904-219987BA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B8C4-541B-2514-73C3-FB60155F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57D5-F98D-F469-4FE1-E9FF88BB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531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BDDA-7EE2-8E82-AD8A-55282876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AF2D7-F1E3-8E3A-1F98-0AA199B6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E416-8F28-39B1-1717-AFC1F2DC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BA48-2EF5-5C7E-DCF0-FB2FEDA5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AD77-A106-516D-B2E7-8E0B033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34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072B0-677A-CC21-6F39-E34A91CEB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B839-8738-FB65-FAAA-E54232101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6211-FEA1-B8D1-108C-DD0326A1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16E3-69C6-2BC3-839E-3B2B5D16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6D24-D4CB-F7DD-D7B9-F35E43CA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9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21F1-69E8-429B-663E-8BE62A98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319-CB14-C09A-DA8F-3523E7158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6259-A746-E511-9872-F9FC4DC2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3563-EEA4-E0AE-49F3-9361D139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95D8-962E-0F5A-281C-373A6BCA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633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2573-B4C5-5666-10B1-44E46388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9363E-2A68-4465-6428-6A4A65E0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0A64-7095-FEFD-330C-53123863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EB2C-8CB9-BE20-BD8B-1673E114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4A10-CD5A-8A8B-950D-C2454BAC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61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C6C-0B01-AF2E-9043-5463ABF6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B259-80B7-5E4C-E1CD-59FF2FB0F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680AD-6910-0E81-AC81-757FA4A2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603EE-DA2E-C7FD-C4DD-6A2A38BF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1E6F-9C15-CE39-E018-4E17410E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2815B-7399-0389-2B22-E66911AD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52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E1F3-40E7-6BCE-46AE-654D3F7C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86DA6-7FAC-BA7D-E9E5-62BA4A1B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6955-45EF-EC7A-9282-B9A872B5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3E196-546F-B842-1563-8F6D1B689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F9CE5-2746-8D4F-B2F6-BE4CC634D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A47B0-29AC-8648-305D-A32EE51B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8FD68-9CC3-A040-40B7-045D9DFF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39F09-EC9F-13E7-7BDC-B59FBCB9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757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BCAD-9B85-864B-8CD2-4DCFFB37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56342-68C7-29E6-A349-F9FCD171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2DE7D-17A0-3A32-5874-06BC4AF0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F297D-14B8-B2A2-6559-BC59BFCA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89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0DAD9-61F7-F9D9-2EA7-A8D729FF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4D5FB-54BF-C2F6-D3D9-81927CBE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914DE-BBEF-2940-E208-1D8FA35F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75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73C5-6DDB-BA84-CA25-72955684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F879-4B24-85CA-661B-382E1869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43041-EAA6-CCB5-7AA0-F4AC256A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371C-9BF4-7B34-30D1-A1231D84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0DC7-0A12-1A86-BA31-006BF59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C71F-F338-F725-3AEE-B064910B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536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4642-892F-0BB6-F28B-E9057150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AC4AB-FD21-7C19-FA42-EA30CD0F0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3E4D-55C0-0E5D-AF23-F76245BD7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CBCC8-879B-D50B-ABAD-4929B496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46667-990D-F287-AF96-623026C0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C344-6C4D-C96E-B522-98FE0BD5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420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DAAB9-23C7-18CD-2B1D-55AC2BD8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840D-2589-0E33-E735-8F311AE7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EFAA-7E80-2771-F845-1305D2B0B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0688-8170-43FD-AF0B-CA25EF7D8D03}" type="datetimeFigureOut">
              <a:rPr lang="vi-VN" smtClean="0"/>
              <a:t>14/05/2024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FC78-6BD9-3566-96EC-E20E4197B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B2FD-1051-D531-3985-9080D0C8E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5F32A-1315-43A9-8015-D19605F825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01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ao1406/BT_THAYCOP_14-5-20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FD8C-2ED0-89EF-4F23-9E4E8CFA8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1"/>
              <a:t>BÀI TẬP PYTHON</a:t>
            </a:r>
            <a:br>
              <a:rPr lang="vi-VN" b="1"/>
            </a:br>
            <a:r>
              <a:rPr lang="vi-VN" b="1"/>
              <a:t>14/5/2024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367B-865E-C110-BCFA-DC82DDE4C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vi-VN"/>
          </a:p>
          <a:p>
            <a:r>
              <a:rPr lang="vi-VN" b="1">
                <a:latin typeface="+mj-lt"/>
              </a:rPr>
              <a:t>HỌ TÊN: NGUYỄN THỊ THẢO</a:t>
            </a:r>
          </a:p>
          <a:p>
            <a:r>
              <a:rPr lang="vi-VN" b="1">
                <a:latin typeface="+mj-lt"/>
              </a:rPr>
              <a:t>LỚP: K56KMT.01</a:t>
            </a:r>
          </a:p>
        </p:txBody>
      </p:sp>
    </p:spTree>
    <p:extLst>
      <p:ext uri="{BB962C8B-B14F-4D97-AF65-F5344CB8AC3E}">
        <p14:creationId xmlns:p14="http://schemas.microsoft.com/office/powerpoint/2010/main" val="20511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90F5A-FA06-1CAE-7D5B-B97EABFF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30" y="1999518"/>
            <a:ext cx="7707148" cy="4410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9E21AE-022C-A59F-A50A-9E9E48AF5F2D}"/>
              </a:ext>
            </a:extLst>
          </p:cNvPr>
          <p:cNvSpPr txBox="1"/>
          <p:nvPr/>
        </p:nvSpPr>
        <p:spPr>
          <a:xfrm>
            <a:off x="1784721" y="1108945"/>
            <a:ext cx="567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+mj-lt"/>
              </a:rPr>
              <a:t>Cài đặt node-red</a:t>
            </a:r>
          </a:p>
          <a:p>
            <a:r>
              <a:rPr lang="vi-VN" sz="2000">
                <a:latin typeface="+mj-lt"/>
              </a:rPr>
              <a:t>Chạy câu lệnh:</a:t>
            </a:r>
            <a:r>
              <a:rPr lang="vi-VN" sz="200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npm install -g --unsafe-perm node-red</a:t>
            </a:r>
            <a:endParaRPr lang="vi-VN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51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F2CAE5DC-BC65-276A-5DA2-A56575615F24}"/>
              </a:ext>
            </a:extLst>
          </p:cNvPr>
          <p:cNvSpPr/>
          <p:nvPr/>
        </p:nvSpPr>
        <p:spPr>
          <a:xfrm>
            <a:off x="121310" y="1396448"/>
            <a:ext cx="3357386" cy="40651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>
                <a:latin typeface="+mj-lt"/>
              </a:rPr>
              <a:t>Dùng node-red tạo endpoint để lấy thông tin từ fastapi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08148-08AB-638C-7B3D-7A3B405E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138" y="2737020"/>
            <a:ext cx="7896255" cy="13839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0602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5ACB4-ADD1-321D-ED2F-733ADC7F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2" y="359979"/>
            <a:ext cx="6003236" cy="61380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2CAE5DC-BC65-276A-5DA2-A56575615F24}"/>
              </a:ext>
            </a:extLst>
          </p:cNvPr>
          <p:cNvSpPr/>
          <p:nvPr/>
        </p:nvSpPr>
        <p:spPr>
          <a:xfrm>
            <a:off x="0" y="1287117"/>
            <a:ext cx="4462670" cy="428376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>
                <a:latin typeface="+mj-lt"/>
              </a:rPr>
              <a:t>Sử dụng file “save_data.py” để decode JSON và đưa vào csd</a:t>
            </a:r>
          </a:p>
        </p:txBody>
      </p:sp>
    </p:spTree>
    <p:extLst>
      <p:ext uri="{BB962C8B-B14F-4D97-AF65-F5344CB8AC3E}">
        <p14:creationId xmlns:p14="http://schemas.microsoft.com/office/powerpoint/2010/main" val="20823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7308C-EA2A-93DD-6539-4829FBEE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52" y="4180023"/>
            <a:ext cx="7735380" cy="15051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BB5C7D9-8BD3-18C7-84A1-1F313AD8B582}"/>
              </a:ext>
            </a:extLst>
          </p:cNvPr>
          <p:cNvSpPr/>
          <p:nvPr/>
        </p:nvSpPr>
        <p:spPr>
          <a:xfrm>
            <a:off x="6828183" y="715618"/>
            <a:ext cx="3776869" cy="271338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>
                <a:latin typeface="+mj-lt"/>
              </a:rPr>
              <a:t>Dùng node-red và các endpoint khác nhau để lấy dữ liệu từng biểu đồ</a:t>
            </a:r>
          </a:p>
        </p:txBody>
      </p:sp>
    </p:spTree>
    <p:extLst>
      <p:ext uri="{BB962C8B-B14F-4D97-AF65-F5344CB8AC3E}">
        <p14:creationId xmlns:p14="http://schemas.microsoft.com/office/powerpoint/2010/main" val="1640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E5317B3-8EFE-F1C0-8DF4-F838DC88F2E0}"/>
              </a:ext>
            </a:extLst>
          </p:cNvPr>
          <p:cNvSpPr/>
          <p:nvPr/>
        </p:nvSpPr>
        <p:spPr>
          <a:xfrm>
            <a:off x="6851373" y="447260"/>
            <a:ext cx="4618384" cy="1997765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>
                <a:latin typeface="+mj-lt"/>
              </a:rPr>
              <a:t>Dùng endpoint có được đưa vào js để về biểu đồ =&gt; show lên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13D75-B055-46DB-843A-AB7C0734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52" y="2827131"/>
            <a:ext cx="5760085" cy="370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5631E07-E375-1936-3AB5-E72898E5AC75}"/>
              </a:ext>
            </a:extLst>
          </p:cNvPr>
          <p:cNvSpPr/>
          <p:nvPr/>
        </p:nvSpPr>
        <p:spPr>
          <a:xfrm>
            <a:off x="109330" y="3975652"/>
            <a:ext cx="2504661" cy="12423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b="1">
                <a:latin typeface="+mj-lt"/>
              </a:rPr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336651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B26E4-9F8C-270F-AAF6-CD41D9899046}"/>
              </a:ext>
            </a:extLst>
          </p:cNvPr>
          <p:cNvSpPr txBox="1"/>
          <p:nvPr/>
        </p:nvSpPr>
        <p:spPr>
          <a:xfrm>
            <a:off x="1373256" y="1659835"/>
            <a:ext cx="9591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+mj-lt"/>
              </a:rPr>
              <a:t>Toàn bộ dữ liệu bài làm em để để trong: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vi-VN" sz="3600">
                <a:latin typeface="+mj-lt"/>
                <a:hlinkClick r:id="rId2"/>
              </a:rPr>
              <a:t>https://github.com/Thao1406/BT_THAYCOP_14-5-2024</a:t>
            </a:r>
            <a:endParaRPr lang="vi-VN" sz="3600">
              <a:latin typeface="+mj-lt"/>
            </a:endParaRPr>
          </a:p>
          <a:p>
            <a:r>
              <a:rPr lang="vi-VN" sz="3600">
                <a:latin typeface="+mj-lt"/>
              </a:rPr>
              <a:t>Do kiến thức có hạn nên bài làm còn khá đơn giản, mong thầy chiếu cố ạ!!!</a:t>
            </a:r>
          </a:p>
        </p:txBody>
      </p:sp>
      <p:pic>
        <p:nvPicPr>
          <p:cNvPr id="9" name="Graphic 8" descr="Funny face with solid fill">
            <a:extLst>
              <a:ext uri="{FF2B5EF4-FFF2-40B4-BE49-F238E27FC236}">
                <a16:creationId xmlns:a16="http://schemas.microsoft.com/office/drawing/2014/main" id="{17251EF2-07C9-0F2D-8A35-26BC6EA5D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0087" y="5188226"/>
            <a:ext cx="914400" cy="914400"/>
          </a:xfrm>
          <a:prstGeom prst="rect">
            <a:avLst/>
          </a:prstGeom>
        </p:spPr>
      </p:pic>
      <p:pic>
        <p:nvPicPr>
          <p:cNvPr id="10" name="Graphic 9" descr="Funny face with solid fill">
            <a:extLst>
              <a:ext uri="{FF2B5EF4-FFF2-40B4-BE49-F238E27FC236}">
                <a16:creationId xmlns:a16="http://schemas.microsoft.com/office/drawing/2014/main" id="{3EC04F70-CF6A-6424-93BB-AC585F6D8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4487" y="5188226"/>
            <a:ext cx="914400" cy="914400"/>
          </a:xfrm>
          <a:prstGeom prst="rect">
            <a:avLst/>
          </a:prstGeom>
        </p:spPr>
      </p:pic>
      <p:pic>
        <p:nvPicPr>
          <p:cNvPr id="11" name="Graphic 10" descr="Funny face with solid fill">
            <a:extLst>
              <a:ext uri="{FF2B5EF4-FFF2-40B4-BE49-F238E27FC236}">
                <a16:creationId xmlns:a16="http://schemas.microsoft.com/office/drawing/2014/main" id="{E24D5878-D522-B855-34EF-04CA73E0A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2014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BÀI TẬP PYTHON 14/5/2024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PYTHON 14/5/2024</dc:title>
  <dc:creator>thao nguyen</dc:creator>
  <cp:lastModifiedBy>thao nguyen</cp:lastModifiedBy>
  <cp:revision>1</cp:revision>
  <dcterms:created xsi:type="dcterms:W3CDTF">2024-05-14T13:28:19Z</dcterms:created>
  <dcterms:modified xsi:type="dcterms:W3CDTF">2024-05-14T13:50:00Z</dcterms:modified>
</cp:coreProperties>
</file>