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D333-4505-22D8-7F1D-3604F25C1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5332A-ECF4-AA93-EC5F-30D3B47AA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90EA2-3E07-18C6-E4A8-667D88FE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E061-6C4C-432A-B049-44C220C883D0}" type="datetimeFigureOut">
              <a:rPr lang="vi-VN" smtClean="0"/>
              <a:t>18/09/2023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23D1B-BC13-99D4-3F12-99D625E4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4DFB3-5FE1-D9EC-41BD-9315D6E7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0C4C-6BBE-4603-8441-2B5BEB3254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439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473E-049F-AAA3-862B-3BF652DC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54BC1-E128-551E-806E-3ED0863AA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CBEC8-CFBA-8B8C-813A-BACDE475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E061-6C4C-432A-B049-44C220C883D0}" type="datetimeFigureOut">
              <a:rPr lang="vi-VN" smtClean="0"/>
              <a:t>18/09/2023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2F21-8D30-743C-8DBC-9F4A8832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2C9F7-2F8F-227C-C228-5871146A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0C4C-6BBE-4603-8441-2B5BEB3254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602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2F897-607E-C0BD-31EA-349D51544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E52E6-DCF5-7F67-A68A-880918311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DBD16-C8DA-1F52-1253-5F645E0C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E061-6C4C-432A-B049-44C220C883D0}" type="datetimeFigureOut">
              <a:rPr lang="vi-VN" smtClean="0"/>
              <a:t>18/09/2023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E8D22-C022-A5B1-828A-1526CBB6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653A7-807E-B0E7-D56B-4C3A63B8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0C4C-6BBE-4603-8441-2B5BEB3254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939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F591-6098-22CF-C300-0F0E5208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2D8B-E07F-40B2-3A59-90287FC7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70716-71F9-CA39-D15C-473922B6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E061-6C4C-432A-B049-44C220C883D0}" type="datetimeFigureOut">
              <a:rPr lang="vi-VN" smtClean="0"/>
              <a:t>18/09/2023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79B27-8432-E4EA-1A8C-823E6DCC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78E5A-63B2-8C85-5A7A-72CA91B2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0C4C-6BBE-4603-8441-2B5BEB3254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264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3C9C-83B3-4326-A063-B480C6DD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2E31E-D1C7-46CF-F5C9-E61663C5F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85CC-16E0-B770-074F-F16085DD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E061-6C4C-432A-B049-44C220C883D0}" type="datetimeFigureOut">
              <a:rPr lang="vi-VN" smtClean="0"/>
              <a:t>18/09/2023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A0F1B-DE46-12FE-1147-EF4AFFC1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B1439-77E0-9B4A-8992-2D0C0296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0C4C-6BBE-4603-8441-2B5BEB3254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393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0C06-0D90-EAF8-06EE-5CFF890C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ABEA5-1E9C-E0FA-D481-2F29CB475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3F83A-DD08-6706-F268-FF6164567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F9923-9050-9AD5-95F4-BA61710B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E061-6C4C-432A-B049-44C220C883D0}" type="datetimeFigureOut">
              <a:rPr lang="vi-VN" smtClean="0"/>
              <a:t>18/09/2023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A33C8-AF89-4AFD-9C13-49E69787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2B490-D4AF-1F9E-3EFC-2603C6D2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0C4C-6BBE-4603-8441-2B5BEB3254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804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7065-9699-2C02-8C87-B7E53DFB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8017E-D27E-EC24-3357-1899F5B59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9FD6-F925-026F-E7DB-574C597DF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57548-A4A6-9277-79CD-3695B7F95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D1053-6BE3-23AD-E1AB-F6427475E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DE5EB-CE6D-4590-98CA-3B17168E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E061-6C4C-432A-B049-44C220C883D0}" type="datetimeFigureOut">
              <a:rPr lang="vi-VN" smtClean="0"/>
              <a:t>18/09/2023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F58DA-EA65-685B-7BD7-4A5D5ED9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56FF8-0972-9778-54FC-8AA460BD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0C4C-6BBE-4603-8441-2B5BEB3254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83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A0C-D7D9-EAF1-070A-760FE0DB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D6775-90AD-2071-64BD-95D253D9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E061-6C4C-432A-B049-44C220C883D0}" type="datetimeFigureOut">
              <a:rPr lang="vi-VN" smtClean="0"/>
              <a:t>18/09/2023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BF30C-6880-8E5B-3004-8FB77CA7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26362-459B-E871-B8B2-9C26B762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0C4C-6BBE-4603-8441-2B5BEB3254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596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8A684-4DF9-6D9A-22A6-58086725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E061-6C4C-432A-B049-44C220C883D0}" type="datetimeFigureOut">
              <a:rPr lang="vi-VN" smtClean="0"/>
              <a:t>18/09/2023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DC2D6-6863-B2EF-2C22-C24A9DB0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0198E-FB26-6F66-20E2-0F939FD2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0C4C-6BBE-4603-8441-2B5BEB3254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239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EEFE-BA0E-F455-B9DF-C63144CC9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2F3A-D31B-0150-134A-9201D728E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CC0E1-CE1D-50F3-4EB6-9BDB50770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F4145-62BE-0532-D2F3-81AE0AD3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E061-6C4C-432A-B049-44C220C883D0}" type="datetimeFigureOut">
              <a:rPr lang="vi-VN" smtClean="0"/>
              <a:t>18/09/2023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E4FAD-2115-082D-9104-0609BEFB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CFB22-1234-3DA1-48C5-EFE6902C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0C4C-6BBE-4603-8441-2B5BEB3254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975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F5B3-68F1-29DE-9AD7-191682355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2D280-9AD2-3D9C-CA56-B5B9CD538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C656E-87BD-A967-EDAB-7A02D9DF2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238D8-4142-913B-CF6A-0434F28B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E061-6C4C-432A-B049-44C220C883D0}" type="datetimeFigureOut">
              <a:rPr lang="vi-VN" smtClean="0"/>
              <a:t>18/09/2023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32999-6DE0-0ED2-D8B3-A31E0ECC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9B9F8-AA0A-C56E-AD53-E0325425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0C4C-6BBE-4603-8441-2B5BEB3254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721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214A2-54BE-AEA0-43A3-2E79874E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03CA5-1F56-8705-8656-5023201A1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5236-CB52-3CA0-FFAB-2769B73D6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6E061-6C4C-432A-B049-44C220C883D0}" type="datetimeFigureOut">
              <a:rPr lang="vi-VN" smtClean="0"/>
              <a:t>18/09/2023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EEC4A-A122-7EBE-0DA8-AF7C15C2A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BAC1C-FC7C-6152-EEC9-695BAD253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60C4C-6BBE-4603-8441-2B5BEB3254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016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AD41-9B08-DEBC-A9CB-785484B47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7591"/>
            <a:ext cx="9144000" cy="1132609"/>
          </a:xfrm>
        </p:spPr>
        <p:txBody>
          <a:bodyPr>
            <a:normAutofit/>
          </a:bodyPr>
          <a:lstStyle/>
          <a:p>
            <a:r>
              <a:rPr lang="vi-VN" b="1">
                <a:solidFill>
                  <a:srgbClr val="FF0000"/>
                </a:solidFill>
              </a:rPr>
              <a:t>Bài tập về nhà tuần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088A1-8136-327B-73DD-9337A13B37CF}"/>
              </a:ext>
            </a:extLst>
          </p:cNvPr>
          <p:cNvSpPr txBox="1"/>
          <p:nvPr/>
        </p:nvSpPr>
        <p:spPr>
          <a:xfrm>
            <a:off x="2545774" y="2649682"/>
            <a:ext cx="10868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/>
              <a:t>Họ và tên: Nguyễn Thị Thảo</a:t>
            </a:r>
          </a:p>
          <a:p>
            <a:r>
              <a:rPr lang="vi-VN" sz="4000"/>
              <a:t>Lớp: 56KMT.01</a:t>
            </a:r>
          </a:p>
        </p:txBody>
      </p:sp>
    </p:spTree>
    <p:extLst>
      <p:ext uri="{BB962C8B-B14F-4D97-AF65-F5344CB8AC3E}">
        <p14:creationId xmlns:p14="http://schemas.microsoft.com/office/powerpoint/2010/main" val="214040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F118-2C6A-8912-F24A-88C69324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1. Chạy trên visual studio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D36C5-C2E7-A971-FF03-3A39E31F1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4240"/>
            <a:ext cx="10515600" cy="3774107"/>
          </a:xfrm>
        </p:spPr>
      </p:pic>
    </p:spTree>
    <p:extLst>
      <p:ext uri="{BB962C8B-B14F-4D97-AF65-F5344CB8AC3E}">
        <p14:creationId xmlns:p14="http://schemas.microsoft.com/office/powerpoint/2010/main" val="370642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046F-109D-FEF6-33D2-6757A099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Chạy trên IIS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9D6CE9-D64E-B3E6-0B6A-C00D50C65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796" y="1825625"/>
            <a:ext cx="9502408" cy="4351338"/>
          </a:xfrm>
        </p:spPr>
      </p:pic>
    </p:spTree>
    <p:extLst>
      <p:ext uri="{BB962C8B-B14F-4D97-AF65-F5344CB8AC3E}">
        <p14:creationId xmlns:p14="http://schemas.microsoft.com/office/powerpoint/2010/main" val="104429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6BB2-2746-0F99-992D-4AE6AC47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 Chạy trên máy ảo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F2AB8-F3A7-CC85-BA6A-02ED2E7F9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49" y="1520824"/>
            <a:ext cx="9324975" cy="4899025"/>
          </a:xfrm>
        </p:spPr>
      </p:pic>
    </p:spTree>
    <p:extLst>
      <p:ext uri="{BB962C8B-B14F-4D97-AF65-F5344CB8AC3E}">
        <p14:creationId xmlns:p14="http://schemas.microsoft.com/office/powerpoint/2010/main" val="128555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Bài tập về nhà tuần 1</vt:lpstr>
      <vt:lpstr>1. Chạy trên visual studio</vt:lpstr>
      <vt:lpstr>2. Chạy trên IIS</vt:lpstr>
      <vt:lpstr>3. Chạy trên máy 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về nhà tuần 1</dc:title>
  <dc:creator>thao nguyen</dc:creator>
  <cp:lastModifiedBy>thao nguyen</cp:lastModifiedBy>
  <cp:revision>1</cp:revision>
  <dcterms:created xsi:type="dcterms:W3CDTF">2023-09-18T04:44:22Z</dcterms:created>
  <dcterms:modified xsi:type="dcterms:W3CDTF">2023-09-18T04:45:02Z</dcterms:modified>
</cp:coreProperties>
</file>