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  <p:sldMasterId id="2147483797" r:id="rId2"/>
  </p:sldMasterIdLst>
  <p:sldIdLst>
    <p:sldId id="256" r:id="rId3"/>
    <p:sldId id="263" r:id="rId4"/>
    <p:sldId id="264" r:id="rId5"/>
    <p:sldId id="265" r:id="rId6"/>
    <p:sldId id="274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E0B2D-B8BC-45E2-9AAC-78E761E52A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02AFE-5F60-487A-84B8-6CE6602DB36C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1511E68A-7BCA-42BC-ADB1-9DB30F269BE5}" type="parTrans" cxnId="{892712CB-087D-4CFF-A60C-983F1656CA32}">
      <dgm:prSet/>
      <dgm:spPr/>
      <dgm:t>
        <a:bodyPr/>
        <a:lstStyle/>
        <a:p>
          <a:endParaRPr lang="en-US"/>
        </a:p>
      </dgm:t>
    </dgm:pt>
    <dgm:pt modelId="{22AAA700-4BF5-4B3A-958F-B986306CC6CE}" type="sibTrans" cxnId="{892712CB-087D-4CFF-A60C-983F1656CA32}">
      <dgm:prSet/>
      <dgm:spPr/>
      <dgm:t>
        <a:bodyPr/>
        <a:lstStyle/>
        <a:p>
          <a:endParaRPr lang="en-US"/>
        </a:p>
      </dgm:t>
    </dgm:pt>
    <dgm:pt modelId="{47663E85-7689-4428-8477-AC9351F21729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8DEEC0C8-5482-4B8C-8E90-87430DC21ACE}" type="parTrans" cxnId="{79797284-0F05-469B-8B26-F8188E351E24}">
      <dgm:prSet/>
      <dgm:spPr/>
      <dgm:t>
        <a:bodyPr/>
        <a:lstStyle/>
        <a:p>
          <a:endParaRPr lang="en-US"/>
        </a:p>
      </dgm:t>
    </dgm:pt>
    <dgm:pt modelId="{0ADF9697-7FDB-465D-8819-82E8755CD3C8}" type="sibTrans" cxnId="{79797284-0F05-469B-8B26-F8188E351E24}">
      <dgm:prSet/>
      <dgm:spPr/>
      <dgm:t>
        <a:bodyPr/>
        <a:lstStyle/>
        <a:p>
          <a:endParaRPr lang="en-US"/>
        </a:p>
      </dgm:t>
    </dgm:pt>
    <dgm:pt modelId="{313571FA-561E-48EC-96F8-28FF71CEEF91}">
      <dgm:prSet phldrT="[Text]"/>
      <dgm:spPr/>
      <dgm:t>
        <a:bodyPr/>
        <a:lstStyle/>
        <a:p>
          <a:r>
            <a:rPr lang="en-US" dirty="0" smtClean="0"/>
            <a:t>DESIGN</a:t>
          </a:r>
        </a:p>
      </dgm:t>
    </dgm:pt>
    <dgm:pt modelId="{F7532072-DBCC-4A3A-9839-7A283814F041}" type="parTrans" cxnId="{E4320563-448C-4D51-A47E-259B29E7387B}">
      <dgm:prSet/>
      <dgm:spPr/>
      <dgm:t>
        <a:bodyPr/>
        <a:lstStyle/>
        <a:p>
          <a:endParaRPr lang="en-US"/>
        </a:p>
      </dgm:t>
    </dgm:pt>
    <dgm:pt modelId="{7761E1AE-BBA3-4D00-A1C1-DC8423FD1DFD}" type="sibTrans" cxnId="{E4320563-448C-4D51-A47E-259B29E7387B}">
      <dgm:prSet/>
      <dgm:spPr/>
      <dgm:t>
        <a:bodyPr/>
        <a:lstStyle/>
        <a:p>
          <a:endParaRPr lang="en-US"/>
        </a:p>
      </dgm:t>
    </dgm:pt>
    <dgm:pt modelId="{D3DCD663-A3A2-45CC-B2BA-9FD1FDE29FA8}">
      <dgm:prSet phldrT="[Text]"/>
      <dgm:spPr/>
      <dgm:t>
        <a:bodyPr/>
        <a:lstStyle/>
        <a:p>
          <a:r>
            <a:rPr lang="en-US" dirty="0" smtClean="0"/>
            <a:t>Q &amp; A</a:t>
          </a:r>
        </a:p>
      </dgm:t>
    </dgm:pt>
    <dgm:pt modelId="{89D58BB3-EF12-4145-B641-793B22B68893}" type="parTrans" cxnId="{7E46D442-C2F5-4376-8617-323F082E11B8}">
      <dgm:prSet/>
      <dgm:spPr/>
      <dgm:t>
        <a:bodyPr/>
        <a:lstStyle/>
        <a:p>
          <a:endParaRPr lang="en-US"/>
        </a:p>
      </dgm:t>
    </dgm:pt>
    <dgm:pt modelId="{A3EBCA95-1702-48A1-A164-9040EDDE613F}" type="sibTrans" cxnId="{7E46D442-C2F5-4376-8617-323F082E11B8}">
      <dgm:prSet/>
      <dgm:spPr/>
      <dgm:t>
        <a:bodyPr/>
        <a:lstStyle/>
        <a:p>
          <a:endParaRPr lang="en-US"/>
        </a:p>
      </dgm:t>
    </dgm:pt>
    <dgm:pt modelId="{43C04BB1-D89A-4B5B-88D3-A67FA172992E}">
      <dgm:prSet phldrT="[Text]"/>
      <dgm:spPr/>
      <dgm:t>
        <a:bodyPr/>
        <a:lstStyle/>
        <a:p>
          <a:r>
            <a:rPr lang="en-US" dirty="0" smtClean="0"/>
            <a:t>CONCLUSION</a:t>
          </a:r>
        </a:p>
      </dgm:t>
    </dgm:pt>
    <dgm:pt modelId="{2E3E3DFB-0AEC-43C5-B79E-CF1D46C025C5}" type="sibTrans" cxnId="{085F5B1D-DBBC-419D-9305-9DCA03467EEC}">
      <dgm:prSet/>
      <dgm:spPr/>
      <dgm:t>
        <a:bodyPr/>
        <a:lstStyle/>
        <a:p>
          <a:endParaRPr lang="en-US"/>
        </a:p>
      </dgm:t>
    </dgm:pt>
    <dgm:pt modelId="{0E53C094-73BA-4A3E-8F59-FA24C4C52312}" type="parTrans" cxnId="{085F5B1D-DBBC-419D-9305-9DCA03467EEC}">
      <dgm:prSet/>
      <dgm:spPr/>
      <dgm:t>
        <a:bodyPr/>
        <a:lstStyle/>
        <a:p>
          <a:endParaRPr lang="en-US"/>
        </a:p>
      </dgm:t>
    </dgm:pt>
    <dgm:pt modelId="{BAE19A7F-C291-4EC1-99AD-B3876FCD6B87}">
      <dgm:prSet phldrT="[Text]"/>
      <dgm:spPr/>
      <dgm:t>
        <a:bodyPr/>
        <a:lstStyle/>
        <a:p>
          <a:r>
            <a:rPr lang="en-US" dirty="0" smtClean="0"/>
            <a:t>MODIFICATION</a:t>
          </a:r>
        </a:p>
      </dgm:t>
    </dgm:pt>
    <dgm:pt modelId="{85F5F4A1-A3B5-48DE-AE93-E78834B0B99F}" type="parTrans" cxnId="{EEA1E14D-3734-4615-8D20-7D51CBAD0B56}">
      <dgm:prSet/>
      <dgm:spPr/>
      <dgm:t>
        <a:bodyPr/>
        <a:lstStyle/>
        <a:p>
          <a:endParaRPr lang="en-US"/>
        </a:p>
      </dgm:t>
    </dgm:pt>
    <dgm:pt modelId="{B2C163A3-2815-4C6E-9F46-DDDC36407DD7}" type="sibTrans" cxnId="{EEA1E14D-3734-4615-8D20-7D51CBAD0B56}">
      <dgm:prSet/>
      <dgm:spPr/>
      <dgm:t>
        <a:bodyPr/>
        <a:lstStyle/>
        <a:p>
          <a:endParaRPr lang="en-US"/>
        </a:p>
      </dgm:t>
    </dgm:pt>
    <dgm:pt modelId="{55F5B515-2206-44E4-BC18-6F307DDAB774}" type="pres">
      <dgm:prSet presAssocID="{B8BE0B2D-B8BC-45E2-9AAC-78E761E52A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8AF152-641B-4003-929F-1B3242D1977C}" type="pres">
      <dgm:prSet presAssocID="{29902AFE-5F60-487A-84B8-6CE6602DB36C}" presName="parentLin" presStyleCnt="0"/>
      <dgm:spPr/>
    </dgm:pt>
    <dgm:pt modelId="{9E00679E-7B8B-4607-87C6-C759909ED6D9}" type="pres">
      <dgm:prSet presAssocID="{29902AFE-5F60-487A-84B8-6CE6602DB36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7EF0C1A-C500-4A3C-8173-6B272DC3C84B}" type="pres">
      <dgm:prSet presAssocID="{29902AFE-5F60-487A-84B8-6CE6602DB36C}" presName="parentText" presStyleLbl="node1" presStyleIdx="0" presStyleCnt="6" custLinFactNeighborX="2451" custLinFactNeighborY="-133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20826-D3F1-4BEC-9B70-018664F5739B}" type="pres">
      <dgm:prSet presAssocID="{29902AFE-5F60-487A-84B8-6CE6602DB36C}" presName="negativeSpace" presStyleCnt="0"/>
      <dgm:spPr/>
    </dgm:pt>
    <dgm:pt modelId="{6784F269-3928-4034-AEAD-88CDA34E135F}" type="pres">
      <dgm:prSet presAssocID="{29902AFE-5F60-487A-84B8-6CE6602DB36C}" presName="childText" presStyleLbl="conFgAcc1" presStyleIdx="0" presStyleCnt="6" custLinFactNeighborY="24002">
        <dgm:presLayoutVars>
          <dgm:bulletEnabled val="1"/>
        </dgm:presLayoutVars>
      </dgm:prSet>
      <dgm:spPr/>
    </dgm:pt>
    <dgm:pt modelId="{3B01EE24-1837-4357-930F-762BB52DA9A2}" type="pres">
      <dgm:prSet presAssocID="{22AAA700-4BF5-4B3A-958F-B986306CC6CE}" presName="spaceBetweenRectangles" presStyleCnt="0"/>
      <dgm:spPr/>
    </dgm:pt>
    <dgm:pt modelId="{1D8D59DC-C30D-4A3D-928F-75F889F3143F}" type="pres">
      <dgm:prSet presAssocID="{47663E85-7689-4428-8477-AC9351F21729}" presName="parentLin" presStyleCnt="0"/>
      <dgm:spPr/>
    </dgm:pt>
    <dgm:pt modelId="{7463C14F-DD3D-40B8-B3DC-1F0D102F1788}" type="pres">
      <dgm:prSet presAssocID="{47663E85-7689-4428-8477-AC9351F2172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658EDC8-B7A8-41C2-80DA-3CB2060DC8CC}" type="pres">
      <dgm:prSet presAssocID="{47663E85-7689-4428-8477-AC9351F2172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1815-9D22-44DC-9914-9AF584B643A4}" type="pres">
      <dgm:prSet presAssocID="{47663E85-7689-4428-8477-AC9351F21729}" presName="negativeSpace" presStyleCnt="0"/>
      <dgm:spPr/>
    </dgm:pt>
    <dgm:pt modelId="{157AD331-F2A5-401A-86A5-6C6B1290353E}" type="pres">
      <dgm:prSet presAssocID="{47663E85-7689-4428-8477-AC9351F21729}" presName="childText" presStyleLbl="conFgAcc1" presStyleIdx="1" presStyleCnt="6">
        <dgm:presLayoutVars>
          <dgm:bulletEnabled val="1"/>
        </dgm:presLayoutVars>
      </dgm:prSet>
      <dgm:spPr/>
    </dgm:pt>
    <dgm:pt modelId="{16B08701-1ECC-4194-8841-EDDA154FDCC8}" type="pres">
      <dgm:prSet presAssocID="{0ADF9697-7FDB-465D-8819-82E8755CD3C8}" presName="spaceBetweenRectangles" presStyleCnt="0"/>
      <dgm:spPr/>
    </dgm:pt>
    <dgm:pt modelId="{579A90B3-E1D1-4948-B566-B8FD79E12240}" type="pres">
      <dgm:prSet presAssocID="{313571FA-561E-48EC-96F8-28FF71CEEF91}" presName="parentLin" presStyleCnt="0"/>
      <dgm:spPr/>
    </dgm:pt>
    <dgm:pt modelId="{266455F6-BCFA-4FE0-86B4-7755DE3AD98A}" type="pres">
      <dgm:prSet presAssocID="{313571FA-561E-48EC-96F8-28FF71CEEF9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3C059EE4-65E6-4F0B-B3BF-33D4088F762E}" type="pres">
      <dgm:prSet presAssocID="{313571FA-561E-48EC-96F8-28FF71CEEF9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CCD92-C4D4-4DCE-BD2D-055F44AA151D}" type="pres">
      <dgm:prSet presAssocID="{313571FA-561E-48EC-96F8-28FF71CEEF91}" presName="negativeSpace" presStyleCnt="0"/>
      <dgm:spPr/>
    </dgm:pt>
    <dgm:pt modelId="{7BA5D1F9-148A-4D47-8312-00202860EAD7}" type="pres">
      <dgm:prSet presAssocID="{313571FA-561E-48EC-96F8-28FF71CEEF91}" presName="childText" presStyleLbl="conFgAcc1" presStyleIdx="2" presStyleCnt="6">
        <dgm:presLayoutVars>
          <dgm:bulletEnabled val="1"/>
        </dgm:presLayoutVars>
      </dgm:prSet>
      <dgm:spPr/>
    </dgm:pt>
    <dgm:pt modelId="{5BAE96AA-BE1E-4486-8CAD-CA4DD4DB8D60}" type="pres">
      <dgm:prSet presAssocID="{7761E1AE-BBA3-4D00-A1C1-DC8423FD1DFD}" presName="spaceBetweenRectangles" presStyleCnt="0"/>
      <dgm:spPr/>
    </dgm:pt>
    <dgm:pt modelId="{F6C1C661-FA87-4768-846C-04EC0EA39493}" type="pres">
      <dgm:prSet presAssocID="{BAE19A7F-C291-4EC1-99AD-B3876FCD6B87}" presName="parentLin" presStyleCnt="0"/>
      <dgm:spPr/>
    </dgm:pt>
    <dgm:pt modelId="{D917D47C-2D5E-4275-8094-00A90D16EDD6}" type="pres">
      <dgm:prSet presAssocID="{BAE19A7F-C291-4EC1-99AD-B3876FCD6B8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06DF549F-909D-4D14-8C30-7BBE30ADBD6B}" type="pres">
      <dgm:prSet presAssocID="{BAE19A7F-C291-4EC1-99AD-B3876FCD6B8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798D3-49B7-4A6E-80C9-74BC46964AA5}" type="pres">
      <dgm:prSet presAssocID="{BAE19A7F-C291-4EC1-99AD-B3876FCD6B87}" presName="negativeSpace" presStyleCnt="0"/>
      <dgm:spPr/>
    </dgm:pt>
    <dgm:pt modelId="{E3D19922-D1EE-4089-9795-F727315ABF6F}" type="pres">
      <dgm:prSet presAssocID="{BAE19A7F-C291-4EC1-99AD-B3876FCD6B87}" presName="childText" presStyleLbl="conFgAcc1" presStyleIdx="3" presStyleCnt="6">
        <dgm:presLayoutVars>
          <dgm:bulletEnabled val="1"/>
        </dgm:presLayoutVars>
      </dgm:prSet>
      <dgm:spPr/>
    </dgm:pt>
    <dgm:pt modelId="{7DDB6E01-6E90-41B4-ADE3-5D11F5B92A53}" type="pres">
      <dgm:prSet presAssocID="{B2C163A3-2815-4C6E-9F46-DDDC36407DD7}" presName="spaceBetweenRectangles" presStyleCnt="0"/>
      <dgm:spPr/>
    </dgm:pt>
    <dgm:pt modelId="{E4BD5EEF-7C87-47B7-97E2-076E77F1EC7E}" type="pres">
      <dgm:prSet presAssocID="{43C04BB1-D89A-4B5B-88D3-A67FA172992E}" presName="parentLin" presStyleCnt="0"/>
      <dgm:spPr/>
    </dgm:pt>
    <dgm:pt modelId="{69963BF9-45C4-4D20-B587-EB5C95B82C10}" type="pres">
      <dgm:prSet presAssocID="{43C04BB1-D89A-4B5B-88D3-A67FA172992E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BBBCD91-E4DE-48D5-B4FC-062F7154472E}" type="pres">
      <dgm:prSet presAssocID="{43C04BB1-D89A-4B5B-88D3-A67FA172992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3F598-F800-43B6-9835-CB28A508A2AD}" type="pres">
      <dgm:prSet presAssocID="{43C04BB1-D89A-4B5B-88D3-A67FA172992E}" presName="negativeSpace" presStyleCnt="0"/>
      <dgm:spPr/>
    </dgm:pt>
    <dgm:pt modelId="{2A4C3A17-20BB-4CC7-B371-539F73BF82BC}" type="pres">
      <dgm:prSet presAssocID="{43C04BB1-D89A-4B5B-88D3-A67FA172992E}" presName="childText" presStyleLbl="conFgAcc1" presStyleIdx="4" presStyleCnt="6">
        <dgm:presLayoutVars>
          <dgm:bulletEnabled val="1"/>
        </dgm:presLayoutVars>
      </dgm:prSet>
      <dgm:spPr/>
    </dgm:pt>
    <dgm:pt modelId="{1AAFB323-FB77-4438-B780-B252A4A52242}" type="pres">
      <dgm:prSet presAssocID="{2E3E3DFB-0AEC-43C5-B79E-CF1D46C025C5}" presName="spaceBetweenRectangles" presStyleCnt="0"/>
      <dgm:spPr/>
    </dgm:pt>
    <dgm:pt modelId="{614F44C3-7D9E-4B98-86F9-2E81B8F9AA70}" type="pres">
      <dgm:prSet presAssocID="{D3DCD663-A3A2-45CC-B2BA-9FD1FDE29FA8}" presName="parentLin" presStyleCnt="0"/>
      <dgm:spPr/>
    </dgm:pt>
    <dgm:pt modelId="{98CD1C05-890B-4968-8C62-46CA0CD7CDF1}" type="pres">
      <dgm:prSet presAssocID="{D3DCD663-A3A2-45CC-B2BA-9FD1FDE29FA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098F764-12B2-4842-A905-CB40D9530491}" type="pres">
      <dgm:prSet presAssocID="{D3DCD663-A3A2-45CC-B2BA-9FD1FDE29FA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FF866-1951-4A29-BDFB-A61AF0CC2831}" type="pres">
      <dgm:prSet presAssocID="{D3DCD663-A3A2-45CC-B2BA-9FD1FDE29FA8}" presName="negativeSpace" presStyleCnt="0"/>
      <dgm:spPr/>
    </dgm:pt>
    <dgm:pt modelId="{675B708D-C9E6-4A8A-BDD6-103FCDFA0502}" type="pres">
      <dgm:prSet presAssocID="{D3DCD663-A3A2-45CC-B2BA-9FD1FDE29FA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423B34-DA61-48D4-8087-3A5EEC45E146}" type="presOf" srcId="{BAE19A7F-C291-4EC1-99AD-B3876FCD6B87}" destId="{D917D47C-2D5E-4275-8094-00A90D16EDD6}" srcOrd="0" destOrd="0" presId="urn:microsoft.com/office/officeart/2005/8/layout/list1"/>
    <dgm:cxn modelId="{895CCE74-5201-4A72-B01C-2653520FC141}" type="presOf" srcId="{43C04BB1-D89A-4B5B-88D3-A67FA172992E}" destId="{69963BF9-45C4-4D20-B587-EB5C95B82C10}" srcOrd="0" destOrd="0" presId="urn:microsoft.com/office/officeart/2005/8/layout/list1"/>
    <dgm:cxn modelId="{9AACB00C-C3B3-4B11-B904-2A1705AC8AB8}" type="presOf" srcId="{D3DCD663-A3A2-45CC-B2BA-9FD1FDE29FA8}" destId="{A098F764-12B2-4842-A905-CB40D9530491}" srcOrd="1" destOrd="0" presId="urn:microsoft.com/office/officeart/2005/8/layout/list1"/>
    <dgm:cxn modelId="{E2DBF66A-72FB-4267-B79C-DFA8F7B83BEB}" type="presOf" srcId="{43C04BB1-D89A-4B5B-88D3-A67FA172992E}" destId="{ABBBCD91-E4DE-48D5-B4FC-062F7154472E}" srcOrd="1" destOrd="0" presId="urn:microsoft.com/office/officeart/2005/8/layout/list1"/>
    <dgm:cxn modelId="{4B8A118F-B47C-45BC-A036-67F37306C6A0}" type="presOf" srcId="{29902AFE-5F60-487A-84B8-6CE6602DB36C}" destId="{E7EF0C1A-C500-4A3C-8173-6B272DC3C84B}" srcOrd="1" destOrd="0" presId="urn:microsoft.com/office/officeart/2005/8/layout/list1"/>
    <dgm:cxn modelId="{BDB7E5C1-CF43-4A31-B24A-C15001DDA1B4}" type="presOf" srcId="{BAE19A7F-C291-4EC1-99AD-B3876FCD6B87}" destId="{06DF549F-909D-4D14-8C30-7BBE30ADBD6B}" srcOrd="1" destOrd="0" presId="urn:microsoft.com/office/officeart/2005/8/layout/list1"/>
    <dgm:cxn modelId="{60DA9517-D1F1-4499-8E89-D7760CD22F83}" type="presOf" srcId="{29902AFE-5F60-487A-84B8-6CE6602DB36C}" destId="{9E00679E-7B8B-4607-87C6-C759909ED6D9}" srcOrd="0" destOrd="0" presId="urn:microsoft.com/office/officeart/2005/8/layout/list1"/>
    <dgm:cxn modelId="{7E46D442-C2F5-4376-8617-323F082E11B8}" srcId="{B8BE0B2D-B8BC-45E2-9AAC-78E761E52AC8}" destId="{D3DCD663-A3A2-45CC-B2BA-9FD1FDE29FA8}" srcOrd="5" destOrd="0" parTransId="{89D58BB3-EF12-4145-B641-793B22B68893}" sibTransId="{A3EBCA95-1702-48A1-A164-9040EDDE613F}"/>
    <dgm:cxn modelId="{A8808E0F-BC3F-43F5-84CC-8AC807C0AE5F}" type="presOf" srcId="{313571FA-561E-48EC-96F8-28FF71CEEF91}" destId="{266455F6-BCFA-4FE0-86B4-7755DE3AD98A}" srcOrd="0" destOrd="0" presId="urn:microsoft.com/office/officeart/2005/8/layout/list1"/>
    <dgm:cxn modelId="{E4320563-448C-4D51-A47E-259B29E7387B}" srcId="{B8BE0B2D-B8BC-45E2-9AAC-78E761E52AC8}" destId="{313571FA-561E-48EC-96F8-28FF71CEEF91}" srcOrd="2" destOrd="0" parTransId="{F7532072-DBCC-4A3A-9839-7A283814F041}" sibTransId="{7761E1AE-BBA3-4D00-A1C1-DC8423FD1DFD}"/>
    <dgm:cxn modelId="{79797284-0F05-469B-8B26-F8188E351E24}" srcId="{B8BE0B2D-B8BC-45E2-9AAC-78E761E52AC8}" destId="{47663E85-7689-4428-8477-AC9351F21729}" srcOrd="1" destOrd="0" parTransId="{8DEEC0C8-5482-4B8C-8E90-87430DC21ACE}" sibTransId="{0ADF9697-7FDB-465D-8819-82E8755CD3C8}"/>
    <dgm:cxn modelId="{EEA1E14D-3734-4615-8D20-7D51CBAD0B56}" srcId="{B8BE0B2D-B8BC-45E2-9AAC-78E761E52AC8}" destId="{BAE19A7F-C291-4EC1-99AD-B3876FCD6B87}" srcOrd="3" destOrd="0" parTransId="{85F5F4A1-A3B5-48DE-AE93-E78834B0B99F}" sibTransId="{B2C163A3-2815-4C6E-9F46-DDDC36407DD7}"/>
    <dgm:cxn modelId="{C8579C50-B1F7-4BE5-A8E4-93A364DD6E18}" type="presOf" srcId="{313571FA-561E-48EC-96F8-28FF71CEEF91}" destId="{3C059EE4-65E6-4F0B-B3BF-33D4088F762E}" srcOrd="1" destOrd="0" presId="urn:microsoft.com/office/officeart/2005/8/layout/list1"/>
    <dgm:cxn modelId="{11BA1135-B9C6-4126-A598-51FD1898C0B9}" type="presOf" srcId="{47663E85-7689-4428-8477-AC9351F21729}" destId="{4658EDC8-B7A8-41C2-80DA-3CB2060DC8CC}" srcOrd="1" destOrd="0" presId="urn:microsoft.com/office/officeart/2005/8/layout/list1"/>
    <dgm:cxn modelId="{6E4030B5-06B8-4FA8-A875-1E4FA2F2DC44}" type="presOf" srcId="{B8BE0B2D-B8BC-45E2-9AAC-78E761E52AC8}" destId="{55F5B515-2206-44E4-BC18-6F307DDAB774}" srcOrd="0" destOrd="0" presId="urn:microsoft.com/office/officeart/2005/8/layout/list1"/>
    <dgm:cxn modelId="{892712CB-087D-4CFF-A60C-983F1656CA32}" srcId="{B8BE0B2D-B8BC-45E2-9AAC-78E761E52AC8}" destId="{29902AFE-5F60-487A-84B8-6CE6602DB36C}" srcOrd="0" destOrd="0" parTransId="{1511E68A-7BCA-42BC-ADB1-9DB30F269BE5}" sibTransId="{22AAA700-4BF5-4B3A-958F-B986306CC6CE}"/>
    <dgm:cxn modelId="{C7D7A777-96E7-4841-AE71-E22ABEFB38B6}" type="presOf" srcId="{D3DCD663-A3A2-45CC-B2BA-9FD1FDE29FA8}" destId="{98CD1C05-890B-4968-8C62-46CA0CD7CDF1}" srcOrd="0" destOrd="0" presId="urn:microsoft.com/office/officeart/2005/8/layout/list1"/>
    <dgm:cxn modelId="{085F5B1D-DBBC-419D-9305-9DCA03467EEC}" srcId="{B8BE0B2D-B8BC-45E2-9AAC-78E761E52AC8}" destId="{43C04BB1-D89A-4B5B-88D3-A67FA172992E}" srcOrd="4" destOrd="0" parTransId="{0E53C094-73BA-4A3E-8F59-FA24C4C52312}" sibTransId="{2E3E3DFB-0AEC-43C5-B79E-CF1D46C025C5}"/>
    <dgm:cxn modelId="{DB921304-D4F7-4D0C-BB96-05D6EF63C259}" type="presOf" srcId="{47663E85-7689-4428-8477-AC9351F21729}" destId="{7463C14F-DD3D-40B8-B3DC-1F0D102F1788}" srcOrd="0" destOrd="0" presId="urn:microsoft.com/office/officeart/2005/8/layout/list1"/>
    <dgm:cxn modelId="{290BD3CA-1C6B-43D0-A91B-1761198CC894}" type="presParOf" srcId="{55F5B515-2206-44E4-BC18-6F307DDAB774}" destId="{078AF152-641B-4003-929F-1B3242D1977C}" srcOrd="0" destOrd="0" presId="urn:microsoft.com/office/officeart/2005/8/layout/list1"/>
    <dgm:cxn modelId="{C027D80B-9A45-4CE0-BCAC-91B2CC79C31E}" type="presParOf" srcId="{078AF152-641B-4003-929F-1B3242D1977C}" destId="{9E00679E-7B8B-4607-87C6-C759909ED6D9}" srcOrd="0" destOrd="0" presId="urn:microsoft.com/office/officeart/2005/8/layout/list1"/>
    <dgm:cxn modelId="{24738B4E-96D5-49DF-AE6B-9CE45BED22CE}" type="presParOf" srcId="{078AF152-641B-4003-929F-1B3242D1977C}" destId="{E7EF0C1A-C500-4A3C-8173-6B272DC3C84B}" srcOrd="1" destOrd="0" presId="urn:microsoft.com/office/officeart/2005/8/layout/list1"/>
    <dgm:cxn modelId="{BFF0D1F4-3FE6-4760-AE6D-4581F3305351}" type="presParOf" srcId="{55F5B515-2206-44E4-BC18-6F307DDAB774}" destId="{A3820826-D3F1-4BEC-9B70-018664F5739B}" srcOrd="1" destOrd="0" presId="urn:microsoft.com/office/officeart/2005/8/layout/list1"/>
    <dgm:cxn modelId="{6B03B193-0F00-4EA8-BC7B-75978EE9E04C}" type="presParOf" srcId="{55F5B515-2206-44E4-BC18-6F307DDAB774}" destId="{6784F269-3928-4034-AEAD-88CDA34E135F}" srcOrd="2" destOrd="0" presId="urn:microsoft.com/office/officeart/2005/8/layout/list1"/>
    <dgm:cxn modelId="{AB5E44E0-6D12-4E3B-BF41-934645285CAD}" type="presParOf" srcId="{55F5B515-2206-44E4-BC18-6F307DDAB774}" destId="{3B01EE24-1837-4357-930F-762BB52DA9A2}" srcOrd="3" destOrd="0" presId="urn:microsoft.com/office/officeart/2005/8/layout/list1"/>
    <dgm:cxn modelId="{302010E6-072E-4C6F-A1D2-D36E65EA753A}" type="presParOf" srcId="{55F5B515-2206-44E4-BC18-6F307DDAB774}" destId="{1D8D59DC-C30D-4A3D-928F-75F889F3143F}" srcOrd="4" destOrd="0" presId="urn:microsoft.com/office/officeart/2005/8/layout/list1"/>
    <dgm:cxn modelId="{1E319E61-5FF9-47DA-A9FB-7D19B34400C0}" type="presParOf" srcId="{1D8D59DC-C30D-4A3D-928F-75F889F3143F}" destId="{7463C14F-DD3D-40B8-B3DC-1F0D102F1788}" srcOrd="0" destOrd="0" presId="urn:microsoft.com/office/officeart/2005/8/layout/list1"/>
    <dgm:cxn modelId="{55E83092-1D92-417D-A5FA-88198B9C07C8}" type="presParOf" srcId="{1D8D59DC-C30D-4A3D-928F-75F889F3143F}" destId="{4658EDC8-B7A8-41C2-80DA-3CB2060DC8CC}" srcOrd="1" destOrd="0" presId="urn:microsoft.com/office/officeart/2005/8/layout/list1"/>
    <dgm:cxn modelId="{E9B18057-E8C1-4276-BD3B-9CA4A394669E}" type="presParOf" srcId="{55F5B515-2206-44E4-BC18-6F307DDAB774}" destId="{62AE1815-9D22-44DC-9914-9AF584B643A4}" srcOrd="5" destOrd="0" presId="urn:microsoft.com/office/officeart/2005/8/layout/list1"/>
    <dgm:cxn modelId="{795C9014-6E40-4C52-A844-46AB6A124322}" type="presParOf" srcId="{55F5B515-2206-44E4-BC18-6F307DDAB774}" destId="{157AD331-F2A5-401A-86A5-6C6B1290353E}" srcOrd="6" destOrd="0" presId="urn:microsoft.com/office/officeart/2005/8/layout/list1"/>
    <dgm:cxn modelId="{05E1E675-023F-4AEE-AD42-D50D68C152FE}" type="presParOf" srcId="{55F5B515-2206-44E4-BC18-6F307DDAB774}" destId="{16B08701-1ECC-4194-8841-EDDA154FDCC8}" srcOrd="7" destOrd="0" presId="urn:microsoft.com/office/officeart/2005/8/layout/list1"/>
    <dgm:cxn modelId="{7F0A29FD-F27D-454A-BD17-EE1D96EBD670}" type="presParOf" srcId="{55F5B515-2206-44E4-BC18-6F307DDAB774}" destId="{579A90B3-E1D1-4948-B566-B8FD79E12240}" srcOrd="8" destOrd="0" presId="urn:microsoft.com/office/officeart/2005/8/layout/list1"/>
    <dgm:cxn modelId="{504E416E-9D58-47DD-846F-74ED79BF64E8}" type="presParOf" srcId="{579A90B3-E1D1-4948-B566-B8FD79E12240}" destId="{266455F6-BCFA-4FE0-86B4-7755DE3AD98A}" srcOrd="0" destOrd="0" presId="urn:microsoft.com/office/officeart/2005/8/layout/list1"/>
    <dgm:cxn modelId="{7EE57494-955A-41CD-8DE2-E89F3ADB3140}" type="presParOf" srcId="{579A90B3-E1D1-4948-B566-B8FD79E12240}" destId="{3C059EE4-65E6-4F0B-B3BF-33D4088F762E}" srcOrd="1" destOrd="0" presId="urn:microsoft.com/office/officeart/2005/8/layout/list1"/>
    <dgm:cxn modelId="{E8E2B5A5-E87C-47E3-9EB8-04E1385D55CF}" type="presParOf" srcId="{55F5B515-2206-44E4-BC18-6F307DDAB774}" destId="{DB8CCD92-C4D4-4DCE-BD2D-055F44AA151D}" srcOrd="9" destOrd="0" presId="urn:microsoft.com/office/officeart/2005/8/layout/list1"/>
    <dgm:cxn modelId="{0CB4E3A4-0436-4541-B7F3-50B525E3546B}" type="presParOf" srcId="{55F5B515-2206-44E4-BC18-6F307DDAB774}" destId="{7BA5D1F9-148A-4D47-8312-00202860EAD7}" srcOrd="10" destOrd="0" presId="urn:microsoft.com/office/officeart/2005/8/layout/list1"/>
    <dgm:cxn modelId="{90EFD1A2-8395-47AC-927D-6C7C6B42CE1B}" type="presParOf" srcId="{55F5B515-2206-44E4-BC18-6F307DDAB774}" destId="{5BAE96AA-BE1E-4486-8CAD-CA4DD4DB8D60}" srcOrd="11" destOrd="0" presId="urn:microsoft.com/office/officeart/2005/8/layout/list1"/>
    <dgm:cxn modelId="{23A2CF02-A85C-46CA-90A6-1ED1FCB90903}" type="presParOf" srcId="{55F5B515-2206-44E4-BC18-6F307DDAB774}" destId="{F6C1C661-FA87-4768-846C-04EC0EA39493}" srcOrd="12" destOrd="0" presId="urn:microsoft.com/office/officeart/2005/8/layout/list1"/>
    <dgm:cxn modelId="{71A06610-49A2-4447-A45D-D156B87A0547}" type="presParOf" srcId="{F6C1C661-FA87-4768-846C-04EC0EA39493}" destId="{D917D47C-2D5E-4275-8094-00A90D16EDD6}" srcOrd="0" destOrd="0" presId="urn:microsoft.com/office/officeart/2005/8/layout/list1"/>
    <dgm:cxn modelId="{527A308E-295C-4D50-BC99-EDE340DA1D16}" type="presParOf" srcId="{F6C1C661-FA87-4768-846C-04EC0EA39493}" destId="{06DF549F-909D-4D14-8C30-7BBE30ADBD6B}" srcOrd="1" destOrd="0" presId="urn:microsoft.com/office/officeart/2005/8/layout/list1"/>
    <dgm:cxn modelId="{C8C0F657-F953-465B-ADF0-45A19BF61B67}" type="presParOf" srcId="{55F5B515-2206-44E4-BC18-6F307DDAB774}" destId="{BD8798D3-49B7-4A6E-80C9-74BC46964AA5}" srcOrd="13" destOrd="0" presId="urn:microsoft.com/office/officeart/2005/8/layout/list1"/>
    <dgm:cxn modelId="{9C145564-F57E-422C-A852-F172DA41B631}" type="presParOf" srcId="{55F5B515-2206-44E4-BC18-6F307DDAB774}" destId="{E3D19922-D1EE-4089-9795-F727315ABF6F}" srcOrd="14" destOrd="0" presId="urn:microsoft.com/office/officeart/2005/8/layout/list1"/>
    <dgm:cxn modelId="{AB8036E9-A494-47F3-927F-17F1556E08A8}" type="presParOf" srcId="{55F5B515-2206-44E4-BC18-6F307DDAB774}" destId="{7DDB6E01-6E90-41B4-ADE3-5D11F5B92A53}" srcOrd="15" destOrd="0" presId="urn:microsoft.com/office/officeart/2005/8/layout/list1"/>
    <dgm:cxn modelId="{77BACEDE-6558-43B2-8E29-5272E6107208}" type="presParOf" srcId="{55F5B515-2206-44E4-BC18-6F307DDAB774}" destId="{E4BD5EEF-7C87-47B7-97E2-076E77F1EC7E}" srcOrd="16" destOrd="0" presId="urn:microsoft.com/office/officeart/2005/8/layout/list1"/>
    <dgm:cxn modelId="{D8C11052-A6E3-4E28-85CA-290FA0AA175D}" type="presParOf" srcId="{E4BD5EEF-7C87-47B7-97E2-076E77F1EC7E}" destId="{69963BF9-45C4-4D20-B587-EB5C95B82C10}" srcOrd="0" destOrd="0" presId="urn:microsoft.com/office/officeart/2005/8/layout/list1"/>
    <dgm:cxn modelId="{9DB96BF5-CE5C-4FCD-BE65-50DB7E0D2132}" type="presParOf" srcId="{E4BD5EEF-7C87-47B7-97E2-076E77F1EC7E}" destId="{ABBBCD91-E4DE-48D5-B4FC-062F7154472E}" srcOrd="1" destOrd="0" presId="urn:microsoft.com/office/officeart/2005/8/layout/list1"/>
    <dgm:cxn modelId="{E4A79B14-E0F2-41A0-9BB6-44533E74EE29}" type="presParOf" srcId="{55F5B515-2206-44E4-BC18-6F307DDAB774}" destId="{2323F598-F800-43B6-9835-CB28A508A2AD}" srcOrd="17" destOrd="0" presId="urn:microsoft.com/office/officeart/2005/8/layout/list1"/>
    <dgm:cxn modelId="{9FD38D50-FB16-496B-A910-D68E85A3D7B9}" type="presParOf" srcId="{55F5B515-2206-44E4-BC18-6F307DDAB774}" destId="{2A4C3A17-20BB-4CC7-B371-539F73BF82BC}" srcOrd="18" destOrd="0" presId="urn:microsoft.com/office/officeart/2005/8/layout/list1"/>
    <dgm:cxn modelId="{1BC2A191-E165-40A0-AD97-05165CA1046A}" type="presParOf" srcId="{55F5B515-2206-44E4-BC18-6F307DDAB774}" destId="{1AAFB323-FB77-4438-B780-B252A4A52242}" srcOrd="19" destOrd="0" presId="urn:microsoft.com/office/officeart/2005/8/layout/list1"/>
    <dgm:cxn modelId="{04800F00-D6B8-4C26-9F2C-D877CA60C777}" type="presParOf" srcId="{55F5B515-2206-44E4-BC18-6F307DDAB774}" destId="{614F44C3-7D9E-4B98-86F9-2E81B8F9AA70}" srcOrd="20" destOrd="0" presId="urn:microsoft.com/office/officeart/2005/8/layout/list1"/>
    <dgm:cxn modelId="{FE9B92BA-8219-4E97-B50B-59BF62420551}" type="presParOf" srcId="{614F44C3-7D9E-4B98-86F9-2E81B8F9AA70}" destId="{98CD1C05-890B-4968-8C62-46CA0CD7CDF1}" srcOrd="0" destOrd="0" presId="urn:microsoft.com/office/officeart/2005/8/layout/list1"/>
    <dgm:cxn modelId="{9FD0FE08-8241-4783-AA36-31740CB17F24}" type="presParOf" srcId="{614F44C3-7D9E-4B98-86F9-2E81B8F9AA70}" destId="{A098F764-12B2-4842-A905-CB40D9530491}" srcOrd="1" destOrd="0" presId="urn:microsoft.com/office/officeart/2005/8/layout/list1"/>
    <dgm:cxn modelId="{AAD832FA-46ED-4774-BBF4-CE7E33CCEAC4}" type="presParOf" srcId="{55F5B515-2206-44E4-BC18-6F307DDAB774}" destId="{807FF866-1951-4A29-BDFB-A61AF0CC2831}" srcOrd="21" destOrd="0" presId="urn:microsoft.com/office/officeart/2005/8/layout/list1"/>
    <dgm:cxn modelId="{003C320F-310E-4FAB-BC08-F2D700B9818F}" type="presParOf" srcId="{55F5B515-2206-44E4-BC18-6F307DDAB774}" destId="{675B708D-C9E6-4A8A-BDD6-103FCDFA050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ECD63F-C3CF-43B1-9F26-9E24A8E77B1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5B5CC1-B4E0-4892-9706-A4AD7504815F}">
      <dgm:prSet phldrT="[Text]"/>
      <dgm:spPr/>
      <dgm:t>
        <a:bodyPr/>
        <a:lstStyle/>
        <a:p>
          <a:r>
            <a:rPr lang="en-US" dirty="0" smtClean="0"/>
            <a:t>1 JavaFX Application class</a:t>
          </a:r>
          <a:endParaRPr lang="en-US" dirty="0"/>
        </a:p>
      </dgm:t>
    </dgm:pt>
    <dgm:pt modelId="{6167AC61-DD90-4243-914C-88961855AC1A}" type="parTrans" cxnId="{B3788BDE-C9B7-4C45-BDBB-CF6EEC0AA6D8}">
      <dgm:prSet/>
      <dgm:spPr/>
      <dgm:t>
        <a:bodyPr/>
        <a:lstStyle/>
        <a:p>
          <a:endParaRPr lang="en-US"/>
        </a:p>
      </dgm:t>
    </dgm:pt>
    <dgm:pt modelId="{8AB0564D-29E0-4682-B126-C58CCC45AEF4}" type="sibTrans" cxnId="{B3788BDE-C9B7-4C45-BDBB-CF6EEC0AA6D8}">
      <dgm:prSet/>
      <dgm:spPr/>
      <dgm:t>
        <a:bodyPr/>
        <a:lstStyle/>
        <a:p>
          <a:endParaRPr lang="en-US"/>
        </a:p>
      </dgm:t>
    </dgm:pt>
    <dgm:pt modelId="{FA64B0A5-AD97-4287-B0D6-16F313105ED7}">
      <dgm:prSet phldrT="[Text]"/>
      <dgm:spPr/>
      <dgm:t>
        <a:bodyPr/>
        <a:lstStyle/>
        <a:p>
          <a:r>
            <a:rPr lang="en-US" dirty="0" smtClean="0"/>
            <a:t>6 FXML files</a:t>
          </a:r>
          <a:endParaRPr lang="en-US" dirty="0"/>
        </a:p>
      </dgm:t>
    </dgm:pt>
    <dgm:pt modelId="{91A46629-43CD-4A5E-8110-47550B677B8A}" type="parTrans" cxnId="{55DC7A78-04E0-4383-BF04-A28FA5924526}">
      <dgm:prSet/>
      <dgm:spPr/>
      <dgm:t>
        <a:bodyPr/>
        <a:lstStyle/>
        <a:p>
          <a:endParaRPr lang="en-US"/>
        </a:p>
      </dgm:t>
    </dgm:pt>
    <dgm:pt modelId="{2A4D135F-25F8-40B6-A9F1-4EB240AE501D}" type="sibTrans" cxnId="{55DC7A78-04E0-4383-BF04-A28FA5924526}">
      <dgm:prSet/>
      <dgm:spPr/>
      <dgm:t>
        <a:bodyPr/>
        <a:lstStyle/>
        <a:p>
          <a:endParaRPr lang="en-US"/>
        </a:p>
      </dgm:t>
    </dgm:pt>
    <dgm:pt modelId="{045FAE6D-A6A0-4FDA-9344-D4E455E05442}">
      <dgm:prSet phldrT="[Text]"/>
      <dgm:spPr/>
      <dgm:t>
        <a:bodyPr/>
        <a:lstStyle/>
        <a:p>
          <a:r>
            <a:rPr lang="en-US" dirty="0" smtClean="0"/>
            <a:t>6 Controller classes</a:t>
          </a:r>
          <a:endParaRPr lang="en-US" dirty="0"/>
        </a:p>
      </dgm:t>
    </dgm:pt>
    <dgm:pt modelId="{6C9167B3-7335-4892-98DD-51CDEB6F2613}" type="parTrans" cxnId="{6E8AE906-8B4F-497F-A969-ABC0C5BCC217}">
      <dgm:prSet/>
      <dgm:spPr/>
      <dgm:t>
        <a:bodyPr/>
        <a:lstStyle/>
        <a:p>
          <a:endParaRPr lang="en-US"/>
        </a:p>
      </dgm:t>
    </dgm:pt>
    <dgm:pt modelId="{1B0F2B7D-1718-445C-861F-5680623DEEF5}" type="sibTrans" cxnId="{6E8AE906-8B4F-497F-A969-ABC0C5BCC217}">
      <dgm:prSet/>
      <dgm:spPr/>
      <dgm:t>
        <a:bodyPr/>
        <a:lstStyle/>
        <a:p>
          <a:endParaRPr lang="en-US"/>
        </a:p>
      </dgm:t>
    </dgm:pt>
    <dgm:pt modelId="{B8707103-F4C6-4FA3-8796-9241A9949FD0}">
      <dgm:prSet phldrT="[Text]"/>
      <dgm:spPr/>
      <dgm:t>
        <a:bodyPr/>
        <a:lstStyle/>
        <a:p>
          <a:r>
            <a:rPr lang="en-US" dirty="0" smtClean="0"/>
            <a:t>Product class</a:t>
          </a:r>
          <a:endParaRPr lang="en-US" dirty="0"/>
        </a:p>
      </dgm:t>
    </dgm:pt>
    <dgm:pt modelId="{DE704219-2C40-4F86-AFC6-D2C4E1FFEDFB}" type="parTrans" cxnId="{6A9F7E3F-545B-4646-8772-2727EBEB1672}">
      <dgm:prSet/>
      <dgm:spPr/>
      <dgm:t>
        <a:bodyPr/>
        <a:lstStyle/>
        <a:p>
          <a:endParaRPr lang="en-US"/>
        </a:p>
      </dgm:t>
    </dgm:pt>
    <dgm:pt modelId="{AD8081BE-AA37-4DBA-B974-2183104C7A52}" type="sibTrans" cxnId="{6A9F7E3F-545B-4646-8772-2727EBEB1672}">
      <dgm:prSet/>
      <dgm:spPr/>
      <dgm:t>
        <a:bodyPr/>
        <a:lstStyle/>
        <a:p>
          <a:endParaRPr lang="en-US"/>
        </a:p>
      </dgm:t>
    </dgm:pt>
    <dgm:pt modelId="{B4FA135A-E8C7-46D8-BE10-5258A59D3134}">
      <dgm:prSet phldrT="[Text]"/>
      <dgm:spPr/>
      <dgm:t>
        <a:bodyPr/>
        <a:lstStyle/>
        <a:p>
          <a:r>
            <a:rPr lang="en-US" dirty="0" err="1" smtClean="0"/>
            <a:t>ProductList</a:t>
          </a:r>
          <a:r>
            <a:rPr lang="en-US" dirty="0" smtClean="0"/>
            <a:t> class</a:t>
          </a:r>
          <a:endParaRPr lang="en-US" dirty="0"/>
        </a:p>
      </dgm:t>
    </dgm:pt>
    <dgm:pt modelId="{642DEE13-E098-4C17-B31A-E978B7587105}" type="parTrans" cxnId="{DCF75BEB-E030-4FDB-841C-D07AA89FB790}">
      <dgm:prSet/>
      <dgm:spPr/>
      <dgm:t>
        <a:bodyPr/>
        <a:lstStyle/>
        <a:p>
          <a:endParaRPr lang="en-US"/>
        </a:p>
      </dgm:t>
    </dgm:pt>
    <dgm:pt modelId="{8F6B7ECE-EC9D-46FA-9B74-6D7EEEE40346}" type="sibTrans" cxnId="{DCF75BEB-E030-4FDB-841C-D07AA89FB790}">
      <dgm:prSet/>
      <dgm:spPr/>
      <dgm:t>
        <a:bodyPr/>
        <a:lstStyle/>
        <a:p>
          <a:endParaRPr lang="en-US"/>
        </a:p>
      </dgm:t>
    </dgm:pt>
    <dgm:pt modelId="{FC04A268-9914-47F0-A13F-9A35943DCA38}">
      <dgm:prSet phldrT="[Text]"/>
      <dgm:spPr/>
      <dgm:t>
        <a:bodyPr/>
        <a:lstStyle/>
        <a:p>
          <a:r>
            <a:rPr lang="en-US" dirty="0" err="1" smtClean="0"/>
            <a:t>JOptionPane</a:t>
          </a:r>
          <a:r>
            <a:rPr lang="en-US" dirty="0" smtClean="0"/>
            <a:t> &amp; Alert Box </a:t>
          </a:r>
          <a:endParaRPr lang="en-US" dirty="0"/>
        </a:p>
      </dgm:t>
    </dgm:pt>
    <dgm:pt modelId="{37B4366B-34C0-409F-8268-2A549F580FBD}" type="parTrans" cxnId="{1E3122B7-C4FE-4AC6-9897-B850835DCCE7}">
      <dgm:prSet/>
      <dgm:spPr/>
      <dgm:t>
        <a:bodyPr/>
        <a:lstStyle/>
        <a:p>
          <a:endParaRPr lang="en-US"/>
        </a:p>
      </dgm:t>
    </dgm:pt>
    <dgm:pt modelId="{6AE5DDF8-9B68-418F-8648-255F9A80847B}" type="sibTrans" cxnId="{1E3122B7-C4FE-4AC6-9897-B850835DCCE7}">
      <dgm:prSet/>
      <dgm:spPr/>
      <dgm:t>
        <a:bodyPr/>
        <a:lstStyle/>
        <a:p>
          <a:endParaRPr lang="en-US"/>
        </a:p>
      </dgm:t>
    </dgm:pt>
    <dgm:pt modelId="{9986430C-7FC8-4E84-8457-3EC6FECCF408}" type="pres">
      <dgm:prSet presAssocID="{4EECD63F-C3CF-43B1-9F26-9E24A8E77B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D4EA6C-D67C-48C4-AEF1-6DD6FBD09734}" type="pres">
      <dgm:prSet presAssocID="{8E5B5CC1-B4E0-4892-9706-A4AD7504815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862B5-5AFB-459C-8C84-0D7F8B219F0F}" type="pres">
      <dgm:prSet presAssocID="{8AB0564D-29E0-4682-B126-C58CCC45AEF4}" presName="spacer" presStyleCnt="0"/>
      <dgm:spPr/>
    </dgm:pt>
    <dgm:pt modelId="{0703D634-129A-4AE5-BC1A-54A4A01C88C8}" type="pres">
      <dgm:prSet presAssocID="{FA64B0A5-AD97-4287-B0D6-16F313105ED7}" presName="parentText" presStyleLbl="node1" presStyleIdx="1" presStyleCnt="6" custLinFactNeighborX="-197" custLinFactNeighborY="-84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4CC01-ED1B-454E-952B-211C1AB3449C}" type="pres">
      <dgm:prSet presAssocID="{2A4D135F-25F8-40B6-A9F1-4EB240AE501D}" presName="spacer" presStyleCnt="0"/>
      <dgm:spPr/>
    </dgm:pt>
    <dgm:pt modelId="{92578C15-1741-4DFC-A530-FBFEAAF37E47}" type="pres">
      <dgm:prSet presAssocID="{045FAE6D-A6A0-4FDA-9344-D4E455E05442}" presName="parentText" presStyleLbl="node1" presStyleIdx="2" presStyleCnt="6" custLinFactNeighborX="-3536" custLinFactNeighborY="-84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E58FF-4049-45FF-B356-DC6C960768A5}" type="pres">
      <dgm:prSet presAssocID="{1B0F2B7D-1718-445C-861F-5680623DEEF5}" presName="spacer" presStyleCnt="0"/>
      <dgm:spPr/>
    </dgm:pt>
    <dgm:pt modelId="{0BADFA9F-9E70-4344-B8AD-AFE4CB12BFF2}" type="pres">
      <dgm:prSet presAssocID="{B8707103-F4C6-4FA3-8796-9241A9949FD0}" presName="parentText" presStyleLbl="node1" presStyleIdx="3" presStyleCnt="6" custLinFactNeighborX="-197" custLinFactNeighborY="-84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A45BD-935D-41A7-9D85-5FB93D7803D8}" type="pres">
      <dgm:prSet presAssocID="{AD8081BE-AA37-4DBA-B974-2183104C7A52}" presName="spacer" presStyleCnt="0"/>
      <dgm:spPr/>
    </dgm:pt>
    <dgm:pt modelId="{1CE19CFA-AEE1-4767-A119-73EAA36E8042}" type="pres">
      <dgm:prSet presAssocID="{B4FA135A-E8C7-46D8-BE10-5258A59D3134}" presName="parentText" presStyleLbl="node1" presStyleIdx="4" presStyleCnt="6" custLinFactNeighborX="-197" custLinFactNeighborY="-84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61A7E-100F-4107-9B32-5605A536F1B5}" type="pres">
      <dgm:prSet presAssocID="{8F6B7ECE-EC9D-46FA-9B74-6D7EEEE40346}" presName="spacer" presStyleCnt="0"/>
      <dgm:spPr/>
    </dgm:pt>
    <dgm:pt modelId="{A03C6C90-FE98-4A28-8AC2-A67BFBE9D1EC}" type="pres">
      <dgm:prSet presAssocID="{FC04A268-9914-47F0-A13F-9A35943DCA38}" presName="parentText" presStyleLbl="node1" presStyleIdx="5" presStyleCnt="6" custLinFactNeighborX="-197" custLinFactNeighborY="-84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60AE7-F48B-43D9-B514-967EC402B571}" type="presOf" srcId="{FA64B0A5-AD97-4287-B0D6-16F313105ED7}" destId="{0703D634-129A-4AE5-BC1A-54A4A01C88C8}" srcOrd="0" destOrd="0" presId="urn:microsoft.com/office/officeart/2005/8/layout/vList2"/>
    <dgm:cxn modelId="{DCF75BEB-E030-4FDB-841C-D07AA89FB790}" srcId="{4EECD63F-C3CF-43B1-9F26-9E24A8E77B13}" destId="{B4FA135A-E8C7-46D8-BE10-5258A59D3134}" srcOrd="4" destOrd="0" parTransId="{642DEE13-E098-4C17-B31A-E978B7587105}" sibTransId="{8F6B7ECE-EC9D-46FA-9B74-6D7EEEE40346}"/>
    <dgm:cxn modelId="{B9677CFE-1CDD-4D6D-BE1E-B857A9F7DE4F}" type="presOf" srcId="{045FAE6D-A6A0-4FDA-9344-D4E455E05442}" destId="{92578C15-1741-4DFC-A530-FBFEAAF37E47}" srcOrd="0" destOrd="0" presId="urn:microsoft.com/office/officeart/2005/8/layout/vList2"/>
    <dgm:cxn modelId="{9F64A995-0957-4939-8320-3A2D8AF83602}" type="presOf" srcId="{B4FA135A-E8C7-46D8-BE10-5258A59D3134}" destId="{1CE19CFA-AEE1-4767-A119-73EAA36E8042}" srcOrd="0" destOrd="0" presId="urn:microsoft.com/office/officeart/2005/8/layout/vList2"/>
    <dgm:cxn modelId="{E270FB9E-41F4-45DA-8011-87A05A5981BB}" type="presOf" srcId="{4EECD63F-C3CF-43B1-9F26-9E24A8E77B13}" destId="{9986430C-7FC8-4E84-8457-3EC6FECCF408}" srcOrd="0" destOrd="0" presId="urn:microsoft.com/office/officeart/2005/8/layout/vList2"/>
    <dgm:cxn modelId="{2D4C8F15-769C-4E52-903C-D6519A567518}" type="presOf" srcId="{8E5B5CC1-B4E0-4892-9706-A4AD7504815F}" destId="{4CD4EA6C-D67C-48C4-AEF1-6DD6FBD09734}" srcOrd="0" destOrd="0" presId="urn:microsoft.com/office/officeart/2005/8/layout/vList2"/>
    <dgm:cxn modelId="{B3788BDE-C9B7-4C45-BDBB-CF6EEC0AA6D8}" srcId="{4EECD63F-C3CF-43B1-9F26-9E24A8E77B13}" destId="{8E5B5CC1-B4E0-4892-9706-A4AD7504815F}" srcOrd="0" destOrd="0" parTransId="{6167AC61-DD90-4243-914C-88961855AC1A}" sibTransId="{8AB0564D-29E0-4682-B126-C58CCC45AEF4}"/>
    <dgm:cxn modelId="{1E3122B7-C4FE-4AC6-9897-B850835DCCE7}" srcId="{4EECD63F-C3CF-43B1-9F26-9E24A8E77B13}" destId="{FC04A268-9914-47F0-A13F-9A35943DCA38}" srcOrd="5" destOrd="0" parTransId="{37B4366B-34C0-409F-8268-2A549F580FBD}" sibTransId="{6AE5DDF8-9B68-418F-8648-255F9A80847B}"/>
    <dgm:cxn modelId="{E4751737-115C-4086-A096-990A4817EB28}" type="presOf" srcId="{B8707103-F4C6-4FA3-8796-9241A9949FD0}" destId="{0BADFA9F-9E70-4344-B8AD-AFE4CB12BFF2}" srcOrd="0" destOrd="0" presId="urn:microsoft.com/office/officeart/2005/8/layout/vList2"/>
    <dgm:cxn modelId="{6E8AE906-8B4F-497F-A969-ABC0C5BCC217}" srcId="{4EECD63F-C3CF-43B1-9F26-9E24A8E77B13}" destId="{045FAE6D-A6A0-4FDA-9344-D4E455E05442}" srcOrd="2" destOrd="0" parTransId="{6C9167B3-7335-4892-98DD-51CDEB6F2613}" sibTransId="{1B0F2B7D-1718-445C-861F-5680623DEEF5}"/>
    <dgm:cxn modelId="{6A9F7E3F-545B-4646-8772-2727EBEB1672}" srcId="{4EECD63F-C3CF-43B1-9F26-9E24A8E77B13}" destId="{B8707103-F4C6-4FA3-8796-9241A9949FD0}" srcOrd="3" destOrd="0" parTransId="{DE704219-2C40-4F86-AFC6-D2C4E1FFEDFB}" sibTransId="{AD8081BE-AA37-4DBA-B974-2183104C7A52}"/>
    <dgm:cxn modelId="{55DC7A78-04E0-4383-BF04-A28FA5924526}" srcId="{4EECD63F-C3CF-43B1-9F26-9E24A8E77B13}" destId="{FA64B0A5-AD97-4287-B0D6-16F313105ED7}" srcOrd="1" destOrd="0" parTransId="{91A46629-43CD-4A5E-8110-47550B677B8A}" sibTransId="{2A4D135F-25F8-40B6-A9F1-4EB240AE501D}"/>
    <dgm:cxn modelId="{79169BF0-6958-49A6-B969-9D04B2D41E58}" type="presOf" srcId="{FC04A268-9914-47F0-A13F-9A35943DCA38}" destId="{A03C6C90-FE98-4A28-8AC2-A67BFBE9D1EC}" srcOrd="0" destOrd="0" presId="urn:microsoft.com/office/officeart/2005/8/layout/vList2"/>
    <dgm:cxn modelId="{8188895E-5439-4A70-A330-08E0A358D7CE}" type="presParOf" srcId="{9986430C-7FC8-4E84-8457-3EC6FECCF408}" destId="{4CD4EA6C-D67C-48C4-AEF1-6DD6FBD09734}" srcOrd="0" destOrd="0" presId="urn:microsoft.com/office/officeart/2005/8/layout/vList2"/>
    <dgm:cxn modelId="{1F9842AF-BB70-4A62-8A2B-61FC5DDD0F2B}" type="presParOf" srcId="{9986430C-7FC8-4E84-8457-3EC6FECCF408}" destId="{3D2862B5-5AFB-459C-8C84-0D7F8B219F0F}" srcOrd="1" destOrd="0" presId="urn:microsoft.com/office/officeart/2005/8/layout/vList2"/>
    <dgm:cxn modelId="{04E26AFE-4ED3-4303-8D44-68BBF8E906B5}" type="presParOf" srcId="{9986430C-7FC8-4E84-8457-3EC6FECCF408}" destId="{0703D634-129A-4AE5-BC1A-54A4A01C88C8}" srcOrd="2" destOrd="0" presId="urn:microsoft.com/office/officeart/2005/8/layout/vList2"/>
    <dgm:cxn modelId="{6BB2C54E-1FD8-4544-8F99-A6D752A70DF2}" type="presParOf" srcId="{9986430C-7FC8-4E84-8457-3EC6FECCF408}" destId="{1D54CC01-ED1B-454E-952B-211C1AB3449C}" srcOrd="3" destOrd="0" presId="urn:microsoft.com/office/officeart/2005/8/layout/vList2"/>
    <dgm:cxn modelId="{EB457784-433D-470A-9F24-6ED22C407254}" type="presParOf" srcId="{9986430C-7FC8-4E84-8457-3EC6FECCF408}" destId="{92578C15-1741-4DFC-A530-FBFEAAF37E47}" srcOrd="4" destOrd="0" presId="urn:microsoft.com/office/officeart/2005/8/layout/vList2"/>
    <dgm:cxn modelId="{269984F8-A1E1-421F-8FED-6C09B2830458}" type="presParOf" srcId="{9986430C-7FC8-4E84-8457-3EC6FECCF408}" destId="{65DE58FF-4049-45FF-B356-DC6C960768A5}" srcOrd="5" destOrd="0" presId="urn:microsoft.com/office/officeart/2005/8/layout/vList2"/>
    <dgm:cxn modelId="{B63E5AC7-385A-4AF7-A230-744F8547EF37}" type="presParOf" srcId="{9986430C-7FC8-4E84-8457-3EC6FECCF408}" destId="{0BADFA9F-9E70-4344-B8AD-AFE4CB12BFF2}" srcOrd="6" destOrd="0" presId="urn:microsoft.com/office/officeart/2005/8/layout/vList2"/>
    <dgm:cxn modelId="{FD327A06-852F-4EB8-9E7A-75A1BB9C98E4}" type="presParOf" srcId="{9986430C-7FC8-4E84-8457-3EC6FECCF408}" destId="{0CEA45BD-935D-41A7-9D85-5FB93D7803D8}" srcOrd="7" destOrd="0" presId="urn:microsoft.com/office/officeart/2005/8/layout/vList2"/>
    <dgm:cxn modelId="{52984A62-14A3-42C9-ACDF-30DF4F3C2EFA}" type="presParOf" srcId="{9986430C-7FC8-4E84-8457-3EC6FECCF408}" destId="{1CE19CFA-AEE1-4767-A119-73EAA36E8042}" srcOrd="8" destOrd="0" presId="urn:microsoft.com/office/officeart/2005/8/layout/vList2"/>
    <dgm:cxn modelId="{F36FF8EC-2452-4AE9-B6F5-6278C5C2D997}" type="presParOf" srcId="{9986430C-7FC8-4E84-8457-3EC6FECCF408}" destId="{CFE61A7E-100F-4107-9B32-5605A536F1B5}" srcOrd="9" destOrd="0" presId="urn:microsoft.com/office/officeart/2005/8/layout/vList2"/>
    <dgm:cxn modelId="{3881EE19-38F8-4376-A592-575EB4E871DA}" type="presParOf" srcId="{9986430C-7FC8-4E84-8457-3EC6FECCF408}" destId="{A03C6C90-FE98-4A28-8AC2-A67BFBE9D1E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4F269-3928-4034-AEAD-88CDA34E135F}">
      <dsp:nvSpPr>
        <dsp:cNvPr id="0" name=""/>
        <dsp:cNvSpPr/>
      </dsp:nvSpPr>
      <dsp:spPr>
        <a:xfrm>
          <a:off x="0" y="358465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F0C1A-C500-4A3C-8173-6B272DC3C84B}">
      <dsp:nvSpPr>
        <dsp:cNvPr id="0" name=""/>
        <dsp:cNvSpPr/>
      </dsp:nvSpPr>
      <dsp:spPr>
        <a:xfrm>
          <a:off x="460599" y="1862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OVERVIEW</a:t>
          </a:r>
          <a:endParaRPr lang="en-US" sz="1700" kern="1200" dirty="0"/>
        </a:p>
      </dsp:txBody>
      <dsp:txXfrm>
        <a:off x="485097" y="43119"/>
        <a:ext cx="6245123" cy="452844"/>
      </dsp:txXfrm>
    </dsp:sp>
    <dsp:sp modelId="{157AD331-F2A5-401A-86A5-6C6B1290353E}">
      <dsp:nvSpPr>
        <dsp:cNvPr id="0" name=""/>
        <dsp:cNvSpPr/>
      </dsp:nvSpPr>
      <dsp:spPr>
        <a:xfrm>
          <a:off x="0" y="1107551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8EDC8-B7A8-41C2-80DA-3CB2060DC8CC}">
      <dsp:nvSpPr>
        <dsp:cNvPr id="0" name=""/>
        <dsp:cNvSpPr/>
      </dsp:nvSpPr>
      <dsp:spPr>
        <a:xfrm>
          <a:off x="449579" y="85663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INTRODUCTION</a:t>
          </a:r>
          <a:endParaRPr lang="en-US" sz="1700" kern="1200" dirty="0"/>
        </a:p>
      </dsp:txBody>
      <dsp:txXfrm>
        <a:off x="474077" y="881129"/>
        <a:ext cx="6245123" cy="452844"/>
      </dsp:txXfrm>
    </dsp:sp>
    <dsp:sp modelId="{7BA5D1F9-148A-4D47-8312-00202860EAD7}">
      <dsp:nvSpPr>
        <dsp:cNvPr id="0" name=""/>
        <dsp:cNvSpPr/>
      </dsp:nvSpPr>
      <dsp:spPr>
        <a:xfrm>
          <a:off x="0" y="1878671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9EE4-65E6-4F0B-B3BF-33D4088F762E}">
      <dsp:nvSpPr>
        <dsp:cNvPr id="0" name=""/>
        <dsp:cNvSpPr/>
      </dsp:nvSpPr>
      <dsp:spPr>
        <a:xfrm>
          <a:off x="449579" y="162775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</a:p>
      </dsp:txBody>
      <dsp:txXfrm>
        <a:off x="474077" y="1652249"/>
        <a:ext cx="6245123" cy="452844"/>
      </dsp:txXfrm>
    </dsp:sp>
    <dsp:sp modelId="{E3D19922-D1EE-4089-9795-F727315ABF6F}">
      <dsp:nvSpPr>
        <dsp:cNvPr id="0" name=""/>
        <dsp:cNvSpPr/>
      </dsp:nvSpPr>
      <dsp:spPr>
        <a:xfrm>
          <a:off x="0" y="2649791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549F-909D-4D14-8C30-7BBE30ADBD6B}">
      <dsp:nvSpPr>
        <dsp:cNvPr id="0" name=""/>
        <dsp:cNvSpPr/>
      </dsp:nvSpPr>
      <dsp:spPr>
        <a:xfrm>
          <a:off x="449579" y="239887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MODIFICATION</a:t>
          </a:r>
        </a:p>
      </dsp:txBody>
      <dsp:txXfrm>
        <a:off x="474077" y="2423369"/>
        <a:ext cx="6245123" cy="452844"/>
      </dsp:txXfrm>
    </dsp:sp>
    <dsp:sp modelId="{2A4C3A17-20BB-4CC7-B371-539F73BF82BC}">
      <dsp:nvSpPr>
        <dsp:cNvPr id="0" name=""/>
        <dsp:cNvSpPr/>
      </dsp:nvSpPr>
      <dsp:spPr>
        <a:xfrm>
          <a:off x="0" y="3420911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BCD91-E4DE-48D5-B4FC-062F7154472E}">
      <dsp:nvSpPr>
        <dsp:cNvPr id="0" name=""/>
        <dsp:cNvSpPr/>
      </dsp:nvSpPr>
      <dsp:spPr>
        <a:xfrm>
          <a:off x="449579" y="316999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CONCLUSION</a:t>
          </a:r>
        </a:p>
      </dsp:txBody>
      <dsp:txXfrm>
        <a:off x="474077" y="3194489"/>
        <a:ext cx="6245123" cy="452844"/>
      </dsp:txXfrm>
    </dsp:sp>
    <dsp:sp modelId="{675B708D-C9E6-4A8A-BDD6-103FCDFA0502}">
      <dsp:nvSpPr>
        <dsp:cNvPr id="0" name=""/>
        <dsp:cNvSpPr/>
      </dsp:nvSpPr>
      <dsp:spPr>
        <a:xfrm>
          <a:off x="0" y="4192031"/>
          <a:ext cx="899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8F764-12B2-4842-A905-CB40D9530491}">
      <dsp:nvSpPr>
        <dsp:cNvPr id="0" name=""/>
        <dsp:cNvSpPr/>
      </dsp:nvSpPr>
      <dsp:spPr>
        <a:xfrm>
          <a:off x="449579" y="3941111"/>
          <a:ext cx="629411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 &amp; A</a:t>
          </a:r>
        </a:p>
      </dsp:txBody>
      <dsp:txXfrm>
        <a:off x="474077" y="3965609"/>
        <a:ext cx="624512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4EA6C-D67C-48C4-AEF1-6DD6FBD09734}">
      <dsp:nvSpPr>
        <dsp:cNvPr id="0" name=""/>
        <dsp:cNvSpPr/>
      </dsp:nvSpPr>
      <dsp:spPr>
        <a:xfrm>
          <a:off x="0" y="51775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 JavaFX Application class</a:t>
          </a:r>
          <a:endParaRPr lang="en-US" sz="2900" kern="1200" dirty="0"/>
        </a:p>
      </dsp:txBody>
      <dsp:txXfrm>
        <a:off x="33955" y="85730"/>
        <a:ext cx="8060090" cy="627655"/>
      </dsp:txXfrm>
    </dsp:sp>
    <dsp:sp modelId="{0703D634-129A-4AE5-BC1A-54A4A01C88C8}">
      <dsp:nvSpPr>
        <dsp:cNvPr id="0" name=""/>
        <dsp:cNvSpPr/>
      </dsp:nvSpPr>
      <dsp:spPr>
        <a:xfrm>
          <a:off x="0" y="760066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 FXML files</a:t>
          </a:r>
          <a:endParaRPr lang="en-US" sz="2900" kern="1200" dirty="0"/>
        </a:p>
      </dsp:txBody>
      <dsp:txXfrm>
        <a:off x="33955" y="794021"/>
        <a:ext cx="8060090" cy="627655"/>
      </dsp:txXfrm>
    </dsp:sp>
    <dsp:sp modelId="{92578C15-1741-4DFC-A530-FBFEAAF37E47}">
      <dsp:nvSpPr>
        <dsp:cNvPr id="0" name=""/>
        <dsp:cNvSpPr/>
      </dsp:nvSpPr>
      <dsp:spPr>
        <a:xfrm>
          <a:off x="0" y="1539151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 Controller classes</a:t>
          </a:r>
          <a:endParaRPr lang="en-US" sz="2900" kern="1200" dirty="0"/>
        </a:p>
      </dsp:txBody>
      <dsp:txXfrm>
        <a:off x="33955" y="1573106"/>
        <a:ext cx="8060090" cy="627655"/>
      </dsp:txXfrm>
    </dsp:sp>
    <dsp:sp modelId="{0BADFA9F-9E70-4344-B8AD-AFE4CB12BFF2}">
      <dsp:nvSpPr>
        <dsp:cNvPr id="0" name=""/>
        <dsp:cNvSpPr/>
      </dsp:nvSpPr>
      <dsp:spPr>
        <a:xfrm>
          <a:off x="0" y="2318236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Product class</a:t>
          </a:r>
          <a:endParaRPr lang="en-US" sz="2900" kern="1200" dirty="0"/>
        </a:p>
      </dsp:txBody>
      <dsp:txXfrm>
        <a:off x="33955" y="2352191"/>
        <a:ext cx="8060090" cy="627655"/>
      </dsp:txXfrm>
    </dsp:sp>
    <dsp:sp modelId="{1CE19CFA-AEE1-4767-A119-73EAA36E8042}">
      <dsp:nvSpPr>
        <dsp:cNvPr id="0" name=""/>
        <dsp:cNvSpPr/>
      </dsp:nvSpPr>
      <dsp:spPr>
        <a:xfrm>
          <a:off x="0" y="3097321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ProductList</a:t>
          </a:r>
          <a:r>
            <a:rPr lang="en-US" sz="2900" kern="1200" dirty="0" smtClean="0"/>
            <a:t> class</a:t>
          </a:r>
          <a:endParaRPr lang="en-US" sz="2900" kern="1200" dirty="0"/>
        </a:p>
      </dsp:txBody>
      <dsp:txXfrm>
        <a:off x="33955" y="3131276"/>
        <a:ext cx="8060090" cy="627655"/>
      </dsp:txXfrm>
    </dsp:sp>
    <dsp:sp modelId="{A03C6C90-FE98-4A28-8AC2-A67BFBE9D1EC}">
      <dsp:nvSpPr>
        <dsp:cNvPr id="0" name=""/>
        <dsp:cNvSpPr/>
      </dsp:nvSpPr>
      <dsp:spPr>
        <a:xfrm>
          <a:off x="0" y="3876406"/>
          <a:ext cx="81280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JOptionPane</a:t>
          </a:r>
          <a:r>
            <a:rPr lang="en-US" sz="2900" kern="1200" dirty="0" smtClean="0"/>
            <a:t> &amp; Alert Box </a:t>
          </a:r>
          <a:endParaRPr lang="en-US" sz="2900" kern="1200" dirty="0"/>
        </a:p>
      </dsp:txBody>
      <dsp:txXfrm>
        <a:off x="33955" y="3910361"/>
        <a:ext cx="80600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5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2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4915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123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703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78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1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0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497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013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05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93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44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8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0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789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1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60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6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76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4" y="1702924"/>
            <a:ext cx="9516979" cy="1645920"/>
          </a:xfrm>
        </p:spPr>
        <p:txBody>
          <a:bodyPr/>
          <a:lstStyle/>
          <a:p>
            <a:pPr algn="ctr"/>
            <a:r>
              <a:rPr lang="en-US" sz="5400" b="1" i="1" dirty="0" smtClean="0"/>
              <a:t>INVENTORY MANAGEMENT</a:t>
            </a:r>
            <a:br>
              <a:rPr lang="en-US" sz="5400" b="1" i="1" dirty="0" smtClean="0"/>
            </a:br>
            <a:r>
              <a:rPr lang="en-US" sz="5400" b="1" i="1" dirty="0" smtClean="0"/>
              <a:t>SYSTEM</a:t>
            </a:r>
            <a:endParaRPr lang="en-CA" sz="5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7895" y="5005137"/>
            <a:ext cx="5374105" cy="142791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Thao, Doan</a:t>
            </a:r>
          </a:p>
          <a:p>
            <a:r>
              <a:rPr lang="en-US" sz="1800" b="1" dirty="0"/>
              <a:t>Scott Ritchie </a:t>
            </a:r>
            <a:endParaRPr lang="en-US" sz="1800" b="1" dirty="0" smtClean="0"/>
          </a:p>
          <a:p>
            <a:r>
              <a:rPr lang="en-US" sz="2800" b="1" dirty="0" smtClean="0"/>
              <a:t>SHERIDAN COLLEGE</a:t>
            </a:r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3978777" y="3595297"/>
            <a:ext cx="4511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Team: SAIGON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Image result for thank for atten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52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cherpoint.com/sites/default/files/images/mfg-ebook-cov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55"/>
          <a:stretch/>
        </p:blipFill>
        <p:spPr bwMode="auto">
          <a:xfrm>
            <a:off x="2676313" y="437388"/>
            <a:ext cx="6969764" cy="54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537" y="301271"/>
            <a:ext cx="8991600" cy="8698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INDEX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4207050"/>
              </p:ext>
            </p:extLst>
          </p:nvPr>
        </p:nvGraphicFramePr>
        <p:xfrm>
          <a:off x="2213278" y="1454225"/>
          <a:ext cx="8991599" cy="470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7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295" y="2074565"/>
            <a:ext cx="9200147" cy="155095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helps </a:t>
            </a:r>
            <a:r>
              <a:rPr lang="en-US" sz="2400" dirty="0">
                <a:solidFill>
                  <a:schemeClr val="tx1"/>
                </a:solidFill>
              </a:rPr>
              <a:t>to keep their business running </a:t>
            </a:r>
            <a:r>
              <a:rPr lang="en-US" sz="2400" dirty="0" smtClean="0">
                <a:solidFill>
                  <a:schemeClr val="tx1"/>
                </a:solidFill>
              </a:rPr>
              <a:t>smoothly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Maximize profits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Reduce cost</a:t>
            </a:r>
            <a:endParaRPr lang="en-CA" sz="2400" dirty="0">
              <a:solidFill>
                <a:schemeClr val="tx1"/>
              </a:solidFill>
            </a:endParaRPr>
          </a:p>
          <a:p>
            <a:pPr algn="just"/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3360" y="429128"/>
            <a:ext cx="9265903" cy="1175084"/>
          </a:xfrm>
        </p:spPr>
        <p:txBody>
          <a:bodyPr/>
          <a:lstStyle/>
          <a:p>
            <a:r>
              <a:rPr lang="en-US" dirty="0" smtClean="0"/>
              <a:t>Purposes of this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55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946" y="218398"/>
            <a:ext cx="8991600" cy="821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 used</a:t>
            </a:r>
            <a:endParaRPr lang="en-CA" dirty="0"/>
          </a:p>
        </p:txBody>
      </p:sp>
      <p:pic>
        <p:nvPicPr>
          <p:cNvPr id="2050" name="Picture 2" descr="Image result for group working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6"/>
          <a:stretch/>
        </p:blipFill>
        <p:spPr bwMode="auto">
          <a:xfrm>
            <a:off x="5605061" y="2483942"/>
            <a:ext cx="1925831" cy="23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67" y="12645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cene buil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628" y="1359227"/>
            <a:ext cx="2224700" cy="22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netbean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56" y="4273282"/>
            <a:ext cx="1836421" cy="19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paint compu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61" y="4361417"/>
            <a:ext cx="2095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roup working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6"/>
          <a:stretch/>
        </p:blipFill>
        <p:spPr bwMode="auto">
          <a:xfrm>
            <a:off x="5660146" y="2483942"/>
            <a:ext cx="1925831" cy="23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579" y="477733"/>
            <a:ext cx="8991600" cy="821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2951296"/>
              </p:ext>
            </p:extLst>
          </p:nvPr>
        </p:nvGraphicFramePr>
        <p:xfrm>
          <a:off x="2176379" y="1524001"/>
          <a:ext cx="8128000" cy="469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413566"/>
            <a:ext cx="8991600" cy="629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FUNCTIONALITIES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4046" y="5368400"/>
            <a:ext cx="2754682" cy="11262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Count total records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324750" y="5368400"/>
            <a:ext cx="2172792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Edit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" t="17216" r="-154" b="1"/>
          <a:stretch/>
        </p:blipFill>
        <p:spPr>
          <a:xfrm>
            <a:off x="3179018" y="1042737"/>
            <a:ext cx="7152241" cy="43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323" y="423774"/>
            <a:ext cx="8991600" cy="894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MODIFICATIONS</a:t>
            </a:r>
            <a:endParaRPr lang="en-CA" dirty="0"/>
          </a:p>
        </p:txBody>
      </p:sp>
      <p:pic>
        <p:nvPicPr>
          <p:cNvPr id="4" name="Picture 3" descr="F:\semester2\Java 2\final project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66" y="3300970"/>
            <a:ext cx="5545384" cy="333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1" y="1451131"/>
            <a:ext cx="5643055" cy="3699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23" y="1726342"/>
            <a:ext cx="3200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66" y="1579794"/>
            <a:ext cx="6498946" cy="452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58" y="1541234"/>
            <a:ext cx="7428247" cy="4600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21986" y="1858867"/>
            <a:ext cx="605927" cy="132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Search by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2858" y="334336"/>
            <a:ext cx="7438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WINDOW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7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1535</TotalTime>
  <Words>71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Gill Sans MT</vt:lpstr>
      <vt:lpstr>Impact</vt:lpstr>
      <vt:lpstr>Wingdings 3</vt:lpstr>
      <vt:lpstr>Wisp</vt:lpstr>
      <vt:lpstr>Badge</vt:lpstr>
      <vt:lpstr>INVENTORY MANAGEMENT SYSTEM</vt:lpstr>
      <vt:lpstr>PowerPoint Presentation</vt:lpstr>
      <vt:lpstr>INDEX</vt:lpstr>
      <vt:lpstr>Purposes of this application</vt:lpstr>
      <vt:lpstr>Programs used</vt:lpstr>
      <vt:lpstr>DESIGN</vt:lpstr>
      <vt:lpstr>FUNCTIONALITIES</vt:lpstr>
      <vt:lpstr>MODIFICATIONS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Ngoc Phuong Thao Doan</dc:creator>
  <cp:lastModifiedBy>Ngoc Phuong Thao Doan</cp:lastModifiedBy>
  <cp:revision>20</cp:revision>
  <dcterms:created xsi:type="dcterms:W3CDTF">2018-08-05T12:32:45Z</dcterms:created>
  <dcterms:modified xsi:type="dcterms:W3CDTF">2018-08-08T22:54:46Z</dcterms:modified>
</cp:coreProperties>
</file>