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6226-8E57-4DB1-9B76-52FDF8A6D962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BC5D-95F9-475E-9BDA-800A77C8D2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28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6226-8E57-4DB1-9B76-52FDF8A6D962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BC5D-95F9-475E-9BDA-800A77C8D2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16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6226-8E57-4DB1-9B76-52FDF8A6D962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BC5D-95F9-475E-9BDA-800A77C8D2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976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6226-8E57-4DB1-9B76-52FDF8A6D962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BC5D-95F9-475E-9BDA-800A77C8D2F2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7483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6226-8E57-4DB1-9B76-52FDF8A6D962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BC5D-95F9-475E-9BDA-800A77C8D2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7977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6226-8E57-4DB1-9B76-52FDF8A6D962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BC5D-95F9-475E-9BDA-800A77C8D2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03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6226-8E57-4DB1-9B76-52FDF8A6D962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BC5D-95F9-475E-9BDA-800A77C8D2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0779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6226-8E57-4DB1-9B76-52FDF8A6D962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BC5D-95F9-475E-9BDA-800A77C8D2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8983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6226-8E57-4DB1-9B76-52FDF8A6D962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BC5D-95F9-475E-9BDA-800A77C8D2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392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6226-8E57-4DB1-9B76-52FDF8A6D962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BC5D-95F9-475E-9BDA-800A77C8D2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695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6226-8E57-4DB1-9B76-52FDF8A6D962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BC5D-95F9-475E-9BDA-800A77C8D2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448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6226-8E57-4DB1-9B76-52FDF8A6D962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BC5D-95F9-475E-9BDA-800A77C8D2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40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6226-8E57-4DB1-9B76-52FDF8A6D962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BC5D-95F9-475E-9BDA-800A77C8D2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71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6226-8E57-4DB1-9B76-52FDF8A6D962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BC5D-95F9-475E-9BDA-800A77C8D2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537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6226-8E57-4DB1-9B76-52FDF8A6D962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BC5D-95F9-475E-9BDA-800A77C8D2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838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6226-8E57-4DB1-9B76-52FDF8A6D962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BC5D-95F9-475E-9BDA-800A77C8D2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166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6226-8E57-4DB1-9B76-52FDF8A6D962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BC5D-95F9-475E-9BDA-800A77C8D2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69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96F6226-8E57-4DB1-9B76-52FDF8A6D962}" type="datetimeFigureOut">
              <a:rPr lang="en-AU" smtClean="0"/>
              <a:t>29/05/2018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A01BC5D-95F9-475E-9BDA-800A77C8D2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184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403A-5369-4BBA-9CE3-B08D80911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/>
              <a:t>CP5637 - Assignment 3 - Plugin</a:t>
            </a:r>
            <a:br>
              <a:rPr lang="en-AU" b="1"/>
            </a:b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8DFB8-CC44-4EED-8D5F-C0C09B745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/>
              <a:t>Student name: Thi Thao Ngo</a:t>
            </a:r>
          </a:p>
          <a:p>
            <a:r>
              <a:rPr lang="en-AU"/>
              <a:t>Student id: 13378135</a:t>
            </a:r>
          </a:p>
        </p:txBody>
      </p:sp>
    </p:spTree>
    <p:extLst>
      <p:ext uri="{BB962C8B-B14F-4D97-AF65-F5344CB8AC3E}">
        <p14:creationId xmlns:p14="http://schemas.microsoft.com/office/powerpoint/2010/main" val="158929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D432-97B1-4E28-B263-A7396D64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21409"/>
            <a:ext cx="10364451" cy="1596177"/>
          </a:xfrm>
        </p:spPr>
        <p:txBody>
          <a:bodyPr/>
          <a:lstStyle/>
          <a:p>
            <a:r>
              <a:rPr lang="en-AU"/>
              <a:t>Contact form plugin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80EF6-E03D-4DB5-8285-0D797394833A}"/>
              </a:ext>
            </a:extLst>
          </p:cNvPr>
          <p:cNvSpPr txBox="1"/>
          <p:nvPr/>
        </p:nvSpPr>
        <p:spPr>
          <a:xfrm>
            <a:off x="913775" y="1933591"/>
            <a:ext cx="1036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400">
                <a:latin typeface="Adobe Hebrew" panose="02040503050201020203" pitchFamily="18" charset="-79"/>
                <a:cs typeface="Adobe Hebrew" panose="02040503050201020203" pitchFamily="18" charset="-79"/>
              </a:rPr>
              <a:t>Create a email: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1FBD8-C8C4-4B56-B569-FA77ADFC6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463" y="2595845"/>
            <a:ext cx="63531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48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D432-97B1-4E28-B263-A7396D64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21409"/>
            <a:ext cx="10364451" cy="1596177"/>
          </a:xfrm>
        </p:spPr>
        <p:txBody>
          <a:bodyPr/>
          <a:lstStyle/>
          <a:p>
            <a:r>
              <a:rPr lang="en-AU"/>
              <a:t>Contact form plugin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80EF6-E03D-4DB5-8285-0D797394833A}"/>
              </a:ext>
            </a:extLst>
          </p:cNvPr>
          <p:cNvSpPr txBox="1"/>
          <p:nvPr/>
        </p:nvSpPr>
        <p:spPr>
          <a:xfrm>
            <a:off x="913775" y="1933591"/>
            <a:ext cx="1036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400">
                <a:latin typeface="Adobe Hebrew" panose="02040503050201020203" pitchFamily="18" charset="-79"/>
                <a:cs typeface="Adobe Hebrew" panose="02040503050201020203" pitchFamily="18" charset="-79"/>
              </a:rPr>
              <a:t>Add shortcode: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4C6E39-E5C2-444F-94B0-3C8C60FB0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3072095"/>
            <a:ext cx="44100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8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34F04-73BF-49AB-9327-EC3D3F53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98832"/>
            <a:ext cx="10364451" cy="1596177"/>
          </a:xfrm>
        </p:spPr>
        <p:txBody>
          <a:bodyPr/>
          <a:lstStyle/>
          <a:p>
            <a:r>
              <a:rPr lang="en-AU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91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BBD6-E235-481B-BF5D-53BF7194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Category thumbnail list plugin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F320F-DDA6-46F2-8EFC-4FCD2DD187C4}"/>
              </a:ext>
            </a:extLst>
          </p:cNvPr>
          <p:cNvSpPr txBox="1"/>
          <p:nvPr/>
        </p:nvSpPr>
        <p:spPr>
          <a:xfrm>
            <a:off x="913775" y="2214694"/>
            <a:ext cx="103644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400" b="1" u="sng">
                <a:latin typeface="Adobe Hebrew" panose="02040503050201020203" pitchFamily="18" charset="-79"/>
                <a:cs typeface="Adobe Hebrew" panose="02040503050201020203" pitchFamily="18" charset="-79"/>
              </a:rPr>
              <a:t>Purpose</a:t>
            </a:r>
          </a:p>
          <a:p>
            <a:pPr algn="just"/>
            <a:endParaRPr lang="en-AU" sz="2400" b="1" u="sng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algn="just"/>
            <a:r>
              <a:rPr lang="en-AU" sz="2400">
                <a:latin typeface="Adobe Hebrew" panose="02040503050201020203" pitchFamily="18" charset="-79"/>
                <a:cs typeface="Adobe Hebrew" panose="02040503050201020203" pitchFamily="18" charset="-79"/>
              </a:rPr>
              <a:t>Display a category list with thumbnail image, post title and link to content.</a:t>
            </a:r>
          </a:p>
          <a:p>
            <a:pPr algn="just"/>
            <a:r>
              <a:rPr lang="en-AU" sz="2400">
                <a:latin typeface="Adobe Hebrew" panose="02040503050201020203" pitchFamily="18" charset="-79"/>
                <a:cs typeface="Adobe Hebrew" panose="02040503050201020203" pitchFamily="18" charset="-79"/>
              </a:rPr>
              <a:t>Set size for thumbnail image.</a:t>
            </a:r>
          </a:p>
          <a:p>
            <a:pPr algn="just"/>
            <a:r>
              <a:rPr lang="en-AU" sz="2400">
                <a:latin typeface="Adobe Hebrew" panose="02040503050201020203" pitchFamily="18" charset="-79"/>
                <a:cs typeface="Adobe Hebrew" panose="02040503050201020203" pitchFamily="18" charset="-79"/>
              </a:rPr>
              <a:t>Set  Category thumbnail list order (by title or date)</a:t>
            </a:r>
          </a:p>
        </p:txBody>
      </p:sp>
    </p:spTree>
    <p:extLst>
      <p:ext uri="{BB962C8B-B14F-4D97-AF65-F5344CB8AC3E}">
        <p14:creationId xmlns:p14="http://schemas.microsoft.com/office/powerpoint/2010/main" val="271572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57A7C-880C-49D8-A91B-2B55F47A4E95}"/>
              </a:ext>
            </a:extLst>
          </p:cNvPr>
          <p:cNvSpPr txBox="1">
            <a:spLocks/>
          </p:cNvSpPr>
          <p:nvPr/>
        </p:nvSpPr>
        <p:spPr>
          <a:xfrm>
            <a:off x="913774" y="603492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Category thumbnail list plugin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189B8-786D-42B5-A4E3-A5CED5DF17F0}"/>
              </a:ext>
            </a:extLst>
          </p:cNvPr>
          <p:cNvSpPr txBox="1"/>
          <p:nvPr/>
        </p:nvSpPr>
        <p:spPr>
          <a:xfrm>
            <a:off x="784987" y="2199669"/>
            <a:ext cx="10364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400">
                <a:latin typeface="Adobe Hebrew" panose="02040503050201020203" pitchFamily="18" charset="-79"/>
                <a:cs typeface="Adobe Hebrew" panose="02040503050201020203" pitchFamily="18" charset="-79"/>
              </a:rPr>
              <a:t>Function.php</a:t>
            </a:r>
          </a:p>
          <a:p>
            <a:r>
              <a:rPr lang="en-AU">
                <a:latin typeface="Adobe Hebrew" panose="02040503050201020203" pitchFamily="18" charset="-79"/>
                <a:cs typeface="Adobe Hebrew" panose="02040503050201020203" pitchFamily="18" charset="-79"/>
              </a:rPr>
              <a:t>Add the following rows to themes functions.php</a:t>
            </a:r>
          </a:p>
          <a:p>
            <a:endParaRPr lang="en-AU"/>
          </a:p>
          <a:p>
            <a:pPr algn="just"/>
            <a:endParaRPr lang="en-AU" sz="240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E0EAD7-3BC3-4FB6-9DC2-3139C96A8857}"/>
              </a:ext>
            </a:extLst>
          </p:cNvPr>
          <p:cNvSpPr/>
          <p:nvPr/>
        </p:nvSpPr>
        <p:spPr>
          <a:xfrm>
            <a:off x="2228045" y="3900950"/>
            <a:ext cx="78174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/>
              <a:t>add_theme_support( 'post-thumbnails' );</a:t>
            </a:r>
          </a:p>
          <a:p>
            <a:endParaRPr lang="en-AU"/>
          </a:p>
          <a:p>
            <a:r>
              <a:rPr lang="en-AU"/>
              <a:t>set_post_thumbnail_size( form_option('thumbnail_size_w&amp;&amp;echo=false'), form_option('thumbnail_size_h&amp;&amp;echo=false'), true );</a:t>
            </a:r>
          </a:p>
        </p:txBody>
      </p:sp>
    </p:spTree>
    <p:extLst>
      <p:ext uri="{BB962C8B-B14F-4D97-AF65-F5344CB8AC3E}">
        <p14:creationId xmlns:p14="http://schemas.microsoft.com/office/powerpoint/2010/main" val="130029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AD1140-D955-4A45-AD78-8FDC2F7D9B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Category thumbnail list plugin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DF047-F9EE-4961-AC9B-5C195AE1B9C5}"/>
              </a:ext>
            </a:extLst>
          </p:cNvPr>
          <p:cNvSpPr txBox="1"/>
          <p:nvPr/>
        </p:nvSpPr>
        <p:spPr>
          <a:xfrm>
            <a:off x="742683" y="2214694"/>
            <a:ext cx="10535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>
                <a:latin typeface="Adobe Hebrew" panose="02040503050201020203" pitchFamily="18" charset="-79"/>
                <a:cs typeface="Adobe Hebrew" panose="02040503050201020203" pitchFamily="18" charset="-79"/>
              </a:rPr>
              <a:t>Define all variable in categoy-thumbnail-list.php</a:t>
            </a:r>
          </a:p>
          <a:p>
            <a:endParaRPr lang="en-AU" sz="240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6FA194-1A86-4AAB-9498-E347AA4E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881" y="3466967"/>
            <a:ext cx="71342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5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AD1140-D955-4A45-AD78-8FDC2F7D9B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Category thumbnail list plugin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DF047-F9EE-4961-AC9B-5C195AE1B9C5}"/>
              </a:ext>
            </a:extLst>
          </p:cNvPr>
          <p:cNvSpPr txBox="1"/>
          <p:nvPr/>
        </p:nvSpPr>
        <p:spPr>
          <a:xfrm>
            <a:off x="742682" y="1551527"/>
            <a:ext cx="10535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>
                <a:latin typeface="Adobe Hebrew" panose="02040503050201020203" pitchFamily="18" charset="-79"/>
                <a:cs typeface="Adobe Hebrew" panose="02040503050201020203" pitchFamily="18" charset="-79"/>
              </a:rPr>
              <a:t>Get category by Id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4B8406-20F4-430D-8A53-903601264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342" y="2382524"/>
            <a:ext cx="71818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6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AD1140-D955-4A45-AD78-8FDC2F7D9B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Category thumbnail list plugin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DF047-F9EE-4961-AC9B-5C195AE1B9C5}"/>
              </a:ext>
            </a:extLst>
          </p:cNvPr>
          <p:cNvSpPr txBox="1"/>
          <p:nvPr/>
        </p:nvSpPr>
        <p:spPr>
          <a:xfrm>
            <a:off x="742682" y="1365344"/>
            <a:ext cx="4720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>
                <a:latin typeface="Adobe Hebrew" panose="02040503050201020203" pitchFamily="18" charset="-79"/>
                <a:cs typeface="Adobe Hebrew" panose="02040503050201020203" pitchFamily="18" charset="-79"/>
              </a:rPr>
              <a:t>Create categoy-thumbnail-list.css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465538-E9C5-4EBF-944B-AFD968F6F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51" y="2013192"/>
            <a:ext cx="4823204" cy="47240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083B05-C662-4CA8-B274-57B0C448E7D3}"/>
              </a:ext>
            </a:extLst>
          </p:cNvPr>
          <p:cNvSpPr txBox="1"/>
          <p:nvPr/>
        </p:nvSpPr>
        <p:spPr>
          <a:xfrm>
            <a:off x="6096000" y="1343019"/>
            <a:ext cx="5726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>
                <a:latin typeface="Adobe Hebrew" panose="02040503050201020203" pitchFamily="18" charset="-79"/>
                <a:cs typeface="Adobe Hebrew" panose="02040503050201020203" pitchFamily="18" charset="-79"/>
              </a:rPr>
              <a:t>Create function: categoryThumbnailList_css() in categoy-thumbnail-list.php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16304-EAE8-466A-9C86-CAD18D47D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973" y="2947443"/>
            <a:ext cx="61817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7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AD1140-D955-4A45-AD78-8FDC2F7D9B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Category thumbnail list plugin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DF047-F9EE-4961-AC9B-5C195AE1B9C5}"/>
              </a:ext>
            </a:extLst>
          </p:cNvPr>
          <p:cNvSpPr txBox="1"/>
          <p:nvPr/>
        </p:nvSpPr>
        <p:spPr>
          <a:xfrm>
            <a:off x="742682" y="1551527"/>
            <a:ext cx="10535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>
                <a:latin typeface="Adobe Hebrew" panose="02040503050201020203" pitchFamily="18" charset="-79"/>
                <a:cs typeface="Adobe Hebrew" panose="02040503050201020203" pitchFamily="18" charset="-79"/>
              </a:rPr>
              <a:t>Build Category thumbnail list Setting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18DB2-67A6-4DBB-82E9-A26FBE807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530" y="2013192"/>
            <a:ext cx="71723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2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D432-97B1-4E28-B263-A7396D64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Contact form plugin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80EF6-E03D-4DB5-8285-0D797394833A}"/>
              </a:ext>
            </a:extLst>
          </p:cNvPr>
          <p:cNvSpPr txBox="1"/>
          <p:nvPr/>
        </p:nvSpPr>
        <p:spPr>
          <a:xfrm>
            <a:off x="913775" y="2214694"/>
            <a:ext cx="10364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400" b="1" u="sng">
                <a:latin typeface="Adobe Hebrew" panose="02040503050201020203" pitchFamily="18" charset="-79"/>
                <a:cs typeface="Adobe Hebrew" panose="02040503050201020203" pitchFamily="18" charset="-79"/>
              </a:rPr>
              <a:t>Purpose</a:t>
            </a:r>
          </a:p>
          <a:p>
            <a:pPr algn="just"/>
            <a:endParaRPr lang="en-AU" sz="2400" b="1" u="sng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algn="just"/>
            <a:r>
              <a:rPr lang="en-AU" sz="2400">
                <a:latin typeface="Adobe Hebrew" panose="02040503050201020203" pitchFamily="18" charset="-79"/>
                <a:cs typeface="Adobe Hebrew" panose="02040503050201020203" pitchFamily="18" charset="-79"/>
              </a:rPr>
              <a:t>Create a contact form with name, email, subject and message area.</a:t>
            </a:r>
          </a:p>
          <a:p>
            <a:pPr algn="just"/>
            <a:r>
              <a:rPr lang="en-AU" sz="2400">
                <a:latin typeface="Adobe Hebrew" panose="02040503050201020203" pitchFamily="18" charset="-79"/>
                <a:cs typeface="Adobe Hebrew" panose="02040503050201020203" pitchFamily="18" charset="-79"/>
              </a:rPr>
              <a:t>Send a email to admin email when click submit.</a:t>
            </a:r>
          </a:p>
        </p:txBody>
      </p:sp>
    </p:spTree>
    <p:extLst>
      <p:ext uri="{BB962C8B-B14F-4D97-AF65-F5344CB8AC3E}">
        <p14:creationId xmlns:p14="http://schemas.microsoft.com/office/powerpoint/2010/main" val="408598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D432-97B1-4E28-B263-A7396D64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21409"/>
            <a:ext cx="10364451" cy="1596177"/>
          </a:xfrm>
        </p:spPr>
        <p:txBody>
          <a:bodyPr/>
          <a:lstStyle/>
          <a:p>
            <a:r>
              <a:rPr lang="en-AU"/>
              <a:t>Contact form plugin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80EF6-E03D-4DB5-8285-0D797394833A}"/>
              </a:ext>
            </a:extLst>
          </p:cNvPr>
          <p:cNvSpPr txBox="1"/>
          <p:nvPr/>
        </p:nvSpPr>
        <p:spPr>
          <a:xfrm>
            <a:off x="913775" y="1933591"/>
            <a:ext cx="1036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400">
                <a:latin typeface="Adobe Hebrew" panose="02040503050201020203" pitchFamily="18" charset="-79"/>
                <a:cs typeface="Adobe Hebrew" panose="02040503050201020203" pitchFamily="18" charset="-79"/>
              </a:rPr>
              <a:t>Create a contact form: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A53206-808F-460E-AAC7-34432450F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50" y="2745641"/>
            <a:ext cx="71628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4578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111</TotalTime>
  <Words>214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Adobe Hebrew</vt:lpstr>
      <vt:lpstr>Arial</vt:lpstr>
      <vt:lpstr>Tw Cen MT</vt:lpstr>
      <vt:lpstr>Droplet</vt:lpstr>
      <vt:lpstr>CP5637 - Assignment 3 - Plugin </vt:lpstr>
      <vt:lpstr>Category thumbnail list plugin</vt:lpstr>
      <vt:lpstr>PowerPoint Presentation</vt:lpstr>
      <vt:lpstr>Category thumbnail list plugin</vt:lpstr>
      <vt:lpstr>Category thumbnail list plugin</vt:lpstr>
      <vt:lpstr>Category thumbnail list plugin</vt:lpstr>
      <vt:lpstr>Category thumbnail list plugin</vt:lpstr>
      <vt:lpstr>Contact form plugin</vt:lpstr>
      <vt:lpstr>Contact form plugin</vt:lpstr>
      <vt:lpstr>Contact form plugin</vt:lpstr>
      <vt:lpstr>Contact form plugin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CP5637 - Assignment 3 - Plugin </dc:title>
  <dc:creator>Thao Ngo</dc:creator>
  <cp:lastModifiedBy>Thao Ngo</cp:lastModifiedBy>
  <cp:revision>5</cp:revision>
  <dcterms:created xsi:type="dcterms:W3CDTF">2018-05-29T02:42:09Z</dcterms:created>
  <dcterms:modified xsi:type="dcterms:W3CDTF">2018-05-29T04:33:26Z</dcterms:modified>
</cp:coreProperties>
</file>