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</p:sldIdLst>
  <p:sldSz cx="8915400" cy="304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C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75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8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4425" y="498828"/>
            <a:ext cx="6686550" cy="1061156"/>
          </a:xfrm>
        </p:spPr>
        <p:txBody>
          <a:bodyPr anchor="b"/>
          <a:lstStyle>
            <a:lvl1pPr algn="ctr">
              <a:defRPr sz="2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4425" y="1600906"/>
            <a:ext cx="6686550" cy="735894"/>
          </a:xfrm>
        </p:spPr>
        <p:txBody>
          <a:bodyPr/>
          <a:lstStyle>
            <a:lvl1pPr marL="0" indent="0" algn="ctr">
              <a:buNone/>
              <a:defRPr sz="1067"/>
            </a:lvl1pPr>
            <a:lvl2pPr marL="203180" indent="0" algn="ctr">
              <a:buNone/>
              <a:defRPr sz="889"/>
            </a:lvl2pPr>
            <a:lvl3pPr marL="406359" indent="0" algn="ctr">
              <a:buNone/>
              <a:defRPr sz="800"/>
            </a:lvl3pPr>
            <a:lvl4pPr marL="609539" indent="0" algn="ctr">
              <a:buNone/>
              <a:defRPr sz="711"/>
            </a:lvl4pPr>
            <a:lvl5pPr marL="812719" indent="0" algn="ctr">
              <a:buNone/>
              <a:defRPr sz="711"/>
            </a:lvl5pPr>
            <a:lvl6pPr marL="1015898" indent="0" algn="ctr">
              <a:buNone/>
              <a:defRPr sz="711"/>
            </a:lvl6pPr>
            <a:lvl7pPr marL="1219078" indent="0" algn="ctr">
              <a:buNone/>
              <a:defRPr sz="711"/>
            </a:lvl7pPr>
            <a:lvl8pPr marL="1422258" indent="0" algn="ctr">
              <a:buNone/>
              <a:defRPr sz="711"/>
            </a:lvl8pPr>
            <a:lvl9pPr marL="1625437" indent="0" algn="ctr">
              <a:buNone/>
              <a:defRPr sz="7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9840-E157-4568-9881-AC3D3FC6940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C5F2-3141-4884-A4E5-B5A34E82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9840-E157-4568-9881-AC3D3FC6940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C5F2-3141-4884-A4E5-B5A34E82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8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083" y="162278"/>
            <a:ext cx="1922383" cy="25830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2934" y="162278"/>
            <a:ext cx="5655707" cy="25830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9840-E157-4568-9881-AC3D3FC6940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C5F2-3141-4884-A4E5-B5A34E82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2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9840-E157-4568-9881-AC3D3FC6940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C5F2-3141-4884-A4E5-B5A34E82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7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290" y="759884"/>
            <a:ext cx="7689533" cy="1267883"/>
          </a:xfrm>
        </p:spPr>
        <p:txBody>
          <a:bodyPr anchor="b"/>
          <a:lstStyle>
            <a:lvl1pPr>
              <a:defRPr sz="2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290" y="2039761"/>
            <a:ext cx="7689533" cy="666750"/>
          </a:xfrm>
        </p:spPr>
        <p:txBody>
          <a:bodyPr/>
          <a:lstStyle>
            <a:lvl1pPr marL="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1pPr>
            <a:lvl2pPr marL="20318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2pPr>
            <a:lvl3pPr marL="40635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09539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4pPr>
            <a:lvl5pPr marL="812719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5pPr>
            <a:lvl6pPr marL="101589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6pPr>
            <a:lvl7pPr marL="121907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7pPr>
            <a:lvl8pPr marL="142225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8pPr>
            <a:lvl9pPr marL="1625437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9840-E157-4568-9881-AC3D3FC6940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C5F2-3141-4884-A4E5-B5A34E82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934" y="811389"/>
            <a:ext cx="3789045" cy="1933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3421" y="811389"/>
            <a:ext cx="3789045" cy="1933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9840-E157-4568-9881-AC3D3FC6940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C5F2-3141-4884-A4E5-B5A34E82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0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95" y="162278"/>
            <a:ext cx="7689533" cy="5891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95" y="747184"/>
            <a:ext cx="3771632" cy="366183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180" indent="0">
              <a:buNone/>
              <a:defRPr sz="889" b="1"/>
            </a:lvl2pPr>
            <a:lvl3pPr marL="406359" indent="0">
              <a:buNone/>
              <a:defRPr sz="800" b="1"/>
            </a:lvl3pPr>
            <a:lvl4pPr marL="609539" indent="0">
              <a:buNone/>
              <a:defRPr sz="711" b="1"/>
            </a:lvl4pPr>
            <a:lvl5pPr marL="812719" indent="0">
              <a:buNone/>
              <a:defRPr sz="711" b="1"/>
            </a:lvl5pPr>
            <a:lvl6pPr marL="1015898" indent="0">
              <a:buNone/>
              <a:defRPr sz="711" b="1"/>
            </a:lvl6pPr>
            <a:lvl7pPr marL="1219078" indent="0">
              <a:buNone/>
              <a:defRPr sz="711" b="1"/>
            </a:lvl7pPr>
            <a:lvl8pPr marL="1422258" indent="0">
              <a:buNone/>
              <a:defRPr sz="711" b="1"/>
            </a:lvl8pPr>
            <a:lvl9pPr marL="1625437" indent="0">
              <a:buNone/>
              <a:defRPr sz="7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095" y="1113367"/>
            <a:ext cx="3771632" cy="1637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3421" y="747184"/>
            <a:ext cx="3790206" cy="366183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180" indent="0">
              <a:buNone/>
              <a:defRPr sz="889" b="1"/>
            </a:lvl2pPr>
            <a:lvl3pPr marL="406359" indent="0">
              <a:buNone/>
              <a:defRPr sz="800" b="1"/>
            </a:lvl3pPr>
            <a:lvl4pPr marL="609539" indent="0">
              <a:buNone/>
              <a:defRPr sz="711" b="1"/>
            </a:lvl4pPr>
            <a:lvl5pPr marL="812719" indent="0">
              <a:buNone/>
              <a:defRPr sz="711" b="1"/>
            </a:lvl5pPr>
            <a:lvl6pPr marL="1015898" indent="0">
              <a:buNone/>
              <a:defRPr sz="711" b="1"/>
            </a:lvl6pPr>
            <a:lvl7pPr marL="1219078" indent="0">
              <a:buNone/>
              <a:defRPr sz="711" b="1"/>
            </a:lvl7pPr>
            <a:lvl8pPr marL="1422258" indent="0">
              <a:buNone/>
              <a:defRPr sz="711" b="1"/>
            </a:lvl8pPr>
            <a:lvl9pPr marL="1625437" indent="0">
              <a:buNone/>
              <a:defRPr sz="7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13421" y="1113367"/>
            <a:ext cx="3790206" cy="1637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9840-E157-4568-9881-AC3D3FC6940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C5F2-3141-4884-A4E5-B5A34E82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0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9840-E157-4568-9881-AC3D3FC6940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C5F2-3141-4884-A4E5-B5A34E82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8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9840-E157-4568-9881-AC3D3FC6940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C5F2-3141-4884-A4E5-B5A34E82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6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95" y="203200"/>
            <a:ext cx="2875448" cy="711200"/>
          </a:xfrm>
        </p:spPr>
        <p:txBody>
          <a:bodyPr anchor="b"/>
          <a:lstStyle>
            <a:lvl1pPr>
              <a:defRPr sz="14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206" y="438856"/>
            <a:ext cx="4513421" cy="2166056"/>
          </a:xfrm>
        </p:spPr>
        <p:txBody>
          <a:bodyPr/>
          <a:lstStyle>
            <a:lvl1pPr>
              <a:defRPr sz="1422"/>
            </a:lvl1pPr>
            <a:lvl2pPr>
              <a:defRPr sz="1244"/>
            </a:lvl2pPr>
            <a:lvl3pPr>
              <a:defRPr sz="1067"/>
            </a:lvl3pPr>
            <a:lvl4pPr>
              <a:defRPr sz="889"/>
            </a:lvl4pPr>
            <a:lvl5pPr>
              <a:defRPr sz="889"/>
            </a:lvl5pPr>
            <a:lvl6pPr>
              <a:defRPr sz="889"/>
            </a:lvl6pPr>
            <a:lvl7pPr>
              <a:defRPr sz="889"/>
            </a:lvl7pPr>
            <a:lvl8pPr>
              <a:defRPr sz="889"/>
            </a:lvl8pPr>
            <a:lvl9pPr>
              <a:defRPr sz="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095" y="914400"/>
            <a:ext cx="2875448" cy="1694039"/>
          </a:xfrm>
        </p:spPr>
        <p:txBody>
          <a:bodyPr/>
          <a:lstStyle>
            <a:lvl1pPr marL="0" indent="0">
              <a:buNone/>
              <a:defRPr sz="711"/>
            </a:lvl1pPr>
            <a:lvl2pPr marL="203180" indent="0">
              <a:buNone/>
              <a:defRPr sz="622"/>
            </a:lvl2pPr>
            <a:lvl3pPr marL="406359" indent="0">
              <a:buNone/>
              <a:defRPr sz="533"/>
            </a:lvl3pPr>
            <a:lvl4pPr marL="609539" indent="0">
              <a:buNone/>
              <a:defRPr sz="444"/>
            </a:lvl4pPr>
            <a:lvl5pPr marL="812719" indent="0">
              <a:buNone/>
              <a:defRPr sz="444"/>
            </a:lvl5pPr>
            <a:lvl6pPr marL="1015898" indent="0">
              <a:buNone/>
              <a:defRPr sz="444"/>
            </a:lvl6pPr>
            <a:lvl7pPr marL="1219078" indent="0">
              <a:buNone/>
              <a:defRPr sz="444"/>
            </a:lvl7pPr>
            <a:lvl8pPr marL="1422258" indent="0">
              <a:buNone/>
              <a:defRPr sz="444"/>
            </a:lvl8pPr>
            <a:lvl9pPr marL="1625437" indent="0">
              <a:buNone/>
              <a:defRPr sz="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9840-E157-4568-9881-AC3D3FC6940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C5F2-3141-4884-A4E5-B5A34E82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95" y="203200"/>
            <a:ext cx="2875448" cy="711200"/>
          </a:xfrm>
        </p:spPr>
        <p:txBody>
          <a:bodyPr anchor="b"/>
          <a:lstStyle>
            <a:lvl1pPr>
              <a:defRPr sz="14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90206" y="438856"/>
            <a:ext cx="4513421" cy="2166056"/>
          </a:xfrm>
        </p:spPr>
        <p:txBody>
          <a:bodyPr anchor="t"/>
          <a:lstStyle>
            <a:lvl1pPr marL="0" indent="0">
              <a:buNone/>
              <a:defRPr sz="1422"/>
            </a:lvl1pPr>
            <a:lvl2pPr marL="203180" indent="0">
              <a:buNone/>
              <a:defRPr sz="1244"/>
            </a:lvl2pPr>
            <a:lvl3pPr marL="406359" indent="0">
              <a:buNone/>
              <a:defRPr sz="1067"/>
            </a:lvl3pPr>
            <a:lvl4pPr marL="609539" indent="0">
              <a:buNone/>
              <a:defRPr sz="889"/>
            </a:lvl4pPr>
            <a:lvl5pPr marL="812719" indent="0">
              <a:buNone/>
              <a:defRPr sz="889"/>
            </a:lvl5pPr>
            <a:lvl6pPr marL="1015898" indent="0">
              <a:buNone/>
              <a:defRPr sz="889"/>
            </a:lvl6pPr>
            <a:lvl7pPr marL="1219078" indent="0">
              <a:buNone/>
              <a:defRPr sz="889"/>
            </a:lvl7pPr>
            <a:lvl8pPr marL="1422258" indent="0">
              <a:buNone/>
              <a:defRPr sz="889"/>
            </a:lvl8pPr>
            <a:lvl9pPr marL="1625437" indent="0">
              <a:buNone/>
              <a:defRPr sz="88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095" y="914400"/>
            <a:ext cx="2875448" cy="1694039"/>
          </a:xfrm>
        </p:spPr>
        <p:txBody>
          <a:bodyPr/>
          <a:lstStyle>
            <a:lvl1pPr marL="0" indent="0">
              <a:buNone/>
              <a:defRPr sz="711"/>
            </a:lvl1pPr>
            <a:lvl2pPr marL="203180" indent="0">
              <a:buNone/>
              <a:defRPr sz="622"/>
            </a:lvl2pPr>
            <a:lvl3pPr marL="406359" indent="0">
              <a:buNone/>
              <a:defRPr sz="533"/>
            </a:lvl3pPr>
            <a:lvl4pPr marL="609539" indent="0">
              <a:buNone/>
              <a:defRPr sz="444"/>
            </a:lvl4pPr>
            <a:lvl5pPr marL="812719" indent="0">
              <a:buNone/>
              <a:defRPr sz="444"/>
            </a:lvl5pPr>
            <a:lvl6pPr marL="1015898" indent="0">
              <a:buNone/>
              <a:defRPr sz="444"/>
            </a:lvl6pPr>
            <a:lvl7pPr marL="1219078" indent="0">
              <a:buNone/>
              <a:defRPr sz="444"/>
            </a:lvl7pPr>
            <a:lvl8pPr marL="1422258" indent="0">
              <a:buNone/>
              <a:defRPr sz="444"/>
            </a:lvl8pPr>
            <a:lvl9pPr marL="1625437" indent="0">
              <a:buNone/>
              <a:defRPr sz="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9840-E157-4568-9881-AC3D3FC6940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C5F2-3141-4884-A4E5-B5A34E82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6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934" y="162278"/>
            <a:ext cx="7689533" cy="589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934" y="811389"/>
            <a:ext cx="7689533" cy="1933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2934" y="2825045"/>
            <a:ext cx="2005965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69840-E157-4568-9881-AC3D3FC6940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3226" y="2825045"/>
            <a:ext cx="3008948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96501" y="2825045"/>
            <a:ext cx="2005965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2C5F2-3141-4884-A4E5-B5A34E82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0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6359" rtl="0" eaLnBrk="1" latinLnBrk="0" hangingPunct="1">
        <a:lnSpc>
          <a:spcPct val="90000"/>
        </a:lnSpc>
        <a:spcBef>
          <a:spcPct val="0"/>
        </a:spcBef>
        <a:buNone/>
        <a:defRPr sz="19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590" indent="-101590" algn="l" defTabSz="406359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1pPr>
      <a:lvl2pPr marL="304770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2pPr>
      <a:lvl3pPr marL="50794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3pPr>
      <a:lvl4pPr marL="71112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0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748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2066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2384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027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3180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0635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0953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1271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1589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1907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25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5437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1222773/jungle-patterned-backgroun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748697-550A-4CE0-8034-A6EB470B4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"/>
            <a:ext cx="8915400" cy="304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EC2441-D3B5-42F9-8C62-16D500920AB0}"/>
              </a:ext>
            </a:extLst>
          </p:cNvPr>
          <p:cNvSpPr txBox="1"/>
          <p:nvPr/>
        </p:nvSpPr>
        <p:spPr>
          <a:xfrm>
            <a:off x="1587856" y="586837"/>
            <a:ext cx="65229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>
                <a:solidFill>
                  <a:schemeClr val="accent1">
                    <a:lumMod val="50000"/>
                  </a:schemeClr>
                </a:solidFill>
                <a:latin typeface="DriftType" panose="02000400000000000000" pitchFamily="2" charset="0"/>
              </a:rPr>
              <a:t>Welcome to DKQ Perfume</a:t>
            </a:r>
          </a:p>
          <a:p>
            <a:pPr>
              <a:tabLst>
                <a:tab pos="1254125" algn="l"/>
              </a:tabLst>
            </a:pPr>
            <a:r>
              <a:rPr lang="en-US" sz="1300" i="1">
                <a:latin typeface="Giddyup Std" panose="03050402040302040404" pitchFamily="66" charset="0"/>
              </a:rPr>
              <a:t>		</a:t>
            </a:r>
            <a:r>
              <a:rPr lang="en-US" sz="1300" i="1">
                <a:solidFill>
                  <a:srgbClr val="002060"/>
                </a:solidFill>
                <a:latin typeface="Giddyup Std" panose="03050402040302040404" pitchFamily="66" charset="0"/>
              </a:rPr>
              <a:t>Your perfume is Your fragrance message and tagline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CD9266-3F74-46D6-AC2E-F2299205F85E}"/>
              </a:ext>
            </a:extLst>
          </p:cNvPr>
          <p:cNvSpPr txBox="1"/>
          <p:nvPr/>
        </p:nvSpPr>
        <p:spPr>
          <a:xfrm>
            <a:off x="0" y="-1"/>
            <a:ext cx="16598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>
                <a:solidFill>
                  <a:schemeClr val="accent1">
                    <a:lumMod val="50000"/>
                  </a:schemeClr>
                </a:solidFill>
                <a:latin typeface="Hugme" panose="02000500000000000000" pitchFamily="2" charset="0"/>
              </a:rPr>
              <a:t>DKQ</a:t>
            </a:r>
            <a:endParaRPr lang="en-US" sz="27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EF7916-0E19-474D-B3D6-48D3C4AA3D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362" y="1098377"/>
            <a:ext cx="276860" cy="2768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050067-E66F-4755-8152-D1253F45EF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58" y="65965"/>
            <a:ext cx="375898" cy="3758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33EA150-EBD8-43C4-B28C-A68C7B3FA8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798" y="1277420"/>
            <a:ext cx="1719689" cy="13929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7943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15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DriftType</vt:lpstr>
      <vt:lpstr>Giddyup Std</vt:lpstr>
      <vt:lpstr>Hugme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20</cp:revision>
  <dcterms:created xsi:type="dcterms:W3CDTF">2021-04-23T15:36:41Z</dcterms:created>
  <dcterms:modified xsi:type="dcterms:W3CDTF">2021-04-24T09:41:17Z</dcterms:modified>
</cp:coreProperties>
</file>