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89154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498828"/>
            <a:ext cx="668655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1600906"/>
            <a:ext cx="668655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3" y="162278"/>
            <a:ext cx="1922383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162278"/>
            <a:ext cx="5655707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7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759884"/>
            <a:ext cx="7689533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0" y="2039761"/>
            <a:ext cx="7689533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811389"/>
            <a:ext cx="3789045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811389"/>
            <a:ext cx="3789045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162278"/>
            <a:ext cx="7689533" cy="589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5" y="747184"/>
            <a:ext cx="3771632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5" y="1113367"/>
            <a:ext cx="3771632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1" y="747184"/>
            <a:ext cx="3790206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1" y="1113367"/>
            <a:ext cx="3790206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03200"/>
            <a:ext cx="2875448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438856"/>
            <a:ext cx="4513421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914400"/>
            <a:ext cx="2875448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03200"/>
            <a:ext cx="2875448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438856"/>
            <a:ext cx="4513421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914400"/>
            <a:ext cx="2875448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162278"/>
            <a:ext cx="7689533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811389"/>
            <a:ext cx="7689533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2825045"/>
            <a:ext cx="200596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D6D0-1A40-42CE-A838-F039CC2E5AA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2825045"/>
            <a:ext cx="3008948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2825045"/>
            <a:ext cx="200596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7D37-134B-45B3-A3BE-2D802BC6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FA3-A7B2-48AD-AD05-2E4ECAF1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9E99-F16B-4117-AAE1-FF210FE3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58385CD-DE89-457D-81DB-BB0528F44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5400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252D77-94A0-482B-9EF9-A05234251FCC}"/>
              </a:ext>
            </a:extLst>
          </p:cNvPr>
          <p:cNvSpPr txBox="1"/>
          <p:nvPr/>
        </p:nvSpPr>
        <p:spPr>
          <a:xfrm>
            <a:off x="1137991" y="843147"/>
            <a:ext cx="6522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>
                <a:solidFill>
                  <a:schemeClr val="accent2">
                    <a:lumMod val="75000"/>
                  </a:schemeClr>
                </a:solidFill>
                <a:latin typeface="DriftType" panose="02000400000000000000" pitchFamily="2" charset="0"/>
              </a:rPr>
              <a:t>Welcome to DKQ Perfume</a:t>
            </a:r>
          </a:p>
          <a:p>
            <a:pPr>
              <a:tabLst>
                <a:tab pos="1254125" algn="l"/>
              </a:tabLst>
            </a:pPr>
            <a:r>
              <a:rPr lang="en-US" sz="1300" i="1">
                <a:solidFill>
                  <a:schemeClr val="tx2">
                    <a:lumMod val="50000"/>
                  </a:schemeClr>
                </a:solidFill>
                <a:latin typeface="Giddyup Std" panose="03050402040302040404" pitchFamily="66" charset="0"/>
              </a:rPr>
              <a:t>			Your perfume is Your fragrance message and tagline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02F7A-E7FC-40C8-B395-166A5E725016}"/>
              </a:ext>
            </a:extLst>
          </p:cNvPr>
          <p:cNvSpPr txBox="1"/>
          <p:nvPr/>
        </p:nvSpPr>
        <p:spPr>
          <a:xfrm>
            <a:off x="0" y="873"/>
            <a:ext cx="1659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chemeClr val="accent1">
                    <a:lumMod val="50000"/>
                  </a:schemeClr>
                </a:solidFill>
                <a:latin typeface="Hugme" panose="02000500000000000000" pitchFamily="2" charset="0"/>
              </a:rPr>
              <a:t>DKQ</a:t>
            </a:r>
            <a:endParaRPr lang="en-US" sz="27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A9958-3B20-4340-9525-6B74CF40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65" y="1346847"/>
            <a:ext cx="276860" cy="276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3821F-0E60-4F75-924F-26ABC7EFD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5" y="1643366"/>
            <a:ext cx="1881482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725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DriftType</vt:lpstr>
      <vt:lpstr>Giddyup Std</vt:lpstr>
      <vt:lpstr>Hugme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2021-04-24T11:01:15Z</dcterms:created>
  <dcterms:modified xsi:type="dcterms:W3CDTF">2021-04-24T11:07:17Z</dcterms:modified>
</cp:coreProperties>
</file>