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9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6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07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1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2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8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4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8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03/07/2016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03/07/2016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0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26" y="4711702"/>
            <a:ext cx="4090498" cy="2355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7379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VI ĐIỀU KHIỂN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3467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2: I/O CƠ BẢN CHO ATMEGA16</a:t>
            </a:r>
          </a:p>
        </p:txBody>
      </p:sp>
    </p:spTree>
    <p:extLst>
      <p:ext uri="{BB962C8B-B14F-4D97-AF65-F5344CB8AC3E}">
        <p14:creationId xmlns:p14="http://schemas.microsoft.com/office/powerpoint/2010/main" val="365457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1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1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9725" y="2308400"/>
            <a:ext cx="9967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switch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16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7001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1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9724" y="2337782"/>
            <a:ext cx="9967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switch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9725" y="3368833"/>
            <a:ext cx="9967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0000 -&gt; 1111 (delay 1s).</a:t>
            </a:r>
          </a:p>
        </p:txBody>
      </p:sp>
    </p:spTree>
    <p:extLst>
      <p:ext uri="{BB962C8B-B14F-4D97-AF65-F5344CB8AC3E}">
        <p14:creationId xmlns:p14="http://schemas.microsoft.com/office/powerpoint/2010/main" val="281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8002" y="660400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699" y="1473201"/>
            <a:ext cx="78322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Atmel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8 bit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</a:t>
            </a:r>
          </a:p>
        </p:txBody>
      </p:sp>
    </p:spTree>
    <p:extLst>
      <p:ext uri="{BB962C8B-B14F-4D97-AF65-F5344CB8AC3E}">
        <p14:creationId xmlns:p14="http://schemas.microsoft.com/office/powerpoint/2010/main" val="277664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8042" y="193068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ATMEGA16: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bi-directional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– Analog Digital Converter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– PWM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up to 16MHz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SPI, UART, I2C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2" y="1222798"/>
            <a:ext cx="309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8002" y="660402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8000" y="1358900"/>
            <a:ext cx="3958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84" y="2947330"/>
            <a:ext cx="3288797" cy="181039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64595" y="3064764"/>
            <a:ext cx="3766626" cy="2312664"/>
            <a:chOff x="1289225" y="2557785"/>
            <a:chExt cx="3766626" cy="2312664"/>
          </a:xfrm>
        </p:grpSpPr>
        <p:grpSp>
          <p:nvGrpSpPr>
            <p:cNvPr id="20" name="Group 19"/>
            <p:cNvGrpSpPr/>
            <p:nvPr/>
          </p:nvGrpSpPr>
          <p:grpSpPr>
            <a:xfrm>
              <a:off x="1289225" y="2557785"/>
              <a:ext cx="2221034" cy="2312664"/>
              <a:chOff x="1289225" y="2557785"/>
              <a:chExt cx="2221034" cy="231266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9225" y="2557785"/>
                <a:ext cx="1069579" cy="12319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0680" y="2557785"/>
                <a:ext cx="1069579" cy="12319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4014" y="3638549"/>
                <a:ext cx="1069579" cy="1231900"/>
              </a:xfrm>
              <a:prstGeom prst="rect">
                <a:avLst/>
              </a:prstGeom>
            </p:spPr>
          </p:pic>
        </p:grpSp>
        <p:sp>
          <p:nvSpPr>
            <p:cNvPr id="18" name="Right Arrow 17"/>
            <p:cNvSpPr/>
            <p:nvPr/>
          </p:nvSpPr>
          <p:spPr>
            <a:xfrm>
              <a:off x="3557251" y="3015620"/>
              <a:ext cx="1498600" cy="81663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INPUT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86586" y="4090652"/>
            <a:ext cx="3821553" cy="2030141"/>
            <a:chOff x="7463614" y="3230234"/>
            <a:chExt cx="3821553" cy="2030141"/>
          </a:xfrm>
        </p:grpSpPr>
        <p:grpSp>
          <p:nvGrpSpPr>
            <p:cNvPr id="21" name="Group 20"/>
            <p:cNvGrpSpPr/>
            <p:nvPr/>
          </p:nvGrpSpPr>
          <p:grpSpPr>
            <a:xfrm>
              <a:off x="9605669" y="3782085"/>
              <a:ext cx="1679498" cy="1478290"/>
              <a:chOff x="9605669" y="3782085"/>
              <a:chExt cx="1679498" cy="147829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5669" y="3782085"/>
                <a:ext cx="784399" cy="147829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0768" y="3782085"/>
                <a:ext cx="784399" cy="1478290"/>
              </a:xfrm>
              <a:prstGeom prst="rect">
                <a:avLst/>
              </a:prstGeom>
            </p:spPr>
          </p:pic>
        </p:grpSp>
        <p:sp>
          <p:nvSpPr>
            <p:cNvPr id="19" name="Right Arrow 18"/>
            <p:cNvSpPr/>
            <p:nvPr/>
          </p:nvSpPr>
          <p:spPr>
            <a:xfrm>
              <a:off x="7463614" y="3230234"/>
              <a:ext cx="1498600" cy="81663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OUTPUT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3" y="3064766"/>
            <a:ext cx="1821944" cy="1303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75" y="1620511"/>
            <a:ext cx="2653820" cy="11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8000" y="1358900"/>
            <a:ext cx="5531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ADC – Analog Digital Converter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917" y="3817982"/>
            <a:ext cx="3689858" cy="1057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23" y="2931807"/>
            <a:ext cx="3288797" cy="181039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88157" y="3662034"/>
            <a:ext cx="1498600" cy="8166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ADC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979740" y="3662034"/>
            <a:ext cx="1498600" cy="8166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2948942" y="1882122"/>
            <a:ext cx="939959" cy="1152515"/>
          </a:xfrm>
          <a:prstGeom prst="wedgeEllipseCallout">
            <a:avLst>
              <a:gd name="adj1" fmla="val -124714"/>
              <a:gd name="adj2" fmla="val 902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1580" y="3547295"/>
            <a:ext cx="5128360" cy="7515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8002" y="660402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6161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8000" y="135890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PWM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57" y="1565711"/>
            <a:ext cx="3339121" cy="17888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" y="3743357"/>
            <a:ext cx="3288797" cy="181039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048940" y="1620512"/>
            <a:ext cx="2388780" cy="4861321"/>
            <a:chOff x="8465911" y="1245175"/>
            <a:chExt cx="2388780" cy="48613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911" y="1245175"/>
              <a:ext cx="2309888" cy="204258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615" y="3215304"/>
              <a:ext cx="2084184" cy="14455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615" y="4660900"/>
              <a:ext cx="2163076" cy="144559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90049">
            <a:off x="5080361" y="3742874"/>
            <a:ext cx="2264559" cy="1957759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897856" y="3970175"/>
            <a:ext cx="1565826" cy="8166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PWM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341135" y="4252585"/>
            <a:ext cx="1498600" cy="8166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002" y="660402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238658" y="5179683"/>
            <a:ext cx="1498991" cy="1152515"/>
          </a:xfrm>
          <a:prstGeom prst="wedgeEllipseCallout">
            <a:avLst>
              <a:gd name="adj1" fmla="val 93553"/>
              <a:gd name="adj2" fmla="val -46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Khuếch</a:t>
            </a:r>
            <a:r>
              <a:rPr lang="en-US" dirty="0"/>
              <a:t> </a:t>
            </a:r>
            <a:r>
              <a:rPr lang="en-US" dirty="0" err="1"/>
              <a:t>đại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2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7001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7001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3555" y="2239379"/>
            <a:ext cx="98748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port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7): 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PORTA, PORTB, PORTC, PORTD</a:t>
            </a:r>
          </a:p>
          <a:p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Input): 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DDRA, DDRB, DDRC, DDRD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3653" y="5141795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cbi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(port, bit) (port) &amp;= ~(1 &lt;&lt; (bit))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sbi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(port, bit) (port) |=  (1 &lt;&lt; (bit))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3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64229"/>
              </p:ext>
            </p:extLst>
          </p:nvPr>
        </p:nvGraphicFramePr>
        <p:xfrm>
          <a:off x="2098040" y="3207653"/>
          <a:ext cx="8128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6053"/>
              </p:ext>
            </p:extLst>
          </p:nvPr>
        </p:nvGraphicFramePr>
        <p:xfrm>
          <a:off x="2133600" y="5032474"/>
          <a:ext cx="8128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3919" y="5080794"/>
            <a:ext cx="89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3919" y="320840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7001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1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9153144" y="4035044"/>
            <a:ext cx="113792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Outnput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9524897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93902" y="2030147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DDRA = 0b-------</a:t>
            </a:r>
            <a:r>
              <a:rPr lang="fr-FR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PORTA= 0b-------</a:t>
            </a:r>
            <a:r>
              <a:rPr lang="fr-FR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79789" y="601331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204303" y="2757570"/>
            <a:ext cx="1196499" cy="24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0801" y="2693554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3203" y="2171564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38" name="Right Arrow 37"/>
          <p:cNvSpPr/>
          <p:nvPr/>
        </p:nvSpPr>
        <p:spPr>
          <a:xfrm rot="5400000">
            <a:off x="8187944" y="4035044"/>
            <a:ext cx="113792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54578" y="6013312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7645" y="31997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95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28" grpId="0" animBg="1"/>
      <p:bldP spid="37" grpId="0"/>
      <p:bldP spid="2" grpId="0" animBg="1"/>
      <p:bldP spid="3" grpId="0"/>
      <p:bldP spid="8" grpId="0"/>
      <p:bldP spid="38" grpId="0" animBg="1"/>
      <p:bldP spid="4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76314"/>
              </p:ext>
            </p:extLst>
          </p:nvPr>
        </p:nvGraphicFramePr>
        <p:xfrm>
          <a:off x="2098040" y="3207653"/>
          <a:ext cx="8128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8494"/>
              </p:ext>
            </p:extLst>
          </p:nvPr>
        </p:nvGraphicFramePr>
        <p:xfrm>
          <a:off x="2133600" y="5032474"/>
          <a:ext cx="8128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3919" y="5080794"/>
            <a:ext cx="89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3919" y="320840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7001" y="660400"/>
            <a:ext cx="587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001" y="1368286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– Output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2108200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6184900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7226300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9232900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111500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4152901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5214621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8282941" y="411480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2400197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3403497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4464202" y="5510070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5506618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6478422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7518297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8574938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9524897" y="5504077"/>
            <a:ext cx="394414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02188" y="59436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9819" y="59436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39779" y="598241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0V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56429" y="597985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93900" y="2030149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DDRA = 0b0</a:t>
            </a:r>
            <a:r>
              <a:rPr lang="fr-FR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fr-FR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PORTA= 0b1</a:t>
            </a:r>
            <a:r>
              <a:rPr lang="fr-FR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fr-FR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9877" y="5956974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9981" y="5982374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8628" y="5980528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38466" y="5980528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0397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555</TotalTime>
  <Words>468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AVR - MHX2016</dc:title>
  <dc:creator>Trần Quang Chương; Nguyễn Mạnh Thảo</dc:creator>
  <cp:keywords>AVR; Training; MHX; MHX2016; Mua He Xanh; Vi Dieu Khien; VDK</cp:keywords>
  <cp:lastModifiedBy>Nguyễn Mạnh Thảo</cp:lastModifiedBy>
  <cp:revision>34</cp:revision>
  <dcterms:created xsi:type="dcterms:W3CDTF">2014-09-30T15:47:29Z</dcterms:created>
  <dcterms:modified xsi:type="dcterms:W3CDTF">2016-07-02T20:40:13Z</dcterms:modified>
</cp:coreProperties>
</file>