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8"/>
  </p:notesMasterIdLst>
  <p:sldIdLst>
    <p:sldId id="256" r:id="rId2"/>
    <p:sldId id="265" r:id="rId3"/>
    <p:sldId id="262" r:id="rId4"/>
    <p:sldId id="266" r:id="rId5"/>
    <p:sldId id="263" r:id="rId6"/>
    <p:sldId id="267" r:id="rId7"/>
    <p:sldId id="268" r:id="rId8"/>
    <p:sldId id="269" r:id="rId9"/>
    <p:sldId id="272" r:id="rId10"/>
    <p:sldId id="273" r:id="rId11"/>
    <p:sldId id="271" r:id="rId12"/>
    <p:sldId id="274" r:id="rId13"/>
    <p:sldId id="275" r:id="rId14"/>
    <p:sldId id="276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2540" autoAdjust="0"/>
  </p:normalViewPr>
  <p:slideViewPr>
    <p:cSldViewPr snapToGrid="0">
      <p:cViewPr varScale="1">
        <p:scale>
          <a:sx n="67" d="100"/>
          <a:sy n="67" d="100"/>
        </p:scale>
        <p:origin x="6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B3699-F54B-4B33-8D2D-8BBEA06AB83A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vi-VN"/>
        </a:p>
      </dgm:t>
    </dgm:pt>
    <dgm:pt modelId="{4A7364A1-2A47-4D79-ABB6-279F3FAB6C90}">
      <dgm:prSet phldrT="[Text]" custT="1"/>
      <dgm:spPr/>
      <dgm:t>
        <a:bodyPr/>
        <a:lstStyle/>
        <a:p>
          <a:r>
            <a:rPr lang="en-US" sz="3600" dirty="0"/>
            <a:t>F1</a:t>
          </a:r>
          <a:endParaRPr lang="vi-VN" sz="3600" dirty="0"/>
        </a:p>
      </dgm:t>
    </dgm:pt>
    <dgm:pt modelId="{15392E9D-E0CD-4E0A-B1F8-34783D3A1089}" type="parTrans" cxnId="{70C34A35-6F7B-4698-83A2-2B822D4E0006}">
      <dgm:prSet/>
      <dgm:spPr/>
      <dgm:t>
        <a:bodyPr/>
        <a:lstStyle/>
        <a:p>
          <a:endParaRPr lang="vi-VN"/>
        </a:p>
      </dgm:t>
    </dgm:pt>
    <dgm:pt modelId="{D1552824-B3D3-4FD6-9155-692B57F434C7}" type="sibTrans" cxnId="{70C34A35-6F7B-4698-83A2-2B822D4E0006}">
      <dgm:prSet/>
      <dgm:spPr/>
      <dgm:t>
        <a:bodyPr/>
        <a:lstStyle/>
        <a:p>
          <a:endParaRPr lang="vi-VN"/>
        </a:p>
      </dgm:t>
    </dgm:pt>
    <dgm:pt modelId="{A4D9D8CA-D786-413A-9F11-4673541ACDE0}">
      <dgm:prSet phldrT="[Text]"/>
      <dgm:spPr/>
      <dgm:t>
        <a:bodyPr/>
        <a:lstStyle/>
        <a:p>
          <a:r>
            <a:rPr lang="en-US" dirty="0"/>
            <a:t>F2</a:t>
          </a:r>
          <a:endParaRPr lang="vi-VN" dirty="0"/>
        </a:p>
      </dgm:t>
    </dgm:pt>
    <dgm:pt modelId="{ECC24B88-5656-479F-9610-74CF82C45BC6}" type="parTrans" cxnId="{215B44A6-2B81-481C-ADB1-BA0E082802D8}">
      <dgm:prSet/>
      <dgm:spPr/>
      <dgm:t>
        <a:bodyPr/>
        <a:lstStyle/>
        <a:p>
          <a:endParaRPr lang="vi-VN"/>
        </a:p>
      </dgm:t>
    </dgm:pt>
    <dgm:pt modelId="{E673F8F4-3507-4328-BF14-B1B5EDAEDB8F}" type="sibTrans" cxnId="{215B44A6-2B81-481C-ADB1-BA0E082802D8}">
      <dgm:prSet/>
      <dgm:spPr/>
      <dgm:t>
        <a:bodyPr/>
        <a:lstStyle/>
        <a:p>
          <a:endParaRPr lang="vi-VN"/>
        </a:p>
      </dgm:t>
    </dgm:pt>
    <dgm:pt modelId="{CE2F5708-5F88-4A5C-B543-15F9460548E6}">
      <dgm:prSet phldrT="[Text]"/>
      <dgm:spPr/>
      <dgm:t>
        <a:bodyPr/>
        <a:lstStyle/>
        <a:p>
          <a:r>
            <a:rPr lang="en-US"/>
            <a:t>F3</a:t>
          </a:r>
          <a:endParaRPr lang="vi-VN"/>
        </a:p>
      </dgm:t>
    </dgm:pt>
    <dgm:pt modelId="{0D4877D6-0893-49FC-95A9-E1973C507392}" type="parTrans" cxnId="{0B2B3FB3-9CD3-45C1-B01B-3EF157C8F545}">
      <dgm:prSet/>
      <dgm:spPr/>
      <dgm:t>
        <a:bodyPr/>
        <a:lstStyle/>
        <a:p>
          <a:endParaRPr lang="vi-VN"/>
        </a:p>
      </dgm:t>
    </dgm:pt>
    <dgm:pt modelId="{80E08BE3-BB76-45DE-B9C0-42CD94214F98}" type="sibTrans" cxnId="{0B2B3FB3-9CD3-45C1-B01B-3EF157C8F545}">
      <dgm:prSet/>
      <dgm:spPr/>
      <dgm:t>
        <a:bodyPr/>
        <a:lstStyle/>
        <a:p>
          <a:endParaRPr lang="vi-VN"/>
        </a:p>
      </dgm:t>
    </dgm:pt>
    <dgm:pt modelId="{67D01E1B-9021-435C-B5F9-F0043E9D3002}">
      <dgm:prSet phldrT="[Text]"/>
      <dgm:spPr/>
      <dgm:t>
        <a:bodyPr/>
        <a:lstStyle/>
        <a:p>
          <a:r>
            <a:rPr lang="en-US"/>
            <a:t>F1</a:t>
          </a:r>
          <a:endParaRPr lang="vi-VN"/>
        </a:p>
      </dgm:t>
    </dgm:pt>
    <dgm:pt modelId="{2E224CAB-AE7E-4815-AD30-48AB49D3F4E0}" type="parTrans" cxnId="{E17F101A-DFF9-453A-A910-7F916B45C6F7}">
      <dgm:prSet/>
      <dgm:spPr/>
      <dgm:t>
        <a:bodyPr/>
        <a:lstStyle/>
        <a:p>
          <a:endParaRPr lang="vi-VN"/>
        </a:p>
      </dgm:t>
    </dgm:pt>
    <dgm:pt modelId="{70ED35AB-DAF9-43FC-AF0B-D2D797408230}" type="sibTrans" cxnId="{E17F101A-DFF9-453A-A910-7F916B45C6F7}">
      <dgm:prSet/>
      <dgm:spPr/>
      <dgm:t>
        <a:bodyPr/>
        <a:lstStyle/>
        <a:p>
          <a:endParaRPr lang="vi-VN"/>
        </a:p>
      </dgm:t>
    </dgm:pt>
    <dgm:pt modelId="{B0F66539-78E3-47CD-8C13-0401224106EC}">
      <dgm:prSet phldrT="[Text]"/>
      <dgm:spPr/>
      <dgm:t>
        <a:bodyPr/>
        <a:lstStyle/>
        <a:p>
          <a:r>
            <a:rPr lang="en-US"/>
            <a:t>F4</a:t>
          </a:r>
          <a:endParaRPr lang="vi-VN"/>
        </a:p>
      </dgm:t>
    </dgm:pt>
    <dgm:pt modelId="{31A0A398-2955-4C71-9BDC-71452CAFEFE9}" type="parTrans" cxnId="{4C8BDFBE-42CC-4242-94BD-1B89E4FEF13C}">
      <dgm:prSet/>
      <dgm:spPr/>
      <dgm:t>
        <a:bodyPr/>
        <a:lstStyle/>
        <a:p>
          <a:endParaRPr lang="vi-VN"/>
        </a:p>
      </dgm:t>
    </dgm:pt>
    <dgm:pt modelId="{28F5BB6A-F63B-4E65-8A63-14A0C9CB0799}" type="sibTrans" cxnId="{4C8BDFBE-42CC-4242-94BD-1B89E4FEF13C}">
      <dgm:prSet/>
      <dgm:spPr/>
      <dgm:t>
        <a:bodyPr/>
        <a:lstStyle/>
        <a:p>
          <a:endParaRPr lang="vi-VN"/>
        </a:p>
      </dgm:t>
    </dgm:pt>
    <dgm:pt modelId="{03E205FF-17A7-4405-A5DB-01E132F1C3A3}" type="pres">
      <dgm:prSet presAssocID="{985B3699-F54B-4B33-8D2D-8BBEA06AB83A}" presName="cycle" presStyleCnt="0">
        <dgm:presLayoutVars>
          <dgm:dir/>
          <dgm:resizeHandles val="exact"/>
        </dgm:presLayoutVars>
      </dgm:prSet>
      <dgm:spPr/>
    </dgm:pt>
    <dgm:pt modelId="{BDA9B4A1-78ED-44EA-8630-A689805E0DAD}" type="pres">
      <dgm:prSet presAssocID="{4A7364A1-2A47-4D79-ABB6-279F3FAB6C90}" presName="node" presStyleLbl="node1" presStyleIdx="0" presStyleCnt="5">
        <dgm:presLayoutVars>
          <dgm:bulletEnabled val="1"/>
        </dgm:presLayoutVars>
      </dgm:prSet>
      <dgm:spPr/>
    </dgm:pt>
    <dgm:pt modelId="{EC5E55AD-F42D-4B48-9A1B-AFBBEC11DF77}" type="pres">
      <dgm:prSet presAssocID="{D1552824-B3D3-4FD6-9155-692B57F434C7}" presName="sibTrans" presStyleLbl="sibTrans2D1" presStyleIdx="0" presStyleCnt="5"/>
      <dgm:spPr/>
    </dgm:pt>
    <dgm:pt modelId="{E9A0D568-4148-4DE4-A6D3-4F8C6D806B07}" type="pres">
      <dgm:prSet presAssocID="{D1552824-B3D3-4FD6-9155-692B57F434C7}" presName="connectorText" presStyleLbl="sibTrans2D1" presStyleIdx="0" presStyleCnt="5"/>
      <dgm:spPr/>
    </dgm:pt>
    <dgm:pt modelId="{17BC63B1-9BA3-4981-89DC-D9DA5977B3C3}" type="pres">
      <dgm:prSet presAssocID="{A4D9D8CA-D786-413A-9F11-4673541ACDE0}" presName="node" presStyleLbl="node1" presStyleIdx="1" presStyleCnt="5">
        <dgm:presLayoutVars>
          <dgm:bulletEnabled val="1"/>
        </dgm:presLayoutVars>
      </dgm:prSet>
      <dgm:spPr/>
    </dgm:pt>
    <dgm:pt modelId="{5A69EF24-A1D1-46C5-972A-C49B47FB4C75}" type="pres">
      <dgm:prSet presAssocID="{E673F8F4-3507-4328-BF14-B1B5EDAEDB8F}" presName="sibTrans" presStyleLbl="sibTrans2D1" presStyleIdx="1" presStyleCnt="5"/>
      <dgm:spPr/>
    </dgm:pt>
    <dgm:pt modelId="{9F497B3B-EDA5-4AC2-87E2-825F1C636590}" type="pres">
      <dgm:prSet presAssocID="{E673F8F4-3507-4328-BF14-B1B5EDAEDB8F}" presName="connectorText" presStyleLbl="sibTrans2D1" presStyleIdx="1" presStyleCnt="5"/>
      <dgm:spPr/>
    </dgm:pt>
    <dgm:pt modelId="{08B7B108-8B8B-46F0-8AA9-A8626216AA96}" type="pres">
      <dgm:prSet presAssocID="{CE2F5708-5F88-4A5C-B543-15F9460548E6}" presName="node" presStyleLbl="node1" presStyleIdx="2" presStyleCnt="5">
        <dgm:presLayoutVars>
          <dgm:bulletEnabled val="1"/>
        </dgm:presLayoutVars>
      </dgm:prSet>
      <dgm:spPr/>
    </dgm:pt>
    <dgm:pt modelId="{F3E613AD-333D-454D-836C-249916576A79}" type="pres">
      <dgm:prSet presAssocID="{80E08BE3-BB76-45DE-B9C0-42CD94214F98}" presName="sibTrans" presStyleLbl="sibTrans2D1" presStyleIdx="2" presStyleCnt="5"/>
      <dgm:spPr/>
    </dgm:pt>
    <dgm:pt modelId="{86352EF7-CA10-4951-8608-9B8EAB1DC1D2}" type="pres">
      <dgm:prSet presAssocID="{80E08BE3-BB76-45DE-B9C0-42CD94214F98}" presName="connectorText" presStyleLbl="sibTrans2D1" presStyleIdx="2" presStyleCnt="5"/>
      <dgm:spPr/>
    </dgm:pt>
    <dgm:pt modelId="{F5E654E5-D540-4B85-BA15-8537A9059A52}" type="pres">
      <dgm:prSet presAssocID="{67D01E1B-9021-435C-B5F9-F0043E9D3002}" presName="node" presStyleLbl="node1" presStyleIdx="3" presStyleCnt="5">
        <dgm:presLayoutVars>
          <dgm:bulletEnabled val="1"/>
        </dgm:presLayoutVars>
      </dgm:prSet>
      <dgm:spPr/>
    </dgm:pt>
    <dgm:pt modelId="{9419A731-5C53-4E41-9B83-0B8FD52B4A39}" type="pres">
      <dgm:prSet presAssocID="{70ED35AB-DAF9-43FC-AF0B-D2D797408230}" presName="sibTrans" presStyleLbl="sibTrans2D1" presStyleIdx="3" presStyleCnt="5"/>
      <dgm:spPr/>
    </dgm:pt>
    <dgm:pt modelId="{FB4B5369-E508-46BF-BD21-C64164C86F49}" type="pres">
      <dgm:prSet presAssocID="{70ED35AB-DAF9-43FC-AF0B-D2D797408230}" presName="connectorText" presStyleLbl="sibTrans2D1" presStyleIdx="3" presStyleCnt="5"/>
      <dgm:spPr/>
    </dgm:pt>
    <dgm:pt modelId="{F957A4C3-2579-473A-96C4-638B3577DFE5}" type="pres">
      <dgm:prSet presAssocID="{B0F66539-78E3-47CD-8C13-0401224106EC}" presName="node" presStyleLbl="node1" presStyleIdx="4" presStyleCnt="5">
        <dgm:presLayoutVars>
          <dgm:bulletEnabled val="1"/>
        </dgm:presLayoutVars>
      </dgm:prSet>
      <dgm:spPr/>
    </dgm:pt>
    <dgm:pt modelId="{BC124B06-6E30-4C4C-AB21-8F113D18D9A2}" type="pres">
      <dgm:prSet presAssocID="{28F5BB6A-F63B-4E65-8A63-14A0C9CB0799}" presName="sibTrans" presStyleLbl="sibTrans2D1" presStyleIdx="4" presStyleCnt="5"/>
      <dgm:spPr/>
    </dgm:pt>
    <dgm:pt modelId="{D13220F1-D979-40AD-B416-105C1D2B2B9A}" type="pres">
      <dgm:prSet presAssocID="{28F5BB6A-F63B-4E65-8A63-14A0C9CB0799}" presName="connectorText" presStyleLbl="sibTrans2D1" presStyleIdx="4" presStyleCnt="5"/>
      <dgm:spPr/>
    </dgm:pt>
  </dgm:ptLst>
  <dgm:cxnLst>
    <dgm:cxn modelId="{215B44A6-2B81-481C-ADB1-BA0E082802D8}" srcId="{985B3699-F54B-4B33-8D2D-8BBEA06AB83A}" destId="{A4D9D8CA-D786-413A-9F11-4673541ACDE0}" srcOrd="1" destOrd="0" parTransId="{ECC24B88-5656-479F-9610-74CF82C45BC6}" sibTransId="{E673F8F4-3507-4328-BF14-B1B5EDAEDB8F}"/>
    <dgm:cxn modelId="{7357CB79-C116-421D-BD0E-5F8589D77B40}" type="presOf" srcId="{CE2F5708-5F88-4A5C-B543-15F9460548E6}" destId="{08B7B108-8B8B-46F0-8AA9-A8626216AA96}" srcOrd="0" destOrd="0" presId="urn:microsoft.com/office/officeart/2005/8/layout/cycle2"/>
    <dgm:cxn modelId="{70C34A35-6F7B-4698-83A2-2B822D4E0006}" srcId="{985B3699-F54B-4B33-8D2D-8BBEA06AB83A}" destId="{4A7364A1-2A47-4D79-ABB6-279F3FAB6C90}" srcOrd="0" destOrd="0" parTransId="{15392E9D-E0CD-4E0A-B1F8-34783D3A1089}" sibTransId="{D1552824-B3D3-4FD6-9155-692B57F434C7}"/>
    <dgm:cxn modelId="{0B2B3FB3-9CD3-45C1-B01B-3EF157C8F545}" srcId="{985B3699-F54B-4B33-8D2D-8BBEA06AB83A}" destId="{CE2F5708-5F88-4A5C-B543-15F9460548E6}" srcOrd="2" destOrd="0" parTransId="{0D4877D6-0893-49FC-95A9-E1973C507392}" sibTransId="{80E08BE3-BB76-45DE-B9C0-42CD94214F98}"/>
    <dgm:cxn modelId="{C7D3844C-3F89-4A18-8E40-E337A5027B4D}" type="presOf" srcId="{E673F8F4-3507-4328-BF14-B1B5EDAEDB8F}" destId="{9F497B3B-EDA5-4AC2-87E2-825F1C636590}" srcOrd="1" destOrd="0" presId="urn:microsoft.com/office/officeart/2005/8/layout/cycle2"/>
    <dgm:cxn modelId="{5F9C87CA-56A4-4F6C-BAC4-E80904FA4753}" type="presOf" srcId="{80E08BE3-BB76-45DE-B9C0-42CD94214F98}" destId="{F3E613AD-333D-454D-836C-249916576A79}" srcOrd="0" destOrd="0" presId="urn:microsoft.com/office/officeart/2005/8/layout/cycle2"/>
    <dgm:cxn modelId="{9D66297E-3554-4DBB-B64E-889540EE2032}" type="presOf" srcId="{70ED35AB-DAF9-43FC-AF0B-D2D797408230}" destId="{9419A731-5C53-4E41-9B83-0B8FD52B4A39}" srcOrd="0" destOrd="0" presId="urn:microsoft.com/office/officeart/2005/8/layout/cycle2"/>
    <dgm:cxn modelId="{D3C3AD18-FBAD-4F5A-A001-852EF7767267}" type="presOf" srcId="{B0F66539-78E3-47CD-8C13-0401224106EC}" destId="{F957A4C3-2579-473A-96C4-638B3577DFE5}" srcOrd="0" destOrd="0" presId="urn:microsoft.com/office/officeart/2005/8/layout/cycle2"/>
    <dgm:cxn modelId="{41EC4AD6-5A61-4558-8633-2873EED64246}" type="presOf" srcId="{28F5BB6A-F63B-4E65-8A63-14A0C9CB0799}" destId="{BC124B06-6E30-4C4C-AB21-8F113D18D9A2}" srcOrd="0" destOrd="0" presId="urn:microsoft.com/office/officeart/2005/8/layout/cycle2"/>
    <dgm:cxn modelId="{CCF9A278-518B-4D09-9C28-4AA93DD009F8}" type="presOf" srcId="{D1552824-B3D3-4FD6-9155-692B57F434C7}" destId="{E9A0D568-4148-4DE4-A6D3-4F8C6D806B07}" srcOrd="1" destOrd="0" presId="urn:microsoft.com/office/officeart/2005/8/layout/cycle2"/>
    <dgm:cxn modelId="{79BD6ABD-88F8-4E1B-A17E-40F6839B1224}" type="presOf" srcId="{70ED35AB-DAF9-43FC-AF0B-D2D797408230}" destId="{FB4B5369-E508-46BF-BD21-C64164C86F49}" srcOrd="1" destOrd="0" presId="urn:microsoft.com/office/officeart/2005/8/layout/cycle2"/>
    <dgm:cxn modelId="{5C0C4B83-1826-48DE-8A81-21F31344BF11}" type="presOf" srcId="{80E08BE3-BB76-45DE-B9C0-42CD94214F98}" destId="{86352EF7-CA10-4951-8608-9B8EAB1DC1D2}" srcOrd="1" destOrd="0" presId="urn:microsoft.com/office/officeart/2005/8/layout/cycle2"/>
    <dgm:cxn modelId="{34AE35C2-BEB5-4079-90EE-91035DDAD9AF}" type="presOf" srcId="{985B3699-F54B-4B33-8D2D-8BBEA06AB83A}" destId="{03E205FF-17A7-4405-A5DB-01E132F1C3A3}" srcOrd="0" destOrd="0" presId="urn:microsoft.com/office/officeart/2005/8/layout/cycle2"/>
    <dgm:cxn modelId="{609B37F3-ECE7-40E6-8208-46A136F44A77}" type="presOf" srcId="{E673F8F4-3507-4328-BF14-B1B5EDAEDB8F}" destId="{5A69EF24-A1D1-46C5-972A-C49B47FB4C75}" srcOrd="0" destOrd="0" presId="urn:microsoft.com/office/officeart/2005/8/layout/cycle2"/>
    <dgm:cxn modelId="{96D874A6-741D-4304-A72A-3DC5F2891FE4}" type="presOf" srcId="{28F5BB6A-F63B-4E65-8A63-14A0C9CB0799}" destId="{D13220F1-D979-40AD-B416-105C1D2B2B9A}" srcOrd="1" destOrd="0" presId="urn:microsoft.com/office/officeart/2005/8/layout/cycle2"/>
    <dgm:cxn modelId="{CADE0452-474F-4265-853C-4338137B60C7}" type="presOf" srcId="{D1552824-B3D3-4FD6-9155-692B57F434C7}" destId="{EC5E55AD-F42D-4B48-9A1B-AFBBEC11DF77}" srcOrd="0" destOrd="0" presId="urn:microsoft.com/office/officeart/2005/8/layout/cycle2"/>
    <dgm:cxn modelId="{89312BCC-B5B8-4F66-AF29-ABB64205104F}" type="presOf" srcId="{A4D9D8CA-D786-413A-9F11-4673541ACDE0}" destId="{17BC63B1-9BA3-4981-89DC-D9DA5977B3C3}" srcOrd="0" destOrd="0" presId="urn:microsoft.com/office/officeart/2005/8/layout/cycle2"/>
    <dgm:cxn modelId="{E17F101A-DFF9-453A-A910-7F916B45C6F7}" srcId="{985B3699-F54B-4B33-8D2D-8BBEA06AB83A}" destId="{67D01E1B-9021-435C-B5F9-F0043E9D3002}" srcOrd="3" destOrd="0" parTransId="{2E224CAB-AE7E-4815-AD30-48AB49D3F4E0}" sibTransId="{70ED35AB-DAF9-43FC-AF0B-D2D797408230}"/>
    <dgm:cxn modelId="{4C8BDFBE-42CC-4242-94BD-1B89E4FEF13C}" srcId="{985B3699-F54B-4B33-8D2D-8BBEA06AB83A}" destId="{B0F66539-78E3-47CD-8C13-0401224106EC}" srcOrd="4" destOrd="0" parTransId="{31A0A398-2955-4C71-9BDC-71452CAFEFE9}" sibTransId="{28F5BB6A-F63B-4E65-8A63-14A0C9CB0799}"/>
    <dgm:cxn modelId="{E60906B0-1205-4ECB-860F-89622FC7EA3E}" type="presOf" srcId="{67D01E1B-9021-435C-B5F9-F0043E9D3002}" destId="{F5E654E5-D540-4B85-BA15-8537A9059A52}" srcOrd="0" destOrd="0" presId="urn:microsoft.com/office/officeart/2005/8/layout/cycle2"/>
    <dgm:cxn modelId="{C89AC908-7EFE-446B-8F72-C7D5D2D57A1B}" type="presOf" srcId="{4A7364A1-2A47-4D79-ABB6-279F3FAB6C90}" destId="{BDA9B4A1-78ED-44EA-8630-A689805E0DAD}" srcOrd="0" destOrd="0" presId="urn:microsoft.com/office/officeart/2005/8/layout/cycle2"/>
    <dgm:cxn modelId="{6FF156A0-6FFB-46DE-AA5C-9CBF5E38F9E3}" type="presParOf" srcId="{03E205FF-17A7-4405-A5DB-01E132F1C3A3}" destId="{BDA9B4A1-78ED-44EA-8630-A689805E0DAD}" srcOrd="0" destOrd="0" presId="urn:microsoft.com/office/officeart/2005/8/layout/cycle2"/>
    <dgm:cxn modelId="{77539C4E-9726-43FF-A3B7-730DC04734ED}" type="presParOf" srcId="{03E205FF-17A7-4405-A5DB-01E132F1C3A3}" destId="{EC5E55AD-F42D-4B48-9A1B-AFBBEC11DF77}" srcOrd="1" destOrd="0" presId="urn:microsoft.com/office/officeart/2005/8/layout/cycle2"/>
    <dgm:cxn modelId="{01179F67-1F14-4DD8-AC75-5AB988FBF3F0}" type="presParOf" srcId="{EC5E55AD-F42D-4B48-9A1B-AFBBEC11DF77}" destId="{E9A0D568-4148-4DE4-A6D3-4F8C6D806B07}" srcOrd="0" destOrd="0" presId="urn:microsoft.com/office/officeart/2005/8/layout/cycle2"/>
    <dgm:cxn modelId="{2E1BC781-9211-460D-9FCB-E9A81E1A4B30}" type="presParOf" srcId="{03E205FF-17A7-4405-A5DB-01E132F1C3A3}" destId="{17BC63B1-9BA3-4981-89DC-D9DA5977B3C3}" srcOrd="2" destOrd="0" presId="urn:microsoft.com/office/officeart/2005/8/layout/cycle2"/>
    <dgm:cxn modelId="{C84101A0-B031-4702-BDFF-89FA5368F757}" type="presParOf" srcId="{03E205FF-17A7-4405-A5DB-01E132F1C3A3}" destId="{5A69EF24-A1D1-46C5-972A-C49B47FB4C75}" srcOrd="3" destOrd="0" presId="urn:microsoft.com/office/officeart/2005/8/layout/cycle2"/>
    <dgm:cxn modelId="{7F99150C-4BC3-426A-B6EA-8EC3650C132A}" type="presParOf" srcId="{5A69EF24-A1D1-46C5-972A-C49B47FB4C75}" destId="{9F497B3B-EDA5-4AC2-87E2-825F1C636590}" srcOrd="0" destOrd="0" presId="urn:microsoft.com/office/officeart/2005/8/layout/cycle2"/>
    <dgm:cxn modelId="{B7E76A00-9AB4-41EF-A958-393C823D87A8}" type="presParOf" srcId="{03E205FF-17A7-4405-A5DB-01E132F1C3A3}" destId="{08B7B108-8B8B-46F0-8AA9-A8626216AA96}" srcOrd="4" destOrd="0" presId="urn:microsoft.com/office/officeart/2005/8/layout/cycle2"/>
    <dgm:cxn modelId="{E26BB590-23D8-482D-AB31-37A51CC384A0}" type="presParOf" srcId="{03E205FF-17A7-4405-A5DB-01E132F1C3A3}" destId="{F3E613AD-333D-454D-836C-249916576A79}" srcOrd="5" destOrd="0" presId="urn:microsoft.com/office/officeart/2005/8/layout/cycle2"/>
    <dgm:cxn modelId="{E9EB8250-DCAB-4CFB-9907-94084B13B18A}" type="presParOf" srcId="{F3E613AD-333D-454D-836C-249916576A79}" destId="{86352EF7-CA10-4951-8608-9B8EAB1DC1D2}" srcOrd="0" destOrd="0" presId="urn:microsoft.com/office/officeart/2005/8/layout/cycle2"/>
    <dgm:cxn modelId="{7E7CC13B-C229-4F41-A642-817AB104306B}" type="presParOf" srcId="{03E205FF-17A7-4405-A5DB-01E132F1C3A3}" destId="{F5E654E5-D540-4B85-BA15-8537A9059A52}" srcOrd="6" destOrd="0" presId="urn:microsoft.com/office/officeart/2005/8/layout/cycle2"/>
    <dgm:cxn modelId="{7221003C-16B2-4E9D-A3A3-B42107F6FE0A}" type="presParOf" srcId="{03E205FF-17A7-4405-A5DB-01E132F1C3A3}" destId="{9419A731-5C53-4E41-9B83-0B8FD52B4A39}" srcOrd="7" destOrd="0" presId="urn:microsoft.com/office/officeart/2005/8/layout/cycle2"/>
    <dgm:cxn modelId="{5CCF4C11-0213-46A9-A7E8-9C8C773E3DA2}" type="presParOf" srcId="{9419A731-5C53-4E41-9B83-0B8FD52B4A39}" destId="{FB4B5369-E508-46BF-BD21-C64164C86F49}" srcOrd="0" destOrd="0" presId="urn:microsoft.com/office/officeart/2005/8/layout/cycle2"/>
    <dgm:cxn modelId="{179ED262-B7D4-47A1-B6D3-B10C9BB6DDF0}" type="presParOf" srcId="{03E205FF-17A7-4405-A5DB-01E132F1C3A3}" destId="{F957A4C3-2579-473A-96C4-638B3577DFE5}" srcOrd="8" destOrd="0" presId="urn:microsoft.com/office/officeart/2005/8/layout/cycle2"/>
    <dgm:cxn modelId="{605A2A71-F6BF-4A40-B8E2-A7354E695DD8}" type="presParOf" srcId="{03E205FF-17A7-4405-A5DB-01E132F1C3A3}" destId="{BC124B06-6E30-4C4C-AB21-8F113D18D9A2}" srcOrd="9" destOrd="0" presId="urn:microsoft.com/office/officeart/2005/8/layout/cycle2"/>
    <dgm:cxn modelId="{C63CF47C-AB28-497A-8BB6-48439EFD7279}" type="presParOf" srcId="{BC124B06-6E30-4C4C-AB21-8F113D18D9A2}" destId="{D13220F1-D979-40AD-B416-105C1D2B2B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1005DA-05FA-4EE4-AF26-43AC3953448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584525-BB9C-4A85-87DD-1FA5D0F30BC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Chọn nguồn ngắt ngoài.</a:t>
          </a:r>
          <a:endParaRPr lang="vi-V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F127A6-125D-4A50-9A76-87AA58C4BA27}" type="parTrans" cxnId="{0E376F0D-E256-4F54-AC26-6C84668C9F97}">
      <dgm:prSet/>
      <dgm:spPr/>
      <dgm:t>
        <a:bodyPr/>
        <a:lstStyle/>
        <a:p>
          <a:endParaRPr lang="vi-VN"/>
        </a:p>
      </dgm:t>
    </dgm:pt>
    <dgm:pt modelId="{5670AC95-54C1-4DCE-88F4-E334F29C79CC}" type="sibTrans" cxnId="{0E376F0D-E256-4F54-AC26-6C84668C9F97}">
      <dgm:prSet/>
      <dgm:spPr/>
      <dgm:t>
        <a:bodyPr/>
        <a:lstStyle/>
        <a:p>
          <a:endParaRPr lang="vi-VN"/>
        </a:p>
      </dgm:t>
    </dgm:pt>
    <dgm:pt modelId="{C420C242-C17A-4F9C-A56D-C6373D679B3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Cho phép ngắt</a:t>
          </a:r>
          <a:endParaRPr lang="vi-V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AF854A-EFD9-4041-B25E-76132395BD7B}" type="parTrans" cxnId="{9A041C84-B63C-4B78-A022-4D098AF0557D}">
      <dgm:prSet/>
      <dgm:spPr/>
      <dgm:t>
        <a:bodyPr/>
        <a:lstStyle/>
        <a:p>
          <a:endParaRPr lang="vi-VN"/>
        </a:p>
      </dgm:t>
    </dgm:pt>
    <dgm:pt modelId="{E648D764-0076-440E-9992-5DC69274F363}" type="sibTrans" cxnId="{9A041C84-B63C-4B78-A022-4D098AF0557D}">
      <dgm:prSet/>
      <dgm:spPr/>
      <dgm:t>
        <a:bodyPr/>
        <a:lstStyle/>
        <a:p>
          <a:endParaRPr lang="vi-VN"/>
        </a:p>
      </dgm:t>
    </dgm:pt>
    <dgm:pt modelId="{5E192642-7C0A-4582-BDBC-DE46D4C722A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Định nghĩa hàm ngắt</a:t>
          </a:r>
          <a:endParaRPr lang="vi-V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2747D7-8FA4-425E-A80C-FB402CD1371E}" type="parTrans" cxnId="{90EE1AF3-CC05-4D4B-812B-BC80DE6E0B57}">
      <dgm:prSet/>
      <dgm:spPr/>
      <dgm:t>
        <a:bodyPr/>
        <a:lstStyle/>
        <a:p>
          <a:endParaRPr lang="vi-VN"/>
        </a:p>
      </dgm:t>
    </dgm:pt>
    <dgm:pt modelId="{058B1AE1-9CEB-4BFE-AF78-59907B6B104A}" type="sibTrans" cxnId="{90EE1AF3-CC05-4D4B-812B-BC80DE6E0B57}">
      <dgm:prSet/>
      <dgm:spPr/>
      <dgm:t>
        <a:bodyPr/>
        <a:lstStyle/>
        <a:p>
          <a:endParaRPr lang="vi-VN"/>
        </a:p>
      </dgm:t>
    </dgm:pt>
    <dgm:pt modelId="{B8034314-3112-4F16-8814-726364277210}" type="pres">
      <dgm:prSet presAssocID="{0D1005DA-05FA-4EE4-AF26-43AC39534487}" presName="Name0" presStyleCnt="0">
        <dgm:presLayoutVars>
          <dgm:dir/>
          <dgm:resizeHandles val="exact"/>
        </dgm:presLayoutVars>
      </dgm:prSet>
      <dgm:spPr/>
    </dgm:pt>
    <dgm:pt modelId="{26C47331-A817-4DAA-832D-47E78B7A7031}" type="pres">
      <dgm:prSet presAssocID="{B1584525-BB9C-4A85-87DD-1FA5D0F30BCD}" presName="node" presStyleLbl="node1" presStyleIdx="0" presStyleCnt="3">
        <dgm:presLayoutVars>
          <dgm:bulletEnabled val="1"/>
        </dgm:presLayoutVars>
      </dgm:prSet>
      <dgm:spPr/>
    </dgm:pt>
    <dgm:pt modelId="{B350DA8B-0867-4FBE-9802-D594FC978671}" type="pres">
      <dgm:prSet presAssocID="{5670AC95-54C1-4DCE-88F4-E334F29C79CC}" presName="sibTrans" presStyleLbl="sibTrans2D1" presStyleIdx="0" presStyleCnt="2"/>
      <dgm:spPr/>
    </dgm:pt>
    <dgm:pt modelId="{A9F8FB41-A521-4A56-82F6-D6647DE91F0B}" type="pres">
      <dgm:prSet presAssocID="{5670AC95-54C1-4DCE-88F4-E334F29C79CC}" presName="connectorText" presStyleLbl="sibTrans2D1" presStyleIdx="0" presStyleCnt="2"/>
      <dgm:spPr/>
    </dgm:pt>
    <dgm:pt modelId="{DA9F0938-9C86-4782-BA93-44B447BEF2AF}" type="pres">
      <dgm:prSet presAssocID="{C420C242-C17A-4F9C-A56D-C6373D679B33}" presName="node" presStyleLbl="node1" presStyleIdx="1" presStyleCnt="3">
        <dgm:presLayoutVars>
          <dgm:bulletEnabled val="1"/>
        </dgm:presLayoutVars>
      </dgm:prSet>
      <dgm:spPr/>
    </dgm:pt>
    <dgm:pt modelId="{5AB01748-4F7F-4BB6-8A05-672E589D9C31}" type="pres">
      <dgm:prSet presAssocID="{E648D764-0076-440E-9992-5DC69274F363}" presName="sibTrans" presStyleLbl="sibTrans2D1" presStyleIdx="1" presStyleCnt="2"/>
      <dgm:spPr/>
    </dgm:pt>
    <dgm:pt modelId="{520492C0-3FC8-4009-B58F-DCC2FEB756EC}" type="pres">
      <dgm:prSet presAssocID="{E648D764-0076-440E-9992-5DC69274F363}" presName="connectorText" presStyleLbl="sibTrans2D1" presStyleIdx="1" presStyleCnt="2"/>
      <dgm:spPr/>
    </dgm:pt>
    <dgm:pt modelId="{546A78B4-71EB-4C5F-A926-1709FA411D53}" type="pres">
      <dgm:prSet presAssocID="{5E192642-7C0A-4582-BDBC-DE46D4C722A7}" presName="node" presStyleLbl="node1" presStyleIdx="2" presStyleCnt="3">
        <dgm:presLayoutVars>
          <dgm:bulletEnabled val="1"/>
        </dgm:presLayoutVars>
      </dgm:prSet>
      <dgm:spPr/>
    </dgm:pt>
  </dgm:ptLst>
  <dgm:cxnLst>
    <dgm:cxn modelId="{4818EACE-E167-449D-854A-A837E1D40310}" type="presOf" srcId="{E648D764-0076-440E-9992-5DC69274F363}" destId="{520492C0-3FC8-4009-B58F-DCC2FEB756EC}" srcOrd="1" destOrd="0" presId="urn:microsoft.com/office/officeart/2005/8/layout/process1"/>
    <dgm:cxn modelId="{0E376F0D-E256-4F54-AC26-6C84668C9F97}" srcId="{0D1005DA-05FA-4EE4-AF26-43AC39534487}" destId="{B1584525-BB9C-4A85-87DD-1FA5D0F30BCD}" srcOrd="0" destOrd="0" parTransId="{09F127A6-125D-4A50-9A76-87AA58C4BA27}" sibTransId="{5670AC95-54C1-4DCE-88F4-E334F29C79CC}"/>
    <dgm:cxn modelId="{BC5AC1BA-C7E7-4350-AE94-62E2460A8F6A}" type="presOf" srcId="{5670AC95-54C1-4DCE-88F4-E334F29C79CC}" destId="{B350DA8B-0867-4FBE-9802-D594FC978671}" srcOrd="0" destOrd="0" presId="urn:microsoft.com/office/officeart/2005/8/layout/process1"/>
    <dgm:cxn modelId="{90EE1AF3-CC05-4D4B-812B-BC80DE6E0B57}" srcId="{0D1005DA-05FA-4EE4-AF26-43AC39534487}" destId="{5E192642-7C0A-4582-BDBC-DE46D4C722A7}" srcOrd="2" destOrd="0" parTransId="{612747D7-8FA4-425E-A80C-FB402CD1371E}" sibTransId="{058B1AE1-9CEB-4BFE-AF78-59907B6B104A}"/>
    <dgm:cxn modelId="{9A041C84-B63C-4B78-A022-4D098AF0557D}" srcId="{0D1005DA-05FA-4EE4-AF26-43AC39534487}" destId="{C420C242-C17A-4F9C-A56D-C6373D679B33}" srcOrd="1" destOrd="0" parTransId="{2FAF854A-EFD9-4041-B25E-76132395BD7B}" sibTransId="{E648D764-0076-440E-9992-5DC69274F363}"/>
    <dgm:cxn modelId="{3791EB91-F7E1-4C4D-A968-42EC192D8CBC}" type="presOf" srcId="{0D1005DA-05FA-4EE4-AF26-43AC39534487}" destId="{B8034314-3112-4F16-8814-726364277210}" srcOrd="0" destOrd="0" presId="urn:microsoft.com/office/officeart/2005/8/layout/process1"/>
    <dgm:cxn modelId="{08EECADD-939B-43EC-882C-6D20224B5DCE}" type="presOf" srcId="{E648D764-0076-440E-9992-5DC69274F363}" destId="{5AB01748-4F7F-4BB6-8A05-672E589D9C31}" srcOrd="0" destOrd="0" presId="urn:microsoft.com/office/officeart/2005/8/layout/process1"/>
    <dgm:cxn modelId="{966052F6-4DEA-49B0-A2B3-DCF5D166C8D7}" type="presOf" srcId="{5E192642-7C0A-4582-BDBC-DE46D4C722A7}" destId="{546A78B4-71EB-4C5F-A926-1709FA411D53}" srcOrd="0" destOrd="0" presId="urn:microsoft.com/office/officeart/2005/8/layout/process1"/>
    <dgm:cxn modelId="{D176001D-9319-4ECF-AF97-DDE4C5456DDB}" type="presOf" srcId="{5670AC95-54C1-4DCE-88F4-E334F29C79CC}" destId="{A9F8FB41-A521-4A56-82F6-D6647DE91F0B}" srcOrd="1" destOrd="0" presId="urn:microsoft.com/office/officeart/2005/8/layout/process1"/>
    <dgm:cxn modelId="{BD26F6D2-3BF8-4BBE-9BC7-F83E991208BF}" type="presOf" srcId="{B1584525-BB9C-4A85-87DD-1FA5D0F30BCD}" destId="{26C47331-A817-4DAA-832D-47E78B7A7031}" srcOrd="0" destOrd="0" presId="urn:microsoft.com/office/officeart/2005/8/layout/process1"/>
    <dgm:cxn modelId="{CCA50DF0-2502-4D95-9F04-2F73EF162A6A}" type="presOf" srcId="{C420C242-C17A-4F9C-A56D-C6373D679B33}" destId="{DA9F0938-9C86-4782-BA93-44B447BEF2AF}" srcOrd="0" destOrd="0" presId="urn:microsoft.com/office/officeart/2005/8/layout/process1"/>
    <dgm:cxn modelId="{5F086450-ECB2-47BA-8B5A-1574EAD96B3F}" type="presParOf" srcId="{B8034314-3112-4F16-8814-726364277210}" destId="{26C47331-A817-4DAA-832D-47E78B7A7031}" srcOrd="0" destOrd="0" presId="urn:microsoft.com/office/officeart/2005/8/layout/process1"/>
    <dgm:cxn modelId="{8764E9BD-1B41-4D9F-A685-764E32E2D823}" type="presParOf" srcId="{B8034314-3112-4F16-8814-726364277210}" destId="{B350DA8B-0867-4FBE-9802-D594FC978671}" srcOrd="1" destOrd="0" presId="urn:microsoft.com/office/officeart/2005/8/layout/process1"/>
    <dgm:cxn modelId="{7C48CEC0-F162-4DDC-98DA-B7CF9E36EC04}" type="presParOf" srcId="{B350DA8B-0867-4FBE-9802-D594FC978671}" destId="{A9F8FB41-A521-4A56-82F6-D6647DE91F0B}" srcOrd="0" destOrd="0" presId="urn:microsoft.com/office/officeart/2005/8/layout/process1"/>
    <dgm:cxn modelId="{D5597B09-2B03-4298-99DE-324DB7737AE6}" type="presParOf" srcId="{B8034314-3112-4F16-8814-726364277210}" destId="{DA9F0938-9C86-4782-BA93-44B447BEF2AF}" srcOrd="2" destOrd="0" presId="urn:microsoft.com/office/officeart/2005/8/layout/process1"/>
    <dgm:cxn modelId="{BFD79CB6-24B3-47B7-972F-C2EE2D9AB3D1}" type="presParOf" srcId="{B8034314-3112-4F16-8814-726364277210}" destId="{5AB01748-4F7F-4BB6-8A05-672E589D9C31}" srcOrd="3" destOrd="0" presId="urn:microsoft.com/office/officeart/2005/8/layout/process1"/>
    <dgm:cxn modelId="{1CE02F1A-2455-495F-A72B-2ADAF596B156}" type="presParOf" srcId="{5AB01748-4F7F-4BB6-8A05-672E589D9C31}" destId="{520492C0-3FC8-4009-B58F-DCC2FEB756EC}" srcOrd="0" destOrd="0" presId="urn:microsoft.com/office/officeart/2005/8/layout/process1"/>
    <dgm:cxn modelId="{8710BD1D-480C-4A4E-ACF6-0731C97BEF0E}" type="presParOf" srcId="{B8034314-3112-4F16-8814-726364277210}" destId="{546A78B4-71EB-4C5F-A926-1709FA411D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B4A1-78ED-44EA-8630-A689805E0DAD}">
      <dsp:nvSpPr>
        <dsp:cNvPr id="0" name=""/>
        <dsp:cNvSpPr/>
      </dsp:nvSpPr>
      <dsp:spPr>
        <a:xfrm>
          <a:off x="2257846" y="1150"/>
          <a:ext cx="1072306" cy="1072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F1</a:t>
          </a:r>
          <a:endParaRPr lang="vi-VN" sz="3600" kern="1200" dirty="0"/>
        </a:p>
      </dsp:txBody>
      <dsp:txXfrm>
        <a:off x="2414882" y="158186"/>
        <a:ext cx="758234" cy="758234"/>
      </dsp:txXfrm>
    </dsp:sp>
    <dsp:sp modelId="{EC5E55AD-F42D-4B48-9A1B-AFBBEC11DF77}">
      <dsp:nvSpPr>
        <dsp:cNvPr id="0" name=""/>
        <dsp:cNvSpPr/>
      </dsp:nvSpPr>
      <dsp:spPr>
        <a:xfrm rot="2160000">
          <a:off x="3296126" y="824513"/>
          <a:ext cx="284483" cy="361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3304276" y="871812"/>
        <a:ext cx="199138" cy="217141"/>
      </dsp:txXfrm>
    </dsp:sp>
    <dsp:sp modelId="{17BC63B1-9BA3-4981-89DC-D9DA5977B3C3}">
      <dsp:nvSpPr>
        <dsp:cNvPr id="0" name=""/>
        <dsp:cNvSpPr/>
      </dsp:nvSpPr>
      <dsp:spPr>
        <a:xfrm>
          <a:off x="3559610" y="946937"/>
          <a:ext cx="1072306" cy="1072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F2</a:t>
          </a:r>
          <a:endParaRPr lang="vi-VN" sz="4700" kern="1200" dirty="0"/>
        </a:p>
      </dsp:txBody>
      <dsp:txXfrm>
        <a:off x="3716646" y="1103973"/>
        <a:ext cx="758234" cy="758234"/>
      </dsp:txXfrm>
    </dsp:sp>
    <dsp:sp modelId="{5A69EF24-A1D1-46C5-972A-C49B47FB4C75}">
      <dsp:nvSpPr>
        <dsp:cNvPr id="0" name=""/>
        <dsp:cNvSpPr/>
      </dsp:nvSpPr>
      <dsp:spPr>
        <a:xfrm rot="6480000">
          <a:off x="3707395" y="2059639"/>
          <a:ext cx="284483" cy="361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 rot="10800000">
        <a:off x="3763254" y="2091436"/>
        <a:ext cx="199138" cy="217141"/>
      </dsp:txXfrm>
    </dsp:sp>
    <dsp:sp modelId="{08B7B108-8B8B-46F0-8AA9-A8626216AA96}">
      <dsp:nvSpPr>
        <dsp:cNvPr id="0" name=""/>
        <dsp:cNvSpPr/>
      </dsp:nvSpPr>
      <dsp:spPr>
        <a:xfrm>
          <a:off x="3062381" y="2477252"/>
          <a:ext cx="1072306" cy="1072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F3</a:t>
          </a:r>
          <a:endParaRPr lang="vi-VN" sz="4700" kern="1200"/>
        </a:p>
      </dsp:txBody>
      <dsp:txXfrm>
        <a:off x="3219417" y="2634288"/>
        <a:ext cx="758234" cy="758234"/>
      </dsp:txXfrm>
    </dsp:sp>
    <dsp:sp modelId="{F3E613AD-333D-454D-836C-249916576A79}">
      <dsp:nvSpPr>
        <dsp:cNvPr id="0" name=""/>
        <dsp:cNvSpPr/>
      </dsp:nvSpPr>
      <dsp:spPr>
        <a:xfrm rot="10800000">
          <a:off x="2659809" y="2832454"/>
          <a:ext cx="284483" cy="361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 rot="10800000">
        <a:off x="2745154" y="2904835"/>
        <a:ext cx="199138" cy="217141"/>
      </dsp:txXfrm>
    </dsp:sp>
    <dsp:sp modelId="{F5E654E5-D540-4B85-BA15-8537A9059A52}">
      <dsp:nvSpPr>
        <dsp:cNvPr id="0" name=""/>
        <dsp:cNvSpPr/>
      </dsp:nvSpPr>
      <dsp:spPr>
        <a:xfrm>
          <a:off x="1453312" y="2477252"/>
          <a:ext cx="1072306" cy="1072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F1</a:t>
          </a:r>
          <a:endParaRPr lang="vi-VN" sz="4700" kern="1200"/>
        </a:p>
      </dsp:txBody>
      <dsp:txXfrm>
        <a:off x="1610348" y="2634288"/>
        <a:ext cx="758234" cy="758234"/>
      </dsp:txXfrm>
    </dsp:sp>
    <dsp:sp modelId="{9419A731-5C53-4E41-9B83-0B8FD52B4A39}">
      <dsp:nvSpPr>
        <dsp:cNvPr id="0" name=""/>
        <dsp:cNvSpPr/>
      </dsp:nvSpPr>
      <dsp:spPr>
        <a:xfrm rot="15120000">
          <a:off x="1601096" y="2074954"/>
          <a:ext cx="284483" cy="361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 rot="10800000">
        <a:off x="1656955" y="2187919"/>
        <a:ext cx="199138" cy="217141"/>
      </dsp:txXfrm>
    </dsp:sp>
    <dsp:sp modelId="{F957A4C3-2579-473A-96C4-638B3577DFE5}">
      <dsp:nvSpPr>
        <dsp:cNvPr id="0" name=""/>
        <dsp:cNvSpPr/>
      </dsp:nvSpPr>
      <dsp:spPr>
        <a:xfrm>
          <a:off x="956082" y="946937"/>
          <a:ext cx="1072306" cy="1072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F4</a:t>
          </a:r>
          <a:endParaRPr lang="vi-VN" sz="4700" kern="1200"/>
        </a:p>
      </dsp:txBody>
      <dsp:txXfrm>
        <a:off x="1113118" y="1103973"/>
        <a:ext cx="758234" cy="758234"/>
      </dsp:txXfrm>
    </dsp:sp>
    <dsp:sp modelId="{BC124B06-6E30-4C4C-AB21-8F113D18D9A2}">
      <dsp:nvSpPr>
        <dsp:cNvPr id="0" name=""/>
        <dsp:cNvSpPr/>
      </dsp:nvSpPr>
      <dsp:spPr>
        <a:xfrm rot="19440000">
          <a:off x="1994362" y="833978"/>
          <a:ext cx="284483" cy="361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2002512" y="931441"/>
        <a:ext cx="199138" cy="217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47331-A817-4DAA-832D-47E78B7A7031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Chọn nguồn ngắt ngoài.</a:t>
          </a:r>
          <a:endParaRPr lang="vi-VN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665" y="2106299"/>
        <a:ext cx="2060143" cy="1206068"/>
      </dsp:txXfrm>
    </dsp:sp>
    <dsp:sp modelId="{B350DA8B-0867-4FBE-9802-D594FC97867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300" kern="1200"/>
        </a:p>
      </dsp:txBody>
      <dsp:txXfrm>
        <a:off x="2355850" y="2550475"/>
        <a:ext cx="316861" cy="317716"/>
      </dsp:txXfrm>
    </dsp:sp>
    <dsp:sp modelId="{DA9F0938-9C86-4782-BA93-44B447BEF2AF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Cho phép ngắt</a:t>
          </a:r>
          <a:endParaRPr lang="vi-VN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33928" y="2106299"/>
        <a:ext cx="2060143" cy="1206068"/>
      </dsp:txXfrm>
    </dsp:sp>
    <dsp:sp modelId="{5AB01748-4F7F-4BB6-8A05-672E589D9C31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300" kern="1200"/>
        </a:p>
      </dsp:txBody>
      <dsp:txXfrm>
        <a:off x="5345112" y="2550475"/>
        <a:ext cx="316861" cy="317716"/>
      </dsp:txXfrm>
    </dsp:sp>
    <dsp:sp modelId="{546A78B4-71EB-4C5F-A926-1709FA411D53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Định nghĩa hàm ngắt</a:t>
          </a:r>
          <a:endParaRPr lang="vi-VN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B123-8A3B-41D2-9165-1B27182AE66B}" type="datetimeFigureOut">
              <a:rPr lang="vi-VN" smtClean="0"/>
              <a:t>03/07/2016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5625A-EA4F-47E3-8822-0E31440C4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585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2904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8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Chọn</a:t>
            </a:r>
            <a:r>
              <a:rPr lang="en-US" baseline="0"/>
              <a:t> nguồn ngắt ngoài:</a:t>
            </a:r>
          </a:p>
          <a:p>
            <a:r>
              <a:rPr lang="en-US" baseline="0"/>
              <a:t>	Có thể là INT0, INT1</a:t>
            </a:r>
          </a:p>
          <a:p>
            <a:r>
              <a:rPr lang="en-US" baseline="0"/>
              <a:t>	Cạnh lên, cạnh xuống, mức thấp.</a:t>
            </a:r>
          </a:p>
          <a:p>
            <a:r>
              <a:rPr lang="en-US" baseline="0"/>
              <a:t>?? Ngắt cạnh với mức.</a:t>
            </a:r>
            <a:endParaRPr lang="en-US"/>
          </a:p>
          <a:p>
            <a:r>
              <a:rPr lang="en-US"/>
              <a:t>Giải</a:t>
            </a:r>
            <a:r>
              <a:rPr lang="en-US" baseline="0"/>
              <a:t> thích phép 1&lt;&lt;ISC01</a:t>
            </a:r>
          </a:p>
          <a:p>
            <a:r>
              <a:rPr lang="en-US" baseline="0"/>
              <a:t>Include &lt;avr/interrupt&gt;</a:t>
            </a:r>
          </a:p>
          <a:p>
            <a:r>
              <a:rPr lang="en-US"/>
              <a:t>Định</a:t>
            </a:r>
            <a:r>
              <a:rPr lang="en-US" baseline="0"/>
              <a:t> nghĩa hàm ngắt:</a:t>
            </a:r>
          </a:p>
          <a:p>
            <a:r>
              <a:rPr lang="en-US" baseline="0"/>
              <a:t>	Đúng cú pháp ISR. INT0_vect.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452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00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735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Polling</a:t>
            </a:r>
          </a:p>
          <a:p>
            <a:r>
              <a:rPr lang="en-US"/>
              <a:t>Là</a:t>
            </a:r>
            <a:r>
              <a:rPr lang="en-US" baseline="0"/>
              <a:t> một tín hiệu khẩn cấp gửi đến vxl. Vxl ngừng công việc hiện tại của mình để nhảy đến nơi khác để thực hiện nhiệm vụ khẩn cấp đó (ISR)</a:t>
            </a:r>
          </a:p>
          <a:p>
            <a:r>
              <a:rPr lang="en-US" baseline="0"/>
              <a:t>Có nhiều tín hiệu ngắt.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8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Tùy</a:t>
            </a:r>
            <a:r>
              <a:rPr lang="en-US" baseline="0"/>
              <a:t> chip mà số ngắt ngoài có thể khác nhau.</a:t>
            </a:r>
          </a:p>
          <a:p>
            <a:r>
              <a:rPr lang="en-US" baseline="0"/>
              <a:t>Cho xem hình từng chân của ngắt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8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Ngoài</a:t>
            </a:r>
            <a:r>
              <a:rPr lang="en-US" baseline="0"/>
              <a:t> ra còn các bit khác, nhưng không khảo sát ở đây.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92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625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38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25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25A-EA4F-47E3-8822-0E31440C471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8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B604CF-8B54-4157-B447-B47EFE1E62B1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9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BF3-8050-4FB2-BC3A-EC3E831561C9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7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3B57-9C05-4053-978B-9D66705032D0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003-946D-4CBA-A773-6612A48D51CE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63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902B-DD56-442C-8DC2-028C47C83044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2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3CA4-D59A-4B3C-A7CA-8FF344380B0A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14FD-E0C8-4A90-8801-21E0B421DA09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9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E246-4BF2-47B5-A1A0-61659FEE3179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04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89E5-277B-433C-AC66-3A2C387F2D8A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3AA-4204-43CC-B78C-70E9993B9F4F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650-0B09-414F-95A9-DB5D0B786DBF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434D-0195-486D-97DF-5A488CA10988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5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86C4-FC9F-4053-81EF-B9422A01EEC7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687-7EDC-4E50-981E-0863ED4CDEA9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DD85-7810-487D-8798-33C7BB440997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2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2F-20F3-4C68-A459-869B1022A0D4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5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6CE-F224-4753-B971-05DE5514A607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2C93-F477-4A8F-9750-84938E9084EA}" type="datetime1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3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26" y="4711704"/>
            <a:ext cx="4090498" cy="23553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7379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VI ĐIỀU KHIỂN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3467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EXTERNAL INTERRUPT ATMEGA16</a:t>
            </a:r>
          </a:p>
        </p:txBody>
      </p:sp>
    </p:spTree>
    <p:extLst>
      <p:ext uri="{BB962C8B-B14F-4D97-AF65-F5344CB8AC3E}">
        <p14:creationId xmlns:p14="http://schemas.microsoft.com/office/powerpoint/2010/main" val="365457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001" y="2076174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MCUCSR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64664"/>
              </p:ext>
            </p:extLst>
          </p:nvPr>
        </p:nvGraphicFramePr>
        <p:xfrm>
          <a:off x="4114804" y="2143904"/>
          <a:ext cx="723993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ISC</a:t>
                      </a:r>
                      <a:r>
                        <a:rPr lang="en-US" sz="2000" baseline="0"/>
                        <a:t>2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93620"/>
              </p:ext>
            </p:extLst>
          </p:nvPr>
        </p:nvGraphicFramePr>
        <p:xfrm>
          <a:off x="1536558" y="3292474"/>
          <a:ext cx="82238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ISC2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tả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cạnh xuống INT2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cạnh lên ở chân INT2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02034" y="2526552"/>
            <a:ext cx="7557372" cy="422120"/>
            <a:chOff x="3159819" y="2502719"/>
            <a:chExt cx="7557372" cy="422120"/>
          </a:xfrm>
        </p:grpSpPr>
        <p:sp>
          <p:nvSpPr>
            <p:cNvPr id="13" name="TextBox 12"/>
            <p:cNvSpPr txBox="1"/>
            <p:nvPr/>
          </p:nvSpPr>
          <p:spPr>
            <a:xfrm>
              <a:off x="1040428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31363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02541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75224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0972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8467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9819" y="251293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0630" y="25027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28050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002" y="2076174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GICR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eneral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nterrupt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egister)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71178"/>
              </p:ext>
            </p:extLst>
          </p:nvPr>
        </p:nvGraphicFramePr>
        <p:xfrm>
          <a:off x="1743501" y="2943070"/>
          <a:ext cx="9271944" cy="6011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8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r>
                        <a:rPr lang="en-US" sz="3200"/>
                        <a:t>INT1</a:t>
                      </a:r>
                      <a:endParaRPr lang="vi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INT0</a:t>
                      </a:r>
                      <a:endParaRPr lang="vi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INT2</a:t>
                      </a:r>
                      <a:endParaRPr lang="vi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-</a:t>
                      </a:r>
                      <a:endParaRPr lang="vi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-</a:t>
                      </a:r>
                      <a:endParaRPr lang="vi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-</a:t>
                      </a:r>
                      <a:endParaRPr lang="vi-V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32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32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42260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5959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5950" y="36458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8130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1159" y="36097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0301" y="36097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4000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6149" y="36288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54216" y="3628870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1869" y="4707469"/>
            <a:ext cx="813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INT1: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 Enable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Set bit này bằng 1 </a:t>
            </a:r>
          </a:p>
          <a:p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nghĩa là cho phép ngắt INT1 hoạt động</a:t>
            </a:r>
            <a:endParaRPr lang="vi-VN" sz="36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07521523"/>
              </p:ext>
            </p:extLst>
          </p:nvPr>
        </p:nvGraphicFramePr>
        <p:xfrm>
          <a:off x="2032000" y="7196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25488" y="4630059"/>
            <a:ext cx="7273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Ví dụ cho ngắt ngoài 0, INT0. Chân PD2</a:t>
            </a:r>
            <a:endParaRPr lang="vi-V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95762" y="2092833"/>
            <a:ext cx="1635705" cy="981423"/>
          </a:xfrm>
          <a:custGeom>
            <a:avLst/>
            <a:gdLst>
              <a:gd name="connsiteX0" fmla="*/ 0 w 1635705"/>
              <a:gd name="connsiteY0" fmla="*/ 98142 h 981423"/>
              <a:gd name="connsiteX1" fmla="*/ 98142 w 1635705"/>
              <a:gd name="connsiteY1" fmla="*/ 0 h 981423"/>
              <a:gd name="connsiteX2" fmla="*/ 1537563 w 1635705"/>
              <a:gd name="connsiteY2" fmla="*/ 0 h 981423"/>
              <a:gd name="connsiteX3" fmla="*/ 1635705 w 1635705"/>
              <a:gd name="connsiteY3" fmla="*/ 98142 h 981423"/>
              <a:gd name="connsiteX4" fmla="*/ 1635705 w 1635705"/>
              <a:gd name="connsiteY4" fmla="*/ 883281 h 981423"/>
              <a:gd name="connsiteX5" fmla="*/ 1537563 w 1635705"/>
              <a:gd name="connsiteY5" fmla="*/ 981423 h 981423"/>
              <a:gd name="connsiteX6" fmla="*/ 98142 w 1635705"/>
              <a:gd name="connsiteY6" fmla="*/ 981423 h 981423"/>
              <a:gd name="connsiteX7" fmla="*/ 0 w 1635705"/>
              <a:gd name="connsiteY7" fmla="*/ 883281 h 981423"/>
              <a:gd name="connsiteX8" fmla="*/ 0 w 1635705"/>
              <a:gd name="connsiteY8" fmla="*/ 98142 h 9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5705" h="981423">
                <a:moveTo>
                  <a:pt x="0" y="98142"/>
                </a:moveTo>
                <a:cubicBezTo>
                  <a:pt x="0" y="43940"/>
                  <a:pt x="43940" y="0"/>
                  <a:pt x="98142" y="0"/>
                </a:cubicBezTo>
                <a:lnTo>
                  <a:pt x="1537563" y="0"/>
                </a:lnTo>
                <a:cubicBezTo>
                  <a:pt x="1591765" y="0"/>
                  <a:pt x="1635705" y="43940"/>
                  <a:pt x="1635705" y="98142"/>
                </a:cubicBezTo>
                <a:lnTo>
                  <a:pt x="1635705" y="883281"/>
                </a:lnTo>
                <a:cubicBezTo>
                  <a:pt x="1635705" y="937483"/>
                  <a:pt x="1591765" y="981423"/>
                  <a:pt x="1537563" y="981423"/>
                </a:cubicBezTo>
                <a:lnTo>
                  <a:pt x="98142" y="981423"/>
                </a:lnTo>
                <a:cubicBezTo>
                  <a:pt x="43940" y="981423"/>
                  <a:pt x="0" y="937483"/>
                  <a:pt x="0" y="883281"/>
                </a:cubicBezTo>
                <a:lnTo>
                  <a:pt x="0" y="981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65" tIns="112565" rIns="112565" bIns="112565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Chọn nguồn ngắt ngoài.</a:t>
            </a:r>
            <a:endParaRPr lang="vi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295039" y="2380717"/>
            <a:ext cx="346769" cy="405655"/>
          </a:xfrm>
          <a:custGeom>
            <a:avLst/>
            <a:gdLst>
              <a:gd name="connsiteX0" fmla="*/ 0 w 346769"/>
              <a:gd name="connsiteY0" fmla="*/ 81131 h 405655"/>
              <a:gd name="connsiteX1" fmla="*/ 173385 w 346769"/>
              <a:gd name="connsiteY1" fmla="*/ 81131 h 405655"/>
              <a:gd name="connsiteX2" fmla="*/ 173385 w 346769"/>
              <a:gd name="connsiteY2" fmla="*/ 0 h 405655"/>
              <a:gd name="connsiteX3" fmla="*/ 346769 w 346769"/>
              <a:gd name="connsiteY3" fmla="*/ 202828 h 405655"/>
              <a:gd name="connsiteX4" fmla="*/ 173385 w 346769"/>
              <a:gd name="connsiteY4" fmla="*/ 405655 h 405655"/>
              <a:gd name="connsiteX5" fmla="*/ 173385 w 346769"/>
              <a:gd name="connsiteY5" fmla="*/ 324524 h 405655"/>
              <a:gd name="connsiteX6" fmla="*/ 0 w 346769"/>
              <a:gd name="connsiteY6" fmla="*/ 324524 h 405655"/>
              <a:gd name="connsiteX7" fmla="*/ 0 w 346769"/>
              <a:gd name="connsiteY7" fmla="*/ 81131 h 40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69" h="405655">
                <a:moveTo>
                  <a:pt x="0" y="81131"/>
                </a:moveTo>
                <a:lnTo>
                  <a:pt x="173385" y="81131"/>
                </a:lnTo>
                <a:lnTo>
                  <a:pt x="173385" y="0"/>
                </a:lnTo>
                <a:lnTo>
                  <a:pt x="346769" y="202828"/>
                </a:lnTo>
                <a:lnTo>
                  <a:pt x="173385" y="405655"/>
                </a:lnTo>
                <a:lnTo>
                  <a:pt x="173385" y="324524"/>
                </a:lnTo>
                <a:lnTo>
                  <a:pt x="0" y="324524"/>
                </a:lnTo>
                <a:lnTo>
                  <a:pt x="0" y="8113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131" rIns="104031" bIns="8113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/>
          </a:p>
        </p:txBody>
      </p:sp>
      <p:sp>
        <p:nvSpPr>
          <p:cNvPr id="13" name="Freeform 12"/>
          <p:cNvSpPr/>
          <p:nvPr/>
        </p:nvSpPr>
        <p:spPr>
          <a:xfrm>
            <a:off x="4785751" y="2092833"/>
            <a:ext cx="1635705" cy="981423"/>
          </a:xfrm>
          <a:custGeom>
            <a:avLst/>
            <a:gdLst>
              <a:gd name="connsiteX0" fmla="*/ 0 w 1635705"/>
              <a:gd name="connsiteY0" fmla="*/ 98142 h 981423"/>
              <a:gd name="connsiteX1" fmla="*/ 98142 w 1635705"/>
              <a:gd name="connsiteY1" fmla="*/ 0 h 981423"/>
              <a:gd name="connsiteX2" fmla="*/ 1537563 w 1635705"/>
              <a:gd name="connsiteY2" fmla="*/ 0 h 981423"/>
              <a:gd name="connsiteX3" fmla="*/ 1635705 w 1635705"/>
              <a:gd name="connsiteY3" fmla="*/ 98142 h 981423"/>
              <a:gd name="connsiteX4" fmla="*/ 1635705 w 1635705"/>
              <a:gd name="connsiteY4" fmla="*/ 883281 h 981423"/>
              <a:gd name="connsiteX5" fmla="*/ 1537563 w 1635705"/>
              <a:gd name="connsiteY5" fmla="*/ 981423 h 981423"/>
              <a:gd name="connsiteX6" fmla="*/ 98142 w 1635705"/>
              <a:gd name="connsiteY6" fmla="*/ 981423 h 981423"/>
              <a:gd name="connsiteX7" fmla="*/ 0 w 1635705"/>
              <a:gd name="connsiteY7" fmla="*/ 883281 h 981423"/>
              <a:gd name="connsiteX8" fmla="*/ 0 w 1635705"/>
              <a:gd name="connsiteY8" fmla="*/ 98142 h 9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5705" h="981423">
                <a:moveTo>
                  <a:pt x="0" y="98142"/>
                </a:moveTo>
                <a:cubicBezTo>
                  <a:pt x="0" y="43940"/>
                  <a:pt x="43940" y="0"/>
                  <a:pt x="98142" y="0"/>
                </a:cubicBezTo>
                <a:lnTo>
                  <a:pt x="1537563" y="0"/>
                </a:lnTo>
                <a:cubicBezTo>
                  <a:pt x="1591765" y="0"/>
                  <a:pt x="1635705" y="43940"/>
                  <a:pt x="1635705" y="98142"/>
                </a:cubicBezTo>
                <a:lnTo>
                  <a:pt x="1635705" y="883281"/>
                </a:lnTo>
                <a:cubicBezTo>
                  <a:pt x="1635705" y="937483"/>
                  <a:pt x="1591765" y="981423"/>
                  <a:pt x="1537563" y="981423"/>
                </a:cubicBezTo>
                <a:lnTo>
                  <a:pt x="98142" y="981423"/>
                </a:lnTo>
                <a:cubicBezTo>
                  <a:pt x="43940" y="981423"/>
                  <a:pt x="0" y="937483"/>
                  <a:pt x="0" y="883281"/>
                </a:cubicBezTo>
                <a:lnTo>
                  <a:pt x="0" y="981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65" tIns="112565" rIns="112565" bIns="112565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 phép ngắt</a:t>
            </a:r>
            <a:endParaRPr lang="vi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585027" y="2380717"/>
            <a:ext cx="346769" cy="405655"/>
          </a:xfrm>
          <a:custGeom>
            <a:avLst/>
            <a:gdLst>
              <a:gd name="connsiteX0" fmla="*/ 0 w 346769"/>
              <a:gd name="connsiteY0" fmla="*/ 81131 h 405655"/>
              <a:gd name="connsiteX1" fmla="*/ 173385 w 346769"/>
              <a:gd name="connsiteY1" fmla="*/ 81131 h 405655"/>
              <a:gd name="connsiteX2" fmla="*/ 173385 w 346769"/>
              <a:gd name="connsiteY2" fmla="*/ 0 h 405655"/>
              <a:gd name="connsiteX3" fmla="*/ 346769 w 346769"/>
              <a:gd name="connsiteY3" fmla="*/ 202828 h 405655"/>
              <a:gd name="connsiteX4" fmla="*/ 173385 w 346769"/>
              <a:gd name="connsiteY4" fmla="*/ 405655 h 405655"/>
              <a:gd name="connsiteX5" fmla="*/ 173385 w 346769"/>
              <a:gd name="connsiteY5" fmla="*/ 324524 h 405655"/>
              <a:gd name="connsiteX6" fmla="*/ 0 w 346769"/>
              <a:gd name="connsiteY6" fmla="*/ 324524 h 405655"/>
              <a:gd name="connsiteX7" fmla="*/ 0 w 346769"/>
              <a:gd name="connsiteY7" fmla="*/ 81131 h 40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69" h="405655">
                <a:moveTo>
                  <a:pt x="0" y="81131"/>
                </a:moveTo>
                <a:lnTo>
                  <a:pt x="173385" y="81131"/>
                </a:lnTo>
                <a:lnTo>
                  <a:pt x="173385" y="0"/>
                </a:lnTo>
                <a:lnTo>
                  <a:pt x="346769" y="202828"/>
                </a:lnTo>
                <a:lnTo>
                  <a:pt x="173385" y="405655"/>
                </a:lnTo>
                <a:lnTo>
                  <a:pt x="173385" y="324524"/>
                </a:lnTo>
                <a:lnTo>
                  <a:pt x="0" y="324524"/>
                </a:lnTo>
                <a:lnTo>
                  <a:pt x="0" y="8113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131" rIns="104031" bIns="8113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/>
          </a:p>
        </p:txBody>
      </p:sp>
      <p:sp>
        <p:nvSpPr>
          <p:cNvPr id="15" name="Freeform 14"/>
          <p:cNvSpPr/>
          <p:nvPr/>
        </p:nvSpPr>
        <p:spPr>
          <a:xfrm>
            <a:off x="7075739" y="2092833"/>
            <a:ext cx="1635705" cy="981423"/>
          </a:xfrm>
          <a:custGeom>
            <a:avLst/>
            <a:gdLst>
              <a:gd name="connsiteX0" fmla="*/ 0 w 1635705"/>
              <a:gd name="connsiteY0" fmla="*/ 98142 h 981423"/>
              <a:gd name="connsiteX1" fmla="*/ 98142 w 1635705"/>
              <a:gd name="connsiteY1" fmla="*/ 0 h 981423"/>
              <a:gd name="connsiteX2" fmla="*/ 1537563 w 1635705"/>
              <a:gd name="connsiteY2" fmla="*/ 0 h 981423"/>
              <a:gd name="connsiteX3" fmla="*/ 1635705 w 1635705"/>
              <a:gd name="connsiteY3" fmla="*/ 98142 h 981423"/>
              <a:gd name="connsiteX4" fmla="*/ 1635705 w 1635705"/>
              <a:gd name="connsiteY4" fmla="*/ 883281 h 981423"/>
              <a:gd name="connsiteX5" fmla="*/ 1537563 w 1635705"/>
              <a:gd name="connsiteY5" fmla="*/ 981423 h 981423"/>
              <a:gd name="connsiteX6" fmla="*/ 98142 w 1635705"/>
              <a:gd name="connsiteY6" fmla="*/ 981423 h 981423"/>
              <a:gd name="connsiteX7" fmla="*/ 0 w 1635705"/>
              <a:gd name="connsiteY7" fmla="*/ 883281 h 981423"/>
              <a:gd name="connsiteX8" fmla="*/ 0 w 1635705"/>
              <a:gd name="connsiteY8" fmla="*/ 98142 h 9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5705" h="981423">
                <a:moveTo>
                  <a:pt x="0" y="98142"/>
                </a:moveTo>
                <a:cubicBezTo>
                  <a:pt x="0" y="43940"/>
                  <a:pt x="43940" y="0"/>
                  <a:pt x="98142" y="0"/>
                </a:cubicBezTo>
                <a:lnTo>
                  <a:pt x="1537563" y="0"/>
                </a:lnTo>
                <a:cubicBezTo>
                  <a:pt x="1591765" y="0"/>
                  <a:pt x="1635705" y="43940"/>
                  <a:pt x="1635705" y="98142"/>
                </a:cubicBezTo>
                <a:lnTo>
                  <a:pt x="1635705" y="883281"/>
                </a:lnTo>
                <a:cubicBezTo>
                  <a:pt x="1635705" y="937483"/>
                  <a:pt x="1591765" y="981423"/>
                  <a:pt x="1537563" y="981423"/>
                </a:cubicBezTo>
                <a:lnTo>
                  <a:pt x="98142" y="981423"/>
                </a:lnTo>
                <a:cubicBezTo>
                  <a:pt x="43940" y="981423"/>
                  <a:pt x="0" y="937483"/>
                  <a:pt x="0" y="883281"/>
                </a:cubicBezTo>
                <a:lnTo>
                  <a:pt x="0" y="981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65" tIns="112565" rIns="112565" bIns="112565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Định nghĩa hàm ngắt</a:t>
            </a:r>
            <a:endParaRPr lang="vi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40285"/>
            <a:ext cx="5641947" cy="1294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953" y="4946253"/>
            <a:ext cx="5667005" cy="72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975" y="3205712"/>
            <a:ext cx="3432695" cy="13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Interrupt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Ngắt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Ngoài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7001" y="200720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MCUCR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59821" y="2497660"/>
            <a:ext cx="3959393" cy="431098"/>
            <a:chOff x="3159819" y="2497660"/>
            <a:chExt cx="3959393" cy="431098"/>
          </a:xfrm>
        </p:grpSpPr>
        <p:sp>
          <p:nvSpPr>
            <p:cNvPr id="14" name="TextBox 13"/>
            <p:cNvSpPr txBox="1"/>
            <p:nvPr/>
          </p:nvSpPr>
          <p:spPr>
            <a:xfrm>
              <a:off x="6806306" y="25286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9641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7751" y="24976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5302" y="24976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59819" y="251293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10623" y="3053459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GICR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61880"/>
              </p:ext>
            </p:extLst>
          </p:nvPr>
        </p:nvGraphicFramePr>
        <p:xfrm>
          <a:off x="3658726" y="3178502"/>
          <a:ext cx="723993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2000"/>
                        <a:t>INT1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INT0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INT2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110141" y="3537317"/>
            <a:ext cx="7557372" cy="422120"/>
            <a:chOff x="3159819" y="2502719"/>
            <a:chExt cx="7557372" cy="422120"/>
          </a:xfrm>
        </p:grpSpPr>
        <p:sp>
          <p:nvSpPr>
            <p:cNvPr id="36" name="TextBox 35"/>
            <p:cNvSpPr txBox="1"/>
            <p:nvPr/>
          </p:nvSpPr>
          <p:spPr>
            <a:xfrm>
              <a:off x="1040428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31363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02541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75224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0972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8467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59819" y="251293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60630" y="25027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28050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87174"/>
              </p:ext>
            </p:extLst>
          </p:nvPr>
        </p:nvGraphicFramePr>
        <p:xfrm>
          <a:off x="3969542" y="2081890"/>
          <a:ext cx="341117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ISC11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ISC10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ISC01</a:t>
                      </a:r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ISC00</a:t>
                      </a:r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72" y="1320702"/>
            <a:ext cx="4857260" cy="52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Interrupt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Ngắt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Ngoài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560" y="222504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3560" y="2800230"/>
            <a:ext cx="9238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ExInterrupt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ExInterrupt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2 -&gt; ....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3560" y="3718539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92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llenfinkelstein.com/powerpointtips/images/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30" y="1658507"/>
            <a:ext cx="5766256" cy="3044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tập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Thanh ghi điều khiển hướng DDRx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Khi DDRx = 1. =&gt; chức năng output. Thanh ghi PORT dùng để xuất dữ liệu ra.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cbi và sbi, thư viện util/delay.h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49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93904" y="2030149"/>
            <a:ext cx="2684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DDRA = 0b-------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7806" y="2081493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3904" y="2670544"/>
            <a:ext cx="277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PORTA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0b-------</a:t>
            </a: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7804" y="2733914"/>
            <a:ext cx="503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Không dùng điện trở kéo lên !!!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8861" y="4231951"/>
            <a:ext cx="3974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Điện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4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kéo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vi-V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3902" y="3346584"/>
            <a:ext cx="3503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Hoặc PORTA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0b-------</a:t>
            </a: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7806" y="3432192"/>
            <a:ext cx="3967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Dùng điện trở kéo lên !!!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5584" y="5134325"/>
            <a:ext cx="510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Kiểm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PINx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14" grpId="0"/>
      <p:bldP spid="2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275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275" y="136828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2175" y="2030149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Code đọc nút nhấn.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51" y="445752"/>
            <a:ext cx="5042091" cy="6251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2" y="2955644"/>
            <a:ext cx="1069579" cy="1231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47" y="3854553"/>
            <a:ext cx="3288797" cy="1810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09" y="4831689"/>
            <a:ext cx="784399" cy="147829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477549">
            <a:off x="1857770" y="3758953"/>
            <a:ext cx="1052230" cy="74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PB0</a:t>
            </a:r>
            <a:endParaRPr lang="vi-VN"/>
          </a:p>
        </p:txBody>
      </p:sp>
      <p:sp>
        <p:nvSpPr>
          <p:cNvPr id="16" name="Right Arrow 15"/>
          <p:cNvSpPr/>
          <p:nvPr/>
        </p:nvSpPr>
        <p:spPr>
          <a:xfrm rot="2477549">
            <a:off x="4293699" y="5197631"/>
            <a:ext cx="1052230" cy="74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PD0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86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cdn2.hubspot.net/hub/98462/file-326361831-jpg/images/business_english-_how_to_interrupt_in_a_me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71" y="2587625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58144093"/>
              </p:ext>
            </p:extLst>
          </p:nvPr>
        </p:nvGraphicFramePr>
        <p:xfrm>
          <a:off x="1792720" y="2251755"/>
          <a:ext cx="5588000" cy="355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8069" y="2276228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401" y="2076172"/>
            <a:ext cx="9828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Atmega16 có 3 ngắt ngoài.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3 thanh ghi quan trọng điều khiển ngắt: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MCUCR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egister)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GICR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eneral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nterrupt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egister)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MCUCSR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ontrol and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tatus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egister)</a:t>
            </a:r>
          </a:p>
        </p:txBody>
      </p:sp>
    </p:spTree>
    <p:extLst>
      <p:ext uri="{BB962C8B-B14F-4D97-AF65-F5344CB8AC3E}">
        <p14:creationId xmlns:p14="http://schemas.microsoft.com/office/powerpoint/2010/main" val="1210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001" y="2076174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MCUCR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egister)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88517"/>
              </p:ext>
            </p:extLst>
          </p:nvPr>
        </p:nvGraphicFramePr>
        <p:xfrm>
          <a:off x="1775466" y="3008662"/>
          <a:ext cx="9271944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8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8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ISC11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ISC10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B0F0"/>
                          </a:solidFill>
                        </a:rPr>
                        <a:t>ISC01</a:t>
                      </a:r>
                      <a:endParaRPr lang="vi-VN" sz="2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B0F0"/>
                          </a:solidFill>
                        </a:rPr>
                        <a:t>ISC00</a:t>
                      </a:r>
                      <a:endParaRPr lang="vi-VN" sz="2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42260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5959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5950" y="36458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8130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1159" y="36097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0301" y="36097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4000" y="36406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6149" y="36288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54216" y="3628870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9602" y="4792135"/>
            <a:ext cx="882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Dùng để điều khiển nguồn ngắt!!</a:t>
            </a:r>
            <a:endParaRPr lang="vi-V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001" y="200720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MCUCR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9033"/>
              </p:ext>
            </p:extLst>
          </p:nvPr>
        </p:nvGraphicFramePr>
        <p:xfrm>
          <a:off x="3708404" y="2143904"/>
          <a:ext cx="723993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ISC11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ISC10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ISC01</a:t>
                      </a:r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ISC00</a:t>
                      </a:r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14781"/>
              </p:ext>
            </p:extLst>
          </p:nvPr>
        </p:nvGraphicFramePr>
        <p:xfrm>
          <a:off x="1536558" y="3292474"/>
          <a:ext cx="942340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ISC11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ISC10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tả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mức thấp 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ở chân INT1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Bất</a:t>
                      </a:r>
                      <a:r>
                        <a:rPr lang="en-US" sz="2800" baseline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kỳ sự thay đổi 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ở chân INT1 đều tạo ra ngắt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cạnh xuống 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ở chân INT1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cạnh lên 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ở chân INT1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903986" y="2675895"/>
            <a:ext cx="6683830" cy="3412304"/>
            <a:chOff x="3940568" y="3480790"/>
            <a:chExt cx="5477663" cy="2402484"/>
          </a:xfrm>
        </p:grpSpPr>
        <p:pic>
          <p:nvPicPr>
            <p:cNvPr id="13" name="Picture 2" descr="http://upload.wikimedia.org/wikipedia/commons/5/53/S_digi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568" y="3480790"/>
              <a:ext cx="5477663" cy="2402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565408" y="4719557"/>
              <a:ext cx="445616" cy="36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vi-V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8552" y="3934727"/>
              <a:ext cx="445616" cy="36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5v</a:t>
              </a:r>
              <a:endPara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59819" y="2502719"/>
            <a:ext cx="7557372" cy="422120"/>
            <a:chOff x="3159819" y="2502719"/>
            <a:chExt cx="7557372" cy="422120"/>
          </a:xfrm>
        </p:grpSpPr>
        <p:sp>
          <p:nvSpPr>
            <p:cNvPr id="16" name="TextBox 15"/>
            <p:cNvSpPr txBox="1"/>
            <p:nvPr/>
          </p:nvSpPr>
          <p:spPr>
            <a:xfrm>
              <a:off x="1040428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1363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2541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75224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00972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467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59819" y="251293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0630" y="25027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28050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27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2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2" y="136828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Interrupt – Ngắt Ngoài: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001" y="2076174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MCUCR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9033"/>
              </p:ext>
            </p:extLst>
          </p:nvPr>
        </p:nvGraphicFramePr>
        <p:xfrm>
          <a:off x="3708404" y="2143904"/>
          <a:ext cx="723993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ISC11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ISC10</a:t>
                      </a:r>
                      <a:endParaRPr lang="vi-V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ISC01</a:t>
                      </a:r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ISC00</a:t>
                      </a:r>
                      <a:endParaRPr lang="vi-VN" sz="2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91585"/>
              </p:ext>
            </p:extLst>
          </p:nvPr>
        </p:nvGraphicFramePr>
        <p:xfrm>
          <a:off x="1536558" y="3292474"/>
          <a:ext cx="942340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ISC01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ISC00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tả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mức thấp ở chân INT0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Bất</a:t>
                      </a:r>
                      <a:r>
                        <a:rPr lang="en-US" sz="28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kỳ sự thay đổi ở chân INT0 đều tạo ra ngắt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cạnh xuống ở chân INT0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Ngắt</a:t>
                      </a:r>
                      <a:r>
                        <a:rPr lang="en-US" sz="28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cạnh lên ở chân INT0</a:t>
                      </a:r>
                      <a:endParaRPr lang="vi-VN" sz="2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159819" y="2502719"/>
            <a:ext cx="7557372" cy="422120"/>
            <a:chOff x="3159819" y="2502719"/>
            <a:chExt cx="7557372" cy="422120"/>
          </a:xfrm>
        </p:grpSpPr>
        <p:sp>
          <p:nvSpPr>
            <p:cNvPr id="13" name="TextBox 12"/>
            <p:cNvSpPr txBox="1"/>
            <p:nvPr/>
          </p:nvSpPr>
          <p:spPr>
            <a:xfrm>
              <a:off x="1040428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31363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02541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75224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0972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84675" y="25129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9819" y="251293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0630" y="25027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28050" y="25247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97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552</TotalTime>
  <Words>736</Words>
  <Application>Microsoft Office PowerPoint</Application>
  <PresentationFormat>Widescreen</PresentationFormat>
  <Paragraphs>230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Tw Cen MT</vt:lpstr>
      <vt:lpstr>Circuit</vt:lpstr>
      <vt:lpstr>PowerPoint Presentation</vt:lpstr>
      <vt:lpstr>Ôn tập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AVR - MHX2016</dc:title>
  <dc:creator>Trần Quang Chương; Nguyễn Mạnh Thảo</dc:creator>
  <cp:keywords>AVR; Training; MHX; MHX2016; Mua He Xanh; Vi Dieu Khien; VDK</cp:keywords>
  <cp:lastModifiedBy>Nguyễn Mạnh Thảo</cp:lastModifiedBy>
  <cp:revision>89</cp:revision>
  <dcterms:created xsi:type="dcterms:W3CDTF">2014-09-30T15:47:29Z</dcterms:created>
  <dcterms:modified xsi:type="dcterms:W3CDTF">2016-07-02T21:12:34Z</dcterms:modified>
</cp:coreProperties>
</file>