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8" r:id="rId9"/>
    <p:sldId id="261" r:id="rId10"/>
    <p:sldId id="269" r:id="rId11"/>
    <p:sldId id="262" r:id="rId12"/>
    <p:sldId id="263" r:id="rId13"/>
    <p:sldId id="270" r:id="rId14"/>
    <p:sldId id="264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0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5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78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06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0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62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3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6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1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9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4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1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2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8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87379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VI ĐIỀU KHIỂN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3467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5: ADC ATMEGA16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26" y="4711702"/>
            <a:ext cx="4090498" cy="23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22657"/>
            <a:ext cx="9603275" cy="10492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855" y="1771892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ADCSRA (ADC Control and Status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40" y="2396745"/>
            <a:ext cx="8306951" cy="1262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639" y="3885966"/>
            <a:ext cx="1180733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>
                <a:latin typeface="+mj-lt"/>
              </a:rPr>
              <a:t>Bit 7 - ADEN(ADC Enable): viết giá trị 1 vào bit này tức bạn đã cho phép module ADC được sử dụng.</a:t>
            </a:r>
          </a:p>
          <a:p>
            <a:r>
              <a:rPr lang="vi-VN" sz="2200">
                <a:latin typeface="+mj-lt"/>
              </a:rPr>
              <a:t>Bit 6 - ADSC(ADC Start Conversion): set bit này lên 1 là bắt đầu khởi động quá trình chuyển đổi.</a:t>
            </a:r>
          </a:p>
          <a:p>
            <a:r>
              <a:rPr lang="vi-VN" sz="2200">
                <a:latin typeface="+mj-lt"/>
              </a:rPr>
              <a:t>Bit 5 - ADATE (ADC Auto Trigger Enable): tự động thực hiện chuyển đỗi.</a:t>
            </a:r>
          </a:p>
          <a:p>
            <a:r>
              <a:rPr lang="vi-VN" sz="2200">
                <a:latin typeface="+mj-lt"/>
              </a:rPr>
              <a:t>Bit 4 – ADIF(ADC Interrupt Flag): cờ báo ngắt khi một chuyển đổi kết thúc.</a:t>
            </a:r>
          </a:p>
          <a:p>
            <a:r>
              <a:rPr lang="vi-VN" sz="2200">
                <a:latin typeface="+mj-lt"/>
              </a:rPr>
              <a:t>Bit 3 – ADIE(ADC Interrupt Enable): bit cho phép ngắt.</a:t>
            </a:r>
          </a:p>
        </p:txBody>
      </p:sp>
    </p:spTree>
    <p:extLst>
      <p:ext uri="{BB962C8B-B14F-4D97-AF65-F5344CB8AC3E}">
        <p14:creationId xmlns:p14="http://schemas.microsoft.com/office/powerpoint/2010/main" val="69367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855" y="1898758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ADCH (ADC Data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Register)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Chứa giá trị được chuyển đỗi.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25" y="3076625"/>
            <a:ext cx="7761781" cy="1686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25" y="4880800"/>
            <a:ext cx="7761781" cy="16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3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Thanh 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855" y="2015732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SFIOR(Special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FunctionIO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C)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61" y="2866964"/>
            <a:ext cx="9338110" cy="1241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419" y="4371424"/>
            <a:ext cx="1133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Bit 7:5 – ADTS2:0 (ADC Auto Trigger Source): Chọn điều kiện để chuyễn đỗi xãy ra.</a:t>
            </a:r>
          </a:p>
        </p:txBody>
      </p:sp>
    </p:spTree>
    <p:extLst>
      <p:ext uri="{BB962C8B-B14F-4D97-AF65-F5344CB8AC3E}">
        <p14:creationId xmlns:p14="http://schemas.microsoft.com/office/powerpoint/2010/main" val="28826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Thanh 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855" y="2015732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SFIOR(Special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FunctionIO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C)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04" y="2703739"/>
            <a:ext cx="8572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9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//ADC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ADMUX=(1&lt;&lt;REFS0);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0b0100000000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AVCC,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AREF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ADCSRA=(1&lt;&lt;ADEN) | (1&lt;&lt;ADPS2)|(1&lt;&lt;ADPS1)|(1&lt;&lt;ADPS0);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0b10000111 					Enable ADC and set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Prescaler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= 128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2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b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uint16_t adc_read(uint8_t ch)</a:t>
            </a:r>
          </a:p>
          <a:p>
            <a:pPr marL="0" indent="0">
              <a:buNone/>
            </a:pPr>
            <a:r>
              <a:rPr lang="vi-VN" b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vi-VN" b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	ADMUX= (1&lt;&lt; REFS0)|ch;	// selecting channel</a:t>
            </a:r>
          </a:p>
          <a:p>
            <a:pPr marL="0" indent="0">
              <a:buNone/>
            </a:pPr>
            <a:r>
              <a:rPr lang="vi-VN" b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	ADCSRA|=(1&lt;&lt;ADSC);		// start conversion</a:t>
            </a:r>
          </a:p>
          <a:p>
            <a:pPr marL="0" indent="0">
              <a:buNone/>
            </a:pPr>
            <a:r>
              <a:rPr lang="vi-VN" b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	while(!(ADCSRA &amp; (1&lt;&lt;ADIF)));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  // </a:t>
            </a:r>
            <a:r>
              <a:rPr lang="vi-VN" b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waiting for ADIF, conversion complete</a:t>
            </a:r>
          </a:p>
          <a:p>
            <a:pPr marL="0" indent="0">
              <a:buNone/>
            </a:pPr>
            <a:r>
              <a:rPr lang="vi-VN" b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	return ADCW;		// Giá trị trả về từ [0 -&gt; 1024] tương ứng [0V -&gt; 5V]</a:t>
            </a:r>
          </a:p>
          <a:p>
            <a:pPr marL="0" indent="0">
              <a:buNone/>
            </a:pPr>
            <a:r>
              <a:rPr lang="vi-VN" b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}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383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76335"/>
            <a:ext cx="1519726" cy="75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u="sng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6343" y="3175790"/>
            <a:ext cx="101393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 điện thế rơi trên điện trở, hiển thị ra led 7 đoạn.</a:t>
            </a:r>
            <a:endParaRPr lang="en-US" sz="3800"/>
          </a:p>
        </p:txBody>
      </p:sp>
    </p:spTree>
    <p:extLst>
      <p:ext uri="{BB962C8B-B14F-4D97-AF65-F5344CB8AC3E}">
        <p14:creationId xmlns:p14="http://schemas.microsoft.com/office/powerpoint/2010/main" val="421749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7652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3436" y="1678488"/>
            <a:ext cx="95448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latin typeface="+mj-lt"/>
              </a:rPr>
              <a:t>- Timer Counter 0:</a:t>
            </a:r>
          </a:p>
          <a:p>
            <a:r>
              <a:rPr lang="vi-VN" sz="2000" dirty="0">
                <a:latin typeface="+mj-lt"/>
              </a:rPr>
              <a:t>		+ Các thanh ghi điều khiển:</a:t>
            </a:r>
          </a:p>
          <a:p>
            <a:r>
              <a:rPr lang="vi-VN" sz="2000" dirty="0">
                <a:latin typeface="+mj-lt"/>
              </a:rPr>
              <a:t>			* TCNT0</a:t>
            </a:r>
          </a:p>
          <a:p>
            <a:r>
              <a:rPr lang="vi-VN" sz="2000" dirty="0">
                <a:latin typeface="+mj-lt"/>
              </a:rPr>
              <a:t>			* TCCR0</a:t>
            </a:r>
          </a:p>
          <a:p>
            <a:r>
              <a:rPr lang="vi-VN" sz="2000" dirty="0">
                <a:latin typeface="+mj-lt"/>
              </a:rPr>
              <a:t>			* TIMSK</a:t>
            </a:r>
          </a:p>
          <a:p>
            <a:r>
              <a:rPr lang="vi-VN" sz="2000" dirty="0">
                <a:latin typeface="+mj-lt"/>
              </a:rPr>
              <a:t>			* TIFR</a:t>
            </a:r>
          </a:p>
          <a:p>
            <a:r>
              <a:rPr lang="vi-VN" sz="2000" dirty="0">
                <a:latin typeface="+mj-lt"/>
              </a:rPr>
              <a:t>		+ Trình tự khởi tạo cơ bản:</a:t>
            </a:r>
          </a:p>
          <a:p>
            <a:r>
              <a:rPr lang="vi-VN" sz="2000" dirty="0">
                <a:latin typeface="+mj-lt"/>
              </a:rPr>
              <a:t>			* Bước 1: Tính và set Prescale ở 3 bit CS0x trong thanh ghi TCCR</a:t>
            </a:r>
          </a:p>
          <a:p>
            <a:r>
              <a:rPr lang="vi-VN" sz="2000" dirty="0">
                <a:latin typeface="+mj-lt"/>
              </a:rPr>
              <a:t>			* Bước 2: Tính và gán giá trị bắt đầu cho thanh ghi TCNT</a:t>
            </a:r>
          </a:p>
          <a:p>
            <a:r>
              <a:rPr lang="vi-VN" sz="2000" dirty="0">
                <a:latin typeface="+mj-lt"/>
              </a:rPr>
              <a:t>			* Bước 3: Cho phép ngắt tràn trong TIMSK</a:t>
            </a:r>
          </a:p>
          <a:p>
            <a:r>
              <a:rPr lang="vi-VN" sz="2000" dirty="0">
                <a:latin typeface="+mj-lt"/>
              </a:rPr>
              <a:t>			* Bước 4: Cho phép ngắt toàn cục bằng hàm sei();	</a:t>
            </a:r>
          </a:p>
        </p:txBody>
      </p:sp>
    </p:spTree>
    <p:extLst>
      <p:ext uri="{BB962C8B-B14F-4D97-AF65-F5344CB8AC3E}">
        <p14:creationId xmlns:p14="http://schemas.microsoft.com/office/powerpoint/2010/main" val="95666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2974" y="1665962"/>
            <a:ext cx="92144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latin typeface="+mj-lt"/>
              </a:rPr>
              <a:t>- Timer Counter 1:</a:t>
            </a:r>
          </a:p>
          <a:p>
            <a:r>
              <a:rPr lang="vi-VN" sz="2000" dirty="0">
                <a:latin typeface="+mj-lt"/>
              </a:rPr>
              <a:t>		+ Các thanh ghi điều khiển:</a:t>
            </a:r>
          </a:p>
          <a:p>
            <a:r>
              <a:rPr lang="vi-VN" sz="2000" dirty="0">
                <a:latin typeface="+mj-lt"/>
              </a:rPr>
              <a:t>			* TCNT1H và TCNT1L</a:t>
            </a:r>
          </a:p>
          <a:p>
            <a:r>
              <a:rPr lang="vi-VN" sz="2000" dirty="0">
                <a:latin typeface="+mj-lt"/>
              </a:rPr>
              <a:t>			* TCCR1A và TCCR1B</a:t>
            </a:r>
          </a:p>
          <a:p>
            <a:r>
              <a:rPr lang="vi-VN" sz="2000" dirty="0">
                <a:latin typeface="+mj-lt"/>
              </a:rPr>
              <a:t>			* OCR1AH và OCCR1AL</a:t>
            </a:r>
          </a:p>
          <a:p>
            <a:r>
              <a:rPr lang="vi-VN" sz="2000" dirty="0">
                <a:latin typeface="+mj-lt"/>
              </a:rPr>
              <a:t>			* OCR1BH và OCCR1BL</a:t>
            </a:r>
          </a:p>
          <a:p>
            <a:r>
              <a:rPr lang="vi-VN" sz="2000" dirty="0">
                <a:latin typeface="+mj-lt"/>
              </a:rPr>
              <a:t>			* TIMSK</a:t>
            </a:r>
          </a:p>
          <a:p>
            <a:r>
              <a:rPr lang="vi-VN" sz="2000" dirty="0">
                <a:latin typeface="+mj-lt"/>
              </a:rPr>
              <a:t>			* TIFR</a:t>
            </a:r>
          </a:p>
          <a:p>
            <a:r>
              <a:rPr lang="vi-VN" sz="2000" dirty="0">
                <a:latin typeface="+mj-lt"/>
              </a:rPr>
              <a:t>		+ Các chế độ hoạt động:</a:t>
            </a:r>
          </a:p>
          <a:p>
            <a:r>
              <a:rPr lang="vi-VN" sz="2000" dirty="0">
                <a:latin typeface="+mj-lt"/>
              </a:rPr>
              <a:t>			* Chế độ thường</a:t>
            </a:r>
          </a:p>
          <a:p>
            <a:r>
              <a:rPr lang="vi-VN" sz="2000" dirty="0">
                <a:latin typeface="+mj-lt"/>
              </a:rPr>
              <a:t>			* Chế độ clear on match - CTC</a:t>
            </a:r>
          </a:p>
          <a:p>
            <a:r>
              <a:rPr lang="vi-VN" sz="2000" dirty="0">
                <a:latin typeface="+mj-lt"/>
              </a:rPr>
              <a:t>			* Fast PWM</a:t>
            </a:r>
          </a:p>
          <a:p>
            <a:r>
              <a:rPr lang="vi-VN" sz="2000" dirty="0">
                <a:latin typeface="+mj-lt"/>
              </a:rPr>
              <a:t>			* PWM với pha chính xác</a:t>
            </a:r>
          </a:p>
          <a:p>
            <a:r>
              <a:rPr lang="vi-VN" sz="2000" dirty="0">
                <a:latin typeface="+mj-lt"/>
              </a:rPr>
              <a:t>			* Phase correct and frequency correct PWM</a:t>
            </a:r>
          </a:p>
          <a:p>
            <a:r>
              <a:rPr lang="vi-VN" sz="2000" dirty="0">
                <a:latin typeface="+mj-lt"/>
              </a:rPr>
              <a:t>		+ Trình tự khởi tạo cở bản: Mỗi chế độ hoạt động có cách khởi tạo khác nhau</a:t>
            </a:r>
            <a:endParaRPr lang="en-US" sz="2000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7652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(Analog to Digital Converter):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(resolution):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16" y="3324400"/>
            <a:ext cx="5553400" cy="27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7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áp tham chiếu (reference voltage): 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áp tham chiếu thường là giá trị điện áp lớn nhất mà bộ ADC có thể chuyển đổi. 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dụ, một bộ ADC 10 bit (độ phân giải) có Vref=3V, nếu điện áp ở ngõ vào là 1V thì giá trị số thu được sau khi chuyển đổi sẽ là: 1023x(1/3)=34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1023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ADC 10 bit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6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AVCC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VCC</a:t>
            </a:r>
          </a:p>
          <a:p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20" t="410" r="7529"/>
          <a:stretch/>
        </p:blipFill>
        <p:spPr>
          <a:xfrm rot="5400000">
            <a:off x="5711858" y="1582438"/>
            <a:ext cx="3966257" cy="48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Thanh 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855" y="2046106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ADMUX (ADC Multiplexer Selection Register)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00" y="2716696"/>
            <a:ext cx="9211632" cy="1497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43" y="4842024"/>
            <a:ext cx="7994840" cy="1923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5771" y="4364106"/>
            <a:ext cx="9333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Bit 7:6-REFS1:0 (Reference Selection Bits): là các bit chọn điện áp tham chiếu cho ADC</a:t>
            </a:r>
          </a:p>
        </p:txBody>
      </p:sp>
    </p:spTree>
    <p:extLst>
      <p:ext uri="{BB962C8B-B14F-4D97-AF65-F5344CB8AC3E}">
        <p14:creationId xmlns:p14="http://schemas.microsoft.com/office/powerpoint/2010/main" val="206224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Thanh 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855" y="2046106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ADMUX (ADC Multiplexer Selection Register)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00" y="2716696"/>
            <a:ext cx="9211632" cy="1497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500" y="4422702"/>
            <a:ext cx="11851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Bit 5 - ADLAR (ADC Left Adjust Result): là bit cho phép hiệu chỉnh trái kết quả chuyển đổi.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Bits 4:0 – MUX4:0 (Analog Channel and Gain Selection Bits): Lựa chọn kênh và chế độ</a:t>
            </a:r>
          </a:p>
          <a:p>
            <a:pPr marL="640080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(Tham khảo Table 84 trong Datasheet)</a:t>
            </a:r>
          </a:p>
        </p:txBody>
      </p:sp>
    </p:spTree>
    <p:extLst>
      <p:ext uri="{BB962C8B-B14F-4D97-AF65-F5344CB8AC3E}">
        <p14:creationId xmlns:p14="http://schemas.microsoft.com/office/powerpoint/2010/main" val="266189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22657"/>
            <a:ext cx="9603275" cy="10492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855" y="1771892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ADCSRA (ADC Control and Status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40" y="2396745"/>
            <a:ext cx="8306951" cy="1262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13" y="4386104"/>
            <a:ext cx="5978595" cy="2466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07" y="3822814"/>
            <a:ext cx="11538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Bit 2:0 – ADPS2:0(ADC Prescaler Select Bits): các bit chọn hệ số chia xung nhịp cho ADC.</a:t>
            </a:r>
          </a:p>
        </p:txBody>
      </p:sp>
    </p:spTree>
    <p:extLst>
      <p:ext uri="{BB962C8B-B14F-4D97-AF65-F5344CB8AC3E}">
        <p14:creationId xmlns:p14="http://schemas.microsoft.com/office/powerpoint/2010/main" val="190610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547</TotalTime>
  <Words>342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Tw Cen MT</vt:lpstr>
      <vt:lpstr>Circuit</vt:lpstr>
      <vt:lpstr>PowerPoint Presentation</vt:lpstr>
      <vt:lpstr>Củng cố kiến thức</vt:lpstr>
      <vt:lpstr>Củng cố kiến thức</vt:lpstr>
      <vt:lpstr>Các khái Niệm(tt…)</vt:lpstr>
      <vt:lpstr>Các khái Niệm</vt:lpstr>
      <vt:lpstr>Các khái Niệm</vt:lpstr>
      <vt:lpstr>Thanh ghi</vt:lpstr>
      <vt:lpstr>Thanh ghi</vt:lpstr>
      <vt:lpstr>Thanh ghi</vt:lpstr>
      <vt:lpstr>Thanh ghi</vt:lpstr>
      <vt:lpstr>Thanh ghi</vt:lpstr>
      <vt:lpstr>Thanh ghi</vt:lpstr>
      <vt:lpstr>Thanh ghi</vt:lpstr>
      <vt:lpstr>Code</vt:lpstr>
      <vt:lpstr>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AVR - MHX2016</dc:title>
  <dc:creator>Trần Quang Chương; Nguyễn Mạnh Thảo</dc:creator>
  <cp:keywords>AVR; Training; MHX; MHX2016; Mua He Xanh; Vi Dieu Khien; VDK</cp:keywords>
  <cp:lastModifiedBy>Nguyễn Mạnh Thảo</cp:lastModifiedBy>
  <cp:revision>18</cp:revision>
  <dcterms:created xsi:type="dcterms:W3CDTF">2016-02-26T02:18:50Z</dcterms:created>
  <dcterms:modified xsi:type="dcterms:W3CDTF">2016-07-03T17:27:06Z</dcterms:modified>
</cp:coreProperties>
</file>