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64" r:id="rId3"/>
    <p:sldId id="258" r:id="rId4"/>
    <p:sldId id="260" r:id="rId5"/>
    <p:sldId id="261" r:id="rId6"/>
    <p:sldId id="262"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D5CAB3-1E02-41A0-9FFE-86A4097E136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6C0DD673-338F-461E-A6DF-744FE9284415}">
      <dgm:prSet phldrT="[テキスト]"/>
      <dgm:spPr/>
      <dgm:t>
        <a:bodyPr/>
        <a:lstStyle/>
        <a:p>
          <a:r>
            <a:rPr kumimoji="1" lang="en-US" altLang="ja-JP" dirty="0"/>
            <a:t>ZAENTAN MAULANA FADILLAH</a:t>
          </a:r>
          <a:endParaRPr kumimoji="1" lang="ja-JP" altLang="en-US" dirty="0"/>
        </a:p>
      </dgm:t>
    </dgm:pt>
    <dgm:pt modelId="{0D6C1890-3D5A-4F73-BE74-7BE760F4DD2F}" type="parTrans" cxnId="{366733D6-749F-4891-9377-A76855D5533C}">
      <dgm:prSet/>
      <dgm:spPr/>
      <dgm:t>
        <a:bodyPr/>
        <a:lstStyle/>
        <a:p>
          <a:endParaRPr kumimoji="1" lang="ja-JP" altLang="en-US"/>
        </a:p>
      </dgm:t>
    </dgm:pt>
    <dgm:pt modelId="{6FCD16D4-6488-4901-B38F-DD6691F4CF52}" type="sibTrans" cxnId="{366733D6-749F-4891-9377-A76855D5533C}">
      <dgm:prSet/>
      <dgm:spPr/>
      <dgm:t>
        <a:bodyPr/>
        <a:lstStyle/>
        <a:p>
          <a:endParaRPr kumimoji="1" lang="ja-JP" altLang="en-US"/>
        </a:p>
      </dgm:t>
    </dgm:pt>
    <dgm:pt modelId="{09FDEF62-83DB-4B66-AAA1-41ED74ACB75D}">
      <dgm:prSet phldrT="[テキスト]"/>
      <dgm:spPr/>
      <dgm:t>
        <a:bodyPr/>
        <a:lstStyle/>
        <a:p>
          <a:r>
            <a:rPr kumimoji="1" lang="en-US" altLang="ja-JP" dirty="0"/>
            <a:t>PHAM THI THU THAO</a:t>
          </a:r>
          <a:endParaRPr kumimoji="1" lang="ja-JP" altLang="en-US" dirty="0"/>
        </a:p>
      </dgm:t>
    </dgm:pt>
    <dgm:pt modelId="{81628526-E379-42D3-A612-7553AA243470}" type="parTrans" cxnId="{41B0748D-D3EA-4444-A075-C64F7000B9B8}">
      <dgm:prSet/>
      <dgm:spPr/>
      <dgm:t>
        <a:bodyPr/>
        <a:lstStyle/>
        <a:p>
          <a:endParaRPr kumimoji="1" lang="ja-JP" altLang="en-US"/>
        </a:p>
      </dgm:t>
    </dgm:pt>
    <dgm:pt modelId="{AF7159FE-7309-414B-8203-92825CDEF80E}" type="sibTrans" cxnId="{41B0748D-D3EA-4444-A075-C64F7000B9B8}">
      <dgm:prSet/>
      <dgm:spPr/>
      <dgm:t>
        <a:bodyPr/>
        <a:lstStyle/>
        <a:p>
          <a:endParaRPr kumimoji="1" lang="ja-JP" altLang="en-US"/>
        </a:p>
      </dgm:t>
    </dgm:pt>
    <dgm:pt modelId="{33CDE22B-13DA-43F1-BB77-DC3EFB76F96E}">
      <dgm:prSet phldrT="[テキスト]"/>
      <dgm:spPr/>
      <dgm:t>
        <a:bodyPr/>
        <a:lstStyle/>
        <a:p>
          <a:r>
            <a:rPr kumimoji="1" lang="en-US" altLang="ja-JP" dirty="0"/>
            <a:t>NGUYEN</a:t>
          </a:r>
          <a:r>
            <a:rPr kumimoji="1" lang="ja-JP" altLang="en-US" dirty="0"/>
            <a:t> </a:t>
          </a:r>
          <a:r>
            <a:rPr kumimoji="1" lang="en-US" altLang="ja-JP" dirty="0"/>
            <a:t>NGOC</a:t>
          </a:r>
          <a:r>
            <a:rPr kumimoji="1" lang="ja-JP" altLang="en-US" dirty="0"/>
            <a:t> </a:t>
          </a:r>
          <a:r>
            <a:rPr kumimoji="1" lang="en-US" altLang="ja-JP" dirty="0"/>
            <a:t>DUC</a:t>
          </a:r>
          <a:endParaRPr kumimoji="1" lang="ja-JP" altLang="en-US" dirty="0"/>
        </a:p>
      </dgm:t>
    </dgm:pt>
    <dgm:pt modelId="{5918817D-E12F-4795-A954-D613A550AEAB}" type="parTrans" cxnId="{AE71CF4E-333D-413D-B0EF-A15749200656}">
      <dgm:prSet/>
      <dgm:spPr/>
      <dgm:t>
        <a:bodyPr/>
        <a:lstStyle/>
        <a:p>
          <a:endParaRPr kumimoji="1" lang="ja-JP" altLang="en-US"/>
        </a:p>
      </dgm:t>
    </dgm:pt>
    <dgm:pt modelId="{81D4B7E9-4164-4259-93FE-E1C55F7D76F3}" type="sibTrans" cxnId="{AE71CF4E-333D-413D-B0EF-A15749200656}">
      <dgm:prSet/>
      <dgm:spPr/>
      <dgm:t>
        <a:bodyPr/>
        <a:lstStyle/>
        <a:p>
          <a:endParaRPr kumimoji="1" lang="ja-JP" altLang="en-US"/>
        </a:p>
      </dgm:t>
    </dgm:pt>
    <dgm:pt modelId="{1592D36A-7658-436D-B339-27A476060318}">
      <dgm:prSet phldrT="[テキスト]"/>
      <dgm:spPr/>
      <dgm:t>
        <a:bodyPr/>
        <a:lstStyle/>
        <a:p>
          <a:r>
            <a:rPr kumimoji="1" lang="en-US" altLang="ja-JP" dirty="0"/>
            <a:t>WAI YAN PAING</a:t>
          </a:r>
          <a:endParaRPr kumimoji="1" lang="ja-JP" altLang="en-US" dirty="0"/>
        </a:p>
      </dgm:t>
    </dgm:pt>
    <dgm:pt modelId="{5D5ECE20-14E9-4132-845E-D783C0093B06}" type="parTrans" cxnId="{A66E8433-0DBD-4F78-97A7-5637AB4A111B}">
      <dgm:prSet/>
      <dgm:spPr/>
      <dgm:t>
        <a:bodyPr/>
        <a:lstStyle/>
        <a:p>
          <a:endParaRPr kumimoji="1" lang="ja-JP" altLang="en-US"/>
        </a:p>
      </dgm:t>
    </dgm:pt>
    <dgm:pt modelId="{F302E8D1-EBB2-439B-9B22-C067C10F1560}" type="sibTrans" cxnId="{A66E8433-0DBD-4F78-97A7-5637AB4A111B}">
      <dgm:prSet/>
      <dgm:spPr/>
      <dgm:t>
        <a:bodyPr/>
        <a:lstStyle/>
        <a:p>
          <a:endParaRPr kumimoji="1" lang="ja-JP" altLang="en-US"/>
        </a:p>
      </dgm:t>
    </dgm:pt>
    <dgm:pt modelId="{02FCA790-E8F1-4F74-B1B5-97341A28CFFC}">
      <dgm:prSet phldrT="[テキスト]"/>
      <dgm:spPr/>
      <dgm:t>
        <a:bodyPr/>
        <a:lstStyle/>
        <a:p>
          <a:pPr>
            <a:buFont typeface="Arial" panose="020B0604020202020204" pitchFamily="34" charset="0"/>
            <a:buChar char="•"/>
          </a:pPr>
          <a:r>
            <a:rPr kumimoji="1" lang="en-US" altLang="ja-JP" dirty="0"/>
            <a:t>TRAN DUY KHANH</a:t>
          </a:r>
          <a:endParaRPr kumimoji="1" lang="ja-JP" altLang="en-US" dirty="0"/>
        </a:p>
      </dgm:t>
    </dgm:pt>
    <dgm:pt modelId="{98457B6C-AC2D-4CF2-968C-26E61CEB98C2}" type="parTrans" cxnId="{09DBC739-6176-4790-8A38-5BD7392DE991}">
      <dgm:prSet/>
      <dgm:spPr/>
      <dgm:t>
        <a:bodyPr/>
        <a:lstStyle/>
        <a:p>
          <a:endParaRPr kumimoji="1" lang="ja-JP" altLang="en-US"/>
        </a:p>
      </dgm:t>
    </dgm:pt>
    <dgm:pt modelId="{CEC51929-86DE-437B-AC85-604F8046E917}" type="sibTrans" cxnId="{09DBC739-6176-4790-8A38-5BD7392DE991}">
      <dgm:prSet/>
      <dgm:spPr/>
      <dgm:t>
        <a:bodyPr/>
        <a:lstStyle/>
        <a:p>
          <a:endParaRPr kumimoji="1" lang="ja-JP" altLang="en-US"/>
        </a:p>
      </dgm:t>
    </dgm:pt>
    <dgm:pt modelId="{9F2C5FB9-1A09-4566-BA31-A40F9FCCC0AF}">
      <dgm:prSet phldrT="[テキスト]"/>
      <dgm:spPr/>
      <dgm:t>
        <a:bodyPr/>
        <a:lstStyle/>
        <a:p>
          <a:pPr>
            <a:buFont typeface="Arial" panose="020B0604020202020204" pitchFamily="34" charset="0"/>
            <a:buChar char="•"/>
          </a:pPr>
          <a:r>
            <a:rPr kumimoji="1" lang="en-US" altLang="ja-JP"/>
            <a:t>ALVIN YASRIN</a:t>
          </a:r>
          <a:endParaRPr kumimoji="1" lang="ja-JP" altLang="en-US" dirty="0"/>
        </a:p>
      </dgm:t>
    </dgm:pt>
    <dgm:pt modelId="{5E4DC3C2-C7A1-46F9-AE69-21DF8594A295}" type="parTrans" cxnId="{EBD42821-19B5-4BF1-9009-AC9FA3BAA83D}">
      <dgm:prSet/>
      <dgm:spPr/>
      <dgm:t>
        <a:bodyPr/>
        <a:lstStyle/>
        <a:p>
          <a:endParaRPr kumimoji="1" lang="ja-JP" altLang="en-US"/>
        </a:p>
      </dgm:t>
    </dgm:pt>
    <dgm:pt modelId="{841EC601-EB80-404F-A01C-25107540132B}" type="sibTrans" cxnId="{EBD42821-19B5-4BF1-9009-AC9FA3BAA83D}">
      <dgm:prSet/>
      <dgm:spPr/>
      <dgm:t>
        <a:bodyPr/>
        <a:lstStyle/>
        <a:p>
          <a:endParaRPr kumimoji="1" lang="ja-JP" altLang="en-US"/>
        </a:p>
      </dgm:t>
    </dgm:pt>
    <dgm:pt modelId="{CE8A58C0-08C9-4233-ABEE-4BF3A3863DBF}" type="pres">
      <dgm:prSet presAssocID="{B4D5CAB3-1E02-41A0-9FFE-86A4097E136A}" presName="Name0" presStyleCnt="0">
        <dgm:presLayoutVars>
          <dgm:chMax val="7"/>
          <dgm:chPref val="7"/>
          <dgm:dir/>
        </dgm:presLayoutVars>
      </dgm:prSet>
      <dgm:spPr/>
    </dgm:pt>
    <dgm:pt modelId="{BCF6A85F-69C4-4DDE-ADA7-137091887CA7}" type="pres">
      <dgm:prSet presAssocID="{B4D5CAB3-1E02-41A0-9FFE-86A4097E136A}" presName="Name1" presStyleCnt="0"/>
      <dgm:spPr/>
    </dgm:pt>
    <dgm:pt modelId="{7778B06A-32D3-4944-97B2-D7503A426C10}" type="pres">
      <dgm:prSet presAssocID="{B4D5CAB3-1E02-41A0-9FFE-86A4097E136A}" presName="cycle" presStyleCnt="0"/>
      <dgm:spPr/>
    </dgm:pt>
    <dgm:pt modelId="{AA62FC31-C6AD-437A-AF50-9056727702DB}" type="pres">
      <dgm:prSet presAssocID="{B4D5CAB3-1E02-41A0-9FFE-86A4097E136A}" presName="srcNode" presStyleLbl="node1" presStyleIdx="0" presStyleCnt="6"/>
      <dgm:spPr/>
    </dgm:pt>
    <dgm:pt modelId="{036D1807-149F-4825-870A-3CC6387FCE1E}" type="pres">
      <dgm:prSet presAssocID="{B4D5CAB3-1E02-41A0-9FFE-86A4097E136A}" presName="conn" presStyleLbl="parChTrans1D2" presStyleIdx="0" presStyleCnt="1"/>
      <dgm:spPr/>
    </dgm:pt>
    <dgm:pt modelId="{72B2D1FA-B945-4E24-9BD3-5B82F8DC6836}" type="pres">
      <dgm:prSet presAssocID="{B4D5CAB3-1E02-41A0-9FFE-86A4097E136A}" presName="extraNode" presStyleLbl="node1" presStyleIdx="0" presStyleCnt="6"/>
      <dgm:spPr/>
    </dgm:pt>
    <dgm:pt modelId="{4844A199-9E11-4DE1-8531-68810091B0EC}" type="pres">
      <dgm:prSet presAssocID="{B4D5CAB3-1E02-41A0-9FFE-86A4097E136A}" presName="dstNode" presStyleLbl="node1" presStyleIdx="0" presStyleCnt="6"/>
      <dgm:spPr/>
    </dgm:pt>
    <dgm:pt modelId="{1EFF0F76-C65C-48A8-B690-0090D4C2B203}" type="pres">
      <dgm:prSet presAssocID="{6C0DD673-338F-461E-A6DF-744FE9284415}" presName="text_1" presStyleLbl="node1" presStyleIdx="0" presStyleCnt="6">
        <dgm:presLayoutVars>
          <dgm:bulletEnabled val="1"/>
        </dgm:presLayoutVars>
      </dgm:prSet>
      <dgm:spPr/>
    </dgm:pt>
    <dgm:pt modelId="{5DC938BA-DCA8-4FD2-B9EA-6779AC44683A}" type="pres">
      <dgm:prSet presAssocID="{6C0DD673-338F-461E-A6DF-744FE9284415}" presName="accent_1" presStyleCnt="0"/>
      <dgm:spPr/>
    </dgm:pt>
    <dgm:pt modelId="{934900C4-EF88-4FD5-A7AA-5E20DB49E8A3}" type="pres">
      <dgm:prSet presAssocID="{6C0DD673-338F-461E-A6DF-744FE9284415}" presName="accentRepeatNode" presStyleLbl="solidFgAcc1" presStyleIdx="0" presStyleCnt="6"/>
      <dgm:spPr/>
    </dgm:pt>
    <dgm:pt modelId="{9115FD2C-D258-41EC-B38F-B42270170DAA}" type="pres">
      <dgm:prSet presAssocID="{09FDEF62-83DB-4B66-AAA1-41ED74ACB75D}" presName="text_2" presStyleLbl="node1" presStyleIdx="1" presStyleCnt="6">
        <dgm:presLayoutVars>
          <dgm:bulletEnabled val="1"/>
        </dgm:presLayoutVars>
      </dgm:prSet>
      <dgm:spPr/>
    </dgm:pt>
    <dgm:pt modelId="{F64DCEF0-163E-42A9-9E97-600082893A45}" type="pres">
      <dgm:prSet presAssocID="{09FDEF62-83DB-4B66-AAA1-41ED74ACB75D}" presName="accent_2" presStyleCnt="0"/>
      <dgm:spPr/>
    </dgm:pt>
    <dgm:pt modelId="{0829226D-FFC6-4A47-9A04-1BE586E00466}" type="pres">
      <dgm:prSet presAssocID="{09FDEF62-83DB-4B66-AAA1-41ED74ACB75D}" presName="accentRepeatNode" presStyleLbl="solidFgAcc1" presStyleIdx="1" presStyleCnt="6"/>
      <dgm:spPr/>
    </dgm:pt>
    <dgm:pt modelId="{88BB6789-194C-4D13-A743-27463FB7F4EF}" type="pres">
      <dgm:prSet presAssocID="{33CDE22B-13DA-43F1-BB77-DC3EFB76F96E}" presName="text_3" presStyleLbl="node1" presStyleIdx="2" presStyleCnt="6">
        <dgm:presLayoutVars>
          <dgm:bulletEnabled val="1"/>
        </dgm:presLayoutVars>
      </dgm:prSet>
      <dgm:spPr/>
    </dgm:pt>
    <dgm:pt modelId="{831A64FF-1E56-452A-A294-3AEC1560BC9D}" type="pres">
      <dgm:prSet presAssocID="{33CDE22B-13DA-43F1-BB77-DC3EFB76F96E}" presName="accent_3" presStyleCnt="0"/>
      <dgm:spPr/>
    </dgm:pt>
    <dgm:pt modelId="{B72D5495-5363-4411-990F-2604FFE93346}" type="pres">
      <dgm:prSet presAssocID="{33CDE22B-13DA-43F1-BB77-DC3EFB76F96E}" presName="accentRepeatNode" presStyleLbl="solidFgAcc1" presStyleIdx="2" presStyleCnt="6"/>
      <dgm:spPr/>
    </dgm:pt>
    <dgm:pt modelId="{E3B7ADAC-B4B2-4B72-914B-975C3A416B20}" type="pres">
      <dgm:prSet presAssocID="{1592D36A-7658-436D-B339-27A476060318}" presName="text_4" presStyleLbl="node1" presStyleIdx="3" presStyleCnt="6">
        <dgm:presLayoutVars>
          <dgm:bulletEnabled val="1"/>
        </dgm:presLayoutVars>
      </dgm:prSet>
      <dgm:spPr/>
    </dgm:pt>
    <dgm:pt modelId="{5BD59268-4BFA-40E9-B7A3-3A7837E58A98}" type="pres">
      <dgm:prSet presAssocID="{1592D36A-7658-436D-B339-27A476060318}" presName="accent_4" presStyleCnt="0"/>
      <dgm:spPr/>
    </dgm:pt>
    <dgm:pt modelId="{7E4C18EE-579D-448D-8746-AA7813E8DE30}" type="pres">
      <dgm:prSet presAssocID="{1592D36A-7658-436D-B339-27A476060318}" presName="accentRepeatNode" presStyleLbl="solidFgAcc1" presStyleIdx="3" presStyleCnt="6"/>
      <dgm:spPr/>
    </dgm:pt>
    <dgm:pt modelId="{5DE46844-A9BA-470C-A6C5-2E10C728DB92}" type="pres">
      <dgm:prSet presAssocID="{02FCA790-E8F1-4F74-B1B5-97341A28CFFC}" presName="text_5" presStyleLbl="node1" presStyleIdx="4" presStyleCnt="6">
        <dgm:presLayoutVars>
          <dgm:bulletEnabled val="1"/>
        </dgm:presLayoutVars>
      </dgm:prSet>
      <dgm:spPr/>
    </dgm:pt>
    <dgm:pt modelId="{68D4A15D-1CE3-4C4E-B1B3-4752C94FA105}" type="pres">
      <dgm:prSet presAssocID="{02FCA790-E8F1-4F74-B1B5-97341A28CFFC}" presName="accent_5" presStyleCnt="0"/>
      <dgm:spPr/>
    </dgm:pt>
    <dgm:pt modelId="{84EE3590-CE62-4AE6-8EA9-038AE7DA86DA}" type="pres">
      <dgm:prSet presAssocID="{02FCA790-E8F1-4F74-B1B5-97341A28CFFC}" presName="accentRepeatNode" presStyleLbl="solidFgAcc1" presStyleIdx="4" presStyleCnt="6"/>
      <dgm:spPr/>
    </dgm:pt>
    <dgm:pt modelId="{B960F40E-69C9-470C-90DD-960A1B086243}" type="pres">
      <dgm:prSet presAssocID="{9F2C5FB9-1A09-4566-BA31-A40F9FCCC0AF}" presName="text_6" presStyleLbl="node1" presStyleIdx="5" presStyleCnt="6">
        <dgm:presLayoutVars>
          <dgm:bulletEnabled val="1"/>
        </dgm:presLayoutVars>
      </dgm:prSet>
      <dgm:spPr/>
    </dgm:pt>
    <dgm:pt modelId="{892FB246-1EBD-4BDD-B0D2-212BE7E247D9}" type="pres">
      <dgm:prSet presAssocID="{9F2C5FB9-1A09-4566-BA31-A40F9FCCC0AF}" presName="accent_6" presStyleCnt="0"/>
      <dgm:spPr/>
    </dgm:pt>
    <dgm:pt modelId="{AA03549C-12BB-4F51-BADF-6A3FAF7BCA3D}" type="pres">
      <dgm:prSet presAssocID="{9F2C5FB9-1A09-4566-BA31-A40F9FCCC0AF}" presName="accentRepeatNode" presStyleLbl="solidFgAcc1" presStyleIdx="5" presStyleCnt="6"/>
      <dgm:spPr/>
    </dgm:pt>
  </dgm:ptLst>
  <dgm:cxnLst>
    <dgm:cxn modelId="{BBDFDD00-3825-4497-AC4A-867FB9A42DCA}" type="presOf" srcId="{09FDEF62-83DB-4B66-AAA1-41ED74ACB75D}" destId="{9115FD2C-D258-41EC-B38F-B42270170DAA}" srcOrd="0" destOrd="0" presId="urn:microsoft.com/office/officeart/2008/layout/VerticalCurvedList"/>
    <dgm:cxn modelId="{EBD42821-19B5-4BF1-9009-AC9FA3BAA83D}" srcId="{B4D5CAB3-1E02-41A0-9FFE-86A4097E136A}" destId="{9F2C5FB9-1A09-4566-BA31-A40F9FCCC0AF}" srcOrd="5" destOrd="0" parTransId="{5E4DC3C2-C7A1-46F9-AE69-21DF8594A295}" sibTransId="{841EC601-EB80-404F-A01C-25107540132B}"/>
    <dgm:cxn modelId="{A66E8433-0DBD-4F78-97A7-5637AB4A111B}" srcId="{B4D5CAB3-1E02-41A0-9FFE-86A4097E136A}" destId="{1592D36A-7658-436D-B339-27A476060318}" srcOrd="3" destOrd="0" parTransId="{5D5ECE20-14E9-4132-845E-D783C0093B06}" sibTransId="{F302E8D1-EBB2-439B-9B22-C067C10F1560}"/>
    <dgm:cxn modelId="{09DBC739-6176-4790-8A38-5BD7392DE991}" srcId="{B4D5CAB3-1E02-41A0-9FFE-86A4097E136A}" destId="{02FCA790-E8F1-4F74-B1B5-97341A28CFFC}" srcOrd="4" destOrd="0" parTransId="{98457B6C-AC2D-4CF2-968C-26E61CEB98C2}" sibTransId="{CEC51929-86DE-437B-AC85-604F8046E917}"/>
    <dgm:cxn modelId="{7ED7C63D-6029-4E35-A6E5-5796130901B2}" type="presOf" srcId="{1592D36A-7658-436D-B339-27A476060318}" destId="{E3B7ADAC-B4B2-4B72-914B-975C3A416B20}" srcOrd="0" destOrd="0" presId="urn:microsoft.com/office/officeart/2008/layout/VerticalCurvedList"/>
    <dgm:cxn modelId="{AE71CF4E-333D-413D-B0EF-A15749200656}" srcId="{B4D5CAB3-1E02-41A0-9FFE-86A4097E136A}" destId="{33CDE22B-13DA-43F1-BB77-DC3EFB76F96E}" srcOrd="2" destOrd="0" parTransId="{5918817D-E12F-4795-A954-D613A550AEAB}" sibTransId="{81D4B7E9-4164-4259-93FE-E1C55F7D76F3}"/>
    <dgm:cxn modelId="{41B0748D-D3EA-4444-A075-C64F7000B9B8}" srcId="{B4D5CAB3-1E02-41A0-9FFE-86A4097E136A}" destId="{09FDEF62-83DB-4B66-AAA1-41ED74ACB75D}" srcOrd="1" destOrd="0" parTransId="{81628526-E379-42D3-A612-7553AA243470}" sibTransId="{AF7159FE-7309-414B-8203-92825CDEF80E}"/>
    <dgm:cxn modelId="{672BEA8E-7D05-4BB3-ACD1-FB6967E26016}" type="presOf" srcId="{02FCA790-E8F1-4F74-B1B5-97341A28CFFC}" destId="{5DE46844-A9BA-470C-A6C5-2E10C728DB92}" srcOrd="0" destOrd="0" presId="urn:microsoft.com/office/officeart/2008/layout/VerticalCurvedList"/>
    <dgm:cxn modelId="{3ECC4792-8494-4C00-AAA0-3CB02CD29088}" type="presOf" srcId="{6C0DD673-338F-461E-A6DF-744FE9284415}" destId="{1EFF0F76-C65C-48A8-B690-0090D4C2B203}" srcOrd="0" destOrd="0" presId="urn:microsoft.com/office/officeart/2008/layout/VerticalCurvedList"/>
    <dgm:cxn modelId="{46931DC5-F4C9-4436-8B50-867E502617CF}" type="presOf" srcId="{6FCD16D4-6488-4901-B38F-DD6691F4CF52}" destId="{036D1807-149F-4825-870A-3CC6387FCE1E}" srcOrd="0" destOrd="0" presId="urn:microsoft.com/office/officeart/2008/layout/VerticalCurvedList"/>
    <dgm:cxn modelId="{E33BBFCA-81C0-4D40-845C-ADB0C3EE283A}" type="presOf" srcId="{9F2C5FB9-1A09-4566-BA31-A40F9FCCC0AF}" destId="{B960F40E-69C9-470C-90DD-960A1B086243}" srcOrd="0" destOrd="0" presId="urn:microsoft.com/office/officeart/2008/layout/VerticalCurvedList"/>
    <dgm:cxn modelId="{366733D6-749F-4891-9377-A76855D5533C}" srcId="{B4D5CAB3-1E02-41A0-9FFE-86A4097E136A}" destId="{6C0DD673-338F-461E-A6DF-744FE9284415}" srcOrd="0" destOrd="0" parTransId="{0D6C1890-3D5A-4F73-BE74-7BE760F4DD2F}" sibTransId="{6FCD16D4-6488-4901-B38F-DD6691F4CF52}"/>
    <dgm:cxn modelId="{5AC476F1-8FF6-45E1-BA70-0C9E66808D2B}" type="presOf" srcId="{33CDE22B-13DA-43F1-BB77-DC3EFB76F96E}" destId="{88BB6789-194C-4D13-A743-27463FB7F4EF}" srcOrd="0" destOrd="0" presId="urn:microsoft.com/office/officeart/2008/layout/VerticalCurvedList"/>
    <dgm:cxn modelId="{AE11A4F2-D5C5-48AC-A619-8831A0BFB9FB}" type="presOf" srcId="{B4D5CAB3-1E02-41A0-9FFE-86A4097E136A}" destId="{CE8A58C0-08C9-4233-ABEE-4BF3A3863DBF}" srcOrd="0" destOrd="0" presId="urn:microsoft.com/office/officeart/2008/layout/VerticalCurvedList"/>
    <dgm:cxn modelId="{25FB92D0-FB30-4819-9577-A3F451FBBCBF}" type="presParOf" srcId="{CE8A58C0-08C9-4233-ABEE-4BF3A3863DBF}" destId="{BCF6A85F-69C4-4DDE-ADA7-137091887CA7}" srcOrd="0" destOrd="0" presId="urn:microsoft.com/office/officeart/2008/layout/VerticalCurvedList"/>
    <dgm:cxn modelId="{73005445-3F54-4422-B993-B5026ED5C343}" type="presParOf" srcId="{BCF6A85F-69C4-4DDE-ADA7-137091887CA7}" destId="{7778B06A-32D3-4944-97B2-D7503A426C10}" srcOrd="0" destOrd="0" presId="urn:microsoft.com/office/officeart/2008/layout/VerticalCurvedList"/>
    <dgm:cxn modelId="{6B351001-BE12-4373-81EF-EF3A207AA7CE}" type="presParOf" srcId="{7778B06A-32D3-4944-97B2-D7503A426C10}" destId="{AA62FC31-C6AD-437A-AF50-9056727702DB}" srcOrd="0" destOrd="0" presId="urn:microsoft.com/office/officeart/2008/layout/VerticalCurvedList"/>
    <dgm:cxn modelId="{2AC6CB05-2289-425F-B5FA-3623118553C3}" type="presParOf" srcId="{7778B06A-32D3-4944-97B2-D7503A426C10}" destId="{036D1807-149F-4825-870A-3CC6387FCE1E}" srcOrd="1" destOrd="0" presId="urn:microsoft.com/office/officeart/2008/layout/VerticalCurvedList"/>
    <dgm:cxn modelId="{E0B999A8-3A5D-4FEB-B158-28EEE1FB1229}" type="presParOf" srcId="{7778B06A-32D3-4944-97B2-D7503A426C10}" destId="{72B2D1FA-B945-4E24-9BD3-5B82F8DC6836}" srcOrd="2" destOrd="0" presId="urn:microsoft.com/office/officeart/2008/layout/VerticalCurvedList"/>
    <dgm:cxn modelId="{5EFED59A-F087-4C74-9348-765509C20B69}" type="presParOf" srcId="{7778B06A-32D3-4944-97B2-D7503A426C10}" destId="{4844A199-9E11-4DE1-8531-68810091B0EC}" srcOrd="3" destOrd="0" presId="urn:microsoft.com/office/officeart/2008/layout/VerticalCurvedList"/>
    <dgm:cxn modelId="{4348E234-4351-44CF-9DD6-E920CAC32F09}" type="presParOf" srcId="{BCF6A85F-69C4-4DDE-ADA7-137091887CA7}" destId="{1EFF0F76-C65C-48A8-B690-0090D4C2B203}" srcOrd="1" destOrd="0" presId="urn:microsoft.com/office/officeart/2008/layout/VerticalCurvedList"/>
    <dgm:cxn modelId="{81AA7AC6-84B0-4B1D-B1C2-1515D059171E}" type="presParOf" srcId="{BCF6A85F-69C4-4DDE-ADA7-137091887CA7}" destId="{5DC938BA-DCA8-4FD2-B9EA-6779AC44683A}" srcOrd="2" destOrd="0" presId="urn:microsoft.com/office/officeart/2008/layout/VerticalCurvedList"/>
    <dgm:cxn modelId="{1C4D1DDA-8730-49D5-A7DF-29E794E6D5A6}" type="presParOf" srcId="{5DC938BA-DCA8-4FD2-B9EA-6779AC44683A}" destId="{934900C4-EF88-4FD5-A7AA-5E20DB49E8A3}" srcOrd="0" destOrd="0" presId="urn:microsoft.com/office/officeart/2008/layout/VerticalCurvedList"/>
    <dgm:cxn modelId="{6650718D-ABE6-4D76-A6FB-F36552E24B3E}" type="presParOf" srcId="{BCF6A85F-69C4-4DDE-ADA7-137091887CA7}" destId="{9115FD2C-D258-41EC-B38F-B42270170DAA}" srcOrd="3" destOrd="0" presId="urn:microsoft.com/office/officeart/2008/layout/VerticalCurvedList"/>
    <dgm:cxn modelId="{2CF596CB-F5A7-47B1-8714-20FC4E40BBB0}" type="presParOf" srcId="{BCF6A85F-69C4-4DDE-ADA7-137091887CA7}" destId="{F64DCEF0-163E-42A9-9E97-600082893A45}" srcOrd="4" destOrd="0" presId="urn:microsoft.com/office/officeart/2008/layout/VerticalCurvedList"/>
    <dgm:cxn modelId="{FC21A529-93AF-4694-940C-0095267A28C3}" type="presParOf" srcId="{F64DCEF0-163E-42A9-9E97-600082893A45}" destId="{0829226D-FFC6-4A47-9A04-1BE586E00466}" srcOrd="0" destOrd="0" presId="urn:microsoft.com/office/officeart/2008/layout/VerticalCurvedList"/>
    <dgm:cxn modelId="{C708869A-4BC9-45D0-9790-22F318294DED}" type="presParOf" srcId="{BCF6A85F-69C4-4DDE-ADA7-137091887CA7}" destId="{88BB6789-194C-4D13-A743-27463FB7F4EF}" srcOrd="5" destOrd="0" presId="urn:microsoft.com/office/officeart/2008/layout/VerticalCurvedList"/>
    <dgm:cxn modelId="{E8CBE007-912D-4BFA-AC0A-744C2ECBA5A5}" type="presParOf" srcId="{BCF6A85F-69C4-4DDE-ADA7-137091887CA7}" destId="{831A64FF-1E56-452A-A294-3AEC1560BC9D}" srcOrd="6" destOrd="0" presId="urn:microsoft.com/office/officeart/2008/layout/VerticalCurvedList"/>
    <dgm:cxn modelId="{1D9C6615-9748-4E80-AB14-11ED89A3882C}" type="presParOf" srcId="{831A64FF-1E56-452A-A294-3AEC1560BC9D}" destId="{B72D5495-5363-4411-990F-2604FFE93346}" srcOrd="0" destOrd="0" presId="urn:microsoft.com/office/officeart/2008/layout/VerticalCurvedList"/>
    <dgm:cxn modelId="{BE9A174A-18B0-4497-8039-0F0D712D53DA}" type="presParOf" srcId="{BCF6A85F-69C4-4DDE-ADA7-137091887CA7}" destId="{E3B7ADAC-B4B2-4B72-914B-975C3A416B20}" srcOrd="7" destOrd="0" presId="urn:microsoft.com/office/officeart/2008/layout/VerticalCurvedList"/>
    <dgm:cxn modelId="{147DAFA4-2138-4DC1-B301-A1AEC6B6E460}" type="presParOf" srcId="{BCF6A85F-69C4-4DDE-ADA7-137091887CA7}" destId="{5BD59268-4BFA-40E9-B7A3-3A7837E58A98}" srcOrd="8" destOrd="0" presId="urn:microsoft.com/office/officeart/2008/layout/VerticalCurvedList"/>
    <dgm:cxn modelId="{B020673E-0B6F-470B-AF90-4681E1611ACF}" type="presParOf" srcId="{5BD59268-4BFA-40E9-B7A3-3A7837E58A98}" destId="{7E4C18EE-579D-448D-8746-AA7813E8DE30}" srcOrd="0" destOrd="0" presId="urn:microsoft.com/office/officeart/2008/layout/VerticalCurvedList"/>
    <dgm:cxn modelId="{4FE0A8E3-194E-4697-BA80-37EDCF09940B}" type="presParOf" srcId="{BCF6A85F-69C4-4DDE-ADA7-137091887CA7}" destId="{5DE46844-A9BA-470C-A6C5-2E10C728DB92}" srcOrd="9" destOrd="0" presId="urn:microsoft.com/office/officeart/2008/layout/VerticalCurvedList"/>
    <dgm:cxn modelId="{5336F655-5AAA-4A74-830B-883DDE401AAE}" type="presParOf" srcId="{BCF6A85F-69C4-4DDE-ADA7-137091887CA7}" destId="{68D4A15D-1CE3-4C4E-B1B3-4752C94FA105}" srcOrd="10" destOrd="0" presId="urn:microsoft.com/office/officeart/2008/layout/VerticalCurvedList"/>
    <dgm:cxn modelId="{695E058D-EA54-4FE3-98BD-44512299771B}" type="presParOf" srcId="{68D4A15D-1CE3-4C4E-B1B3-4752C94FA105}" destId="{84EE3590-CE62-4AE6-8EA9-038AE7DA86DA}" srcOrd="0" destOrd="0" presId="urn:microsoft.com/office/officeart/2008/layout/VerticalCurvedList"/>
    <dgm:cxn modelId="{59ED201A-5841-4E73-A0E0-74E79B1077D3}" type="presParOf" srcId="{BCF6A85F-69C4-4DDE-ADA7-137091887CA7}" destId="{B960F40E-69C9-470C-90DD-960A1B086243}" srcOrd="11" destOrd="0" presId="urn:microsoft.com/office/officeart/2008/layout/VerticalCurvedList"/>
    <dgm:cxn modelId="{3ACA4BA4-65E8-426C-B3AD-49E0EFC67735}" type="presParOf" srcId="{BCF6A85F-69C4-4DDE-ADA7-137091887CA7}" destId="{892FB246-1EBD-4BDD-B0D2-212BE7E247D9}" srcOrd="12" destOrd="0" presId="urn:microsoft.com/office/officeart/2008/layout/VerticalCurvedList"/>
    <dgm:cxn modelId="{628DCBC0-EE6B-4814-96AA-0ED66657FAB0}" type="presParOf" srcId="{892FB246-1EBD-4BDD-B0D2-212BE7E247D9}" destId="{AA03549C-12BB-4F51-BADF-6A3FAF7BCA3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D1807-149F-4825-870A-3CC6387FCE1E}">
      <dsp:nvSpPr>
        <dsp:cNvPr id="0" name=""/>
        <dsp:cNvSpPr/>
      </dsp:nvSpPr>
      <dsp:spPr>
        <a:xfrm>
          <a:off x="-4837887" y="-741434"/>
          <a:ext cx="5762137" cy="5762137"/>
        </a:xfrm>
        <a:prstGeom prst="blockArc">
          <a:avLst>
            <a:gd name="adj1" fmla="val 18900000"/>
            <a:gd name="adj2" fmla="val 2700000"/>
            <a:gd name="adj3" fmla="val 375"/>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F0F76-C65C-48A8-B690-0090D4C2B203}">
      <dsp:nvSpPr>
        <dsp:cNvPr id="0" name=""/>
        <dsp:cNvSpPr/>
      </dsp:nvSpPr>
      <dsp:spPr>
        <a:xfrm>
          <a:off x="344948" y="225346"/>
          <a:ext cx="5447385" cy="4505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601" tIns="60960" rIns="60960" bIns="60960" numCol="1" spcCol="1270" anchor="ctr" anchorCtr="0">
          <a:noAutofit/>
        </a:bodyPr>
        <a:lstStyle/>
        <a:p>
          <a:pPr marL="0" lvl="0" indent="0" algn="l" defTabSz="1066800">
            <a:lnSpc>
              <a:spcPct val="90000"/>
            </a:lnSpc>
            <a:spcBef>
              <a:spcPct val="0"/>
            </a:spcBef>
            <a:spcAft>
              <a:spcPct val="35000"/>
            </a:spcAft>
            <a:buNone/>
          </a:pPr>
          <a:r>
            <a:rPr kumimoji="1" lang="en-US" altLang="ja-JP" sz="2400" kern="1200" dirty="0"/>
            <a:t>ZAENTAN MAULANA FADILLAH</a:t>
          </a:r>
          <a:endParaRPr kumimoji="1" lang="ja-JP" altLang="en-US" sz="2400" kern="1200" dirty="0"/>
        </a:p>
      </dsp:txBody>
      <dsp:txXfrm>
        <a:off x="344948" y="225346"/>
        <a:ext cx="5447385" cy="450521"/>
      </dsp:txXfrm>
    </dsp:sp>
    <dsp:sp modelId="{934900C4-EF88-4FD5-A7AA-5E20DB49E8A3}">
      <dsp:nvSpPr>
        <dsp:cNvPr id="0" name=""/>
        <dsp:cNvSpPr/>
      </dsp:nvSpPr>
      <dsp:spPr>
        <a:xfrm>
          <a:off x="63372" y="169031"/>
          <a:ext cx="563151" cy="56315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15FD2C-D258-41EC-B38F-B42270170DAA}">
      <dsp:nvSpPr>
        <dsp:cNvPr id="0" name=""/>
        <dsp:cNvSpPr/>
      </dsp:nvSpPr>
      <dsp:spPr>
        <a:xfrm>
          <a:off x="715533" y="901042"/>
          <a:ext cx="5076801" cy="4505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601" tIns="60960" rIns="60960" bIns="60960" numCol="1" spcCol="1270" anchor="ctr" anchorCtr="0">
          <a:noAutofit/>
        </a:bodyPr>
        <a:lstStyle/>
        <a:p>
          <a:pPr marL="0" lvl="0" indent="0" algn="l" defTabSz="1066800">
            <a:lnSpc>
              <a:spcPct val="90000"/>
            </a:lnSpc>
            <a:spcBef>
              <a:spcPct val="0"/>
            </a:spcBef>
            <a:spcAft>
              <a:spcPct val="35000"/>
            </a:spcAft>
            <a:buNone/>
          </a:pPr>
          <a:r>
            <a:rPr kumimoji="1" lang="en-US" altLang="ja-JP" sz="2400" kern="1200" dirty="0"/>
            <a:t>PHAM THI THU THAO</a:t>
          </a:r>
          <a:endParaRPr kumimoji="1" lang="ja-JP" altLang="en-US" sz="2400" kern="1200" dirty="0"/>
        </a:p>
      </dsp:txBody>
      <dsp:txXfrm>
        <a:off x="715533" y="901042"/>
        <a:ext cx="5076801" cy="450521"/>
      </dsp:txXfrm>
    </dsp:sp>
    <dsp:sp modelId="{0829226D-FFC6-4A47-9A04-1BE586E00466}">
      <dsp:nvSpPr>
        <dsp:cNvPr id="0" name=""/>
        <dsp:cNvSpPr/>
      </dsp:nvSpPr>
      <dsp:spPr>
        <a:xfrm>
          <a:off x="433957" y="844727"/>
          <a:ext cx="563151" cy="56315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BB6789-194C-4D13-A743-27463FB7F4EF}">
      <dsp:nvSpPr>
        <dsp:cNvPr id="0" name=""/>
        <dsp:cNvSpPr/>
      </dsp:nvSpPr>
      <dsp:spPr>
        <a:xfrm>
          <a:off x="884992" y="1576739"/>
          <a:ext cx="4907342" cy="4505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601" tIns="60960" rIns="60960" bIns="60960" numCol="1" spcCol="1270" anchor="ctr" anchorCtr="0">
          <a:noAutofit/>
        </a:bodyPr>
        <a:lstStyle/>
        <a:p>
          <a:pPr marL="0" lvl="0" indent="0" algn="l" defTabSz="1066800">
            <a:lnSpc>
              <a:spcPct val="90000"/>
            </a:lnSpc>
            <a:spcBef>
              <a:spcPct val="0"/>
            </a:spcBef>
            <a:spcAft>
              <a:spcPct val="35000"/>
            </a:spcAft>
            <a:buNone/>
          </a:pPr>
          <a:r>
            <a:rPr kumimoji="1" lang="en-US" altLang="ja-JP" sz="2400" kern="1200" dirty="0"/>
            <a:t>NGUYEN</a:t>
          </a:r>
          <a:r>
            <a:rPr kumimoji="1" lang="ja-JP" altLang="en-US" sz="2400" kern="1200" dirty="0"/>
            <a:t> </a:t>
          </a:r>
          <a:r>
            <a:rPr kumimoji="1" lang="en-US" altLang="ja-JP" sz="2400" kern="1200" dirty="0"/>
            <a:t>NGOC</a:t>
          </a:r>
          <a:r>
            <a:rPr kumimoji="1" lang="ja-JP" altLang="en-US" sz="2400" kern="1200" dirty="0"/>
            <a:t> </a:t>
          </a:r>
          <a:r>
            <a:rPr kumimoji="1" lang="en-US" altLang="ja-JP" sz="2400" kern="1200" dirty="0"/>
            <a:t>DUC</a:t>
          </a:r>
          <a:endParaRPr kumimoji="1" lang="ja-JP" altLang="en-US" sz="2400" kern="1200" dirty="0"/>
        </a:p>
      </dsp:txBody>
      <dsp:txXfrm>
        <a:off x="884992" y="1576739"/>
        <a:ext cx="4907342" cy="450521"/>
      </dsp:txXfrm>
    </dsp:sp>
    <dsp:sp modelId="{B72D5495-5363-4411-990F-2604FFE93346}">
      <dsp:nvSpPr>
        <dsp:cNvPr id="0" name=""/>
        <dsp:cNvSpPr/>
      </dsp:nvSpPr>
      <dsp:spPr>
        <a:xfrm>
          <a:off x="603416" y="1520424"/>
          <a:ext cx="563151" cy="56315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B7ADAC-B4B2-4B72-914B-975C3A416B20}">
      <dsp:nvSpPr>
        <dsp:cNvPr id="0" name=""/>
        <dsp:cNvSpPr/>
      </dsp:nvSpPr>
      <dsp:spPr>
        <a:xfrm>
          <a:off x="884992" y="2252008"/>
          <a:ext cx="4907342" cy="4505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601" tIns="60960" rIns="60960" bIns="60960" numCol="1" spcCol="1270" anchor="ctr" anchorCtr="0">
          <a:noAutofit/>
        </a:bodyPr>
        <a:lstStyle/>
        <a:p>
          <a:pPr marL="0" lvl="0" indent="0" algn="l" defTabSz="1066800">
            <a:lnSpc>
              <a:spcPct val="90000"/>
            </a:lnSpc>
            <a:spcBef>
              <a:spcPct val="0"/>
            </a:spcBef>
            <a:spcAft>
              <a:spcPct val="35000"/>
            </a:spcAft>
            <a:buNone/>
          </a:pPr>
          <a:r>
            <a:rPr kumimoji="1" lang="en-US" altLang="ja-JP" sz="2400" kern="1200" dirty="0"/>
            <a:t>WAI YAN PAING</a:t>
          </a:r>
          <a:endParaRPr kumimoji="1" lang="ja-JP" altLang="en-US" sz="2400" kern="1200" dirty="0"/>
        </a:p>
      </dsp:txBody>
      <dsp:txXfrm>
        <a:off x="884992" y="2252008"/>
        <a:ext cx="4907342" cy="450521"/>
      </dsp:txXfrm>
    </dsp:sp>
    <dsp:sp modelId="{7E4C18EE-579D-448D-8746-AA7813E8DE30}">
      <dsp:nvSpPr>
        <dsp:cNvPr id="0" name=""/>
        <dsp:cNvSpPr/>
      </dsp:nvSpPr>
      <dsp:spPr>
        <a:xfrm>
          <a:off x="603416" y="2195692"/>
          <a:ext cx="563151" cy="56315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E46844-A9BA-470C-A6C5-2E10C728DB92}">
      <dsp:nvSpPr>
        <dsp:cNvPr id="0" name=""/>
        <dsp:cNvSpPr/>
      </dsp:nvSpPr>
      <dsp:spPr>
        <a:xfrm>
          <a:off x="715533" y="2927704"/>
          <a:ext cx="5076801" cy="4505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601" tIns="60960" rIns="60960" bIns="6096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kumimoji="1" lang="en-US" altLang="ja-JP" sz="2400" kern="1200" dirty="0"/>
            <a:t>TRAN DUY KHANH</a:t>
          </a:r>
          <a:endParaRPr kumimoji="1" lang="ja-JP" altLang="en-US" sz="2400" kern="1200" dirty="0"/>
        </a:p>
      </dsp:txBody>
      <dsp:txXfrm>
        <a:off x="715533" y="2927704"/>
        <a:ext cx="5076801" cy="450521"/>
      </dsp:txXfrm>
    </dsp:sp>
    <dsp:sp modelId="{84EE3590-CE62-4AE6-8EA9-038AE7DA86DA}">
      <dsp:nvSpPr>
        <dsp:cNvPr id="0" name=""/>
        <dsp:cNvSpPr/>
      </dsp:nvSpPr>
      <dsp:spPr>
        <a:xfrm>
          <a:off x="433957" y="2871389"/>
          <a:ext cx="563151" cy="56315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0F40E-69C9-470C-90DD-960A1B086243}">
      <dsp:nvSpPr>
        <dsp:cNvPr id="0" name=""/>
        <dsp:cNvSpPr/>
      </dsp:nvSpPr>
      <dsp:spPr>
        <a:xfrm>
          <a:off x="344948" y="3603401"/>
          <a:ext cx="5447385" cy="4505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601" tIns="60960" rIns="60960" bIns="6096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kumimoji="1" lang="en-US" altLang="ja-JP" sz="2400" kern="1200"/>
            <a:t>ALVIN YASRIN</a:t>
          </a:r>
          <a:endParaRPr kumimoji="1" lang="ja-JP" altLang="en-US" sz="2400" kern="1200" dirty="0"/>
        </a:p>
      </dsp:txBody>
      <dsp:txXfrm>
        <a:off x="344948" y="3603401"/>
        <a:ext cx="5447385" cy="450521"/>
      </dsp:txXfrm>
    </dsp:sp>
    <dsp:sp modelId="{AA03549C-12BB-4F51-BADF-6A3FAF7BCA3D}">
      <dsp:nvSpPr>
        <dsp:cNvPr id="0" name=""/>
        <dsp:cNvSpPr/>
      </dsp:nvSpPr>
      <dsp:spPr>
        <a:xfrm>
          <a:off x="63372" y="3547086"/>
          <a:ext cx="563151" cy="56315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39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646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402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278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475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163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56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28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569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053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143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80290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0433985-B73B-4B62-9F48-6B54FB0034F3}"/>
              </a:ext>
            </a:extLst>
          </p:cNvPr>
          <p:cNvSpPr>
            <a:spLocks noGrp="1"/>
          </p:cNvSpPr>
          <p:nvPr>
            <p:ph type="subTitle" idx="1"/>
          </p:nvPr>
        </p:nvSpPr>
        <p:spPr/>
        <p:txBody>
          <a:bodyPr>
            <a:noAutofit/>
          </a:bodyPr>
          <a:lstStyle/>
          <a:p>
            <a:pPr algn="r"/>
            <a:r>
              <a:rPr lang="ja-JP" altLang="en-US" sz="2000" b="1" dirty="0"/>
              <a:t>卒業研究</a:t>
            </a:r>
            <a:endParaRPr lang="en-US" altLang="ja-JP" sz="2000" b="1" dirty="0"/>
          </a:p>
          <a:p>
            <a:pPr algn="r"/>
            <a:r>
              <a:rPr kumimoji="1" lang="ja-JP" altLang="en-US" sz="2000" b="1" dirty="0"/>
              <a:t>ネットショップ</a:t>
            </a:r>
          </a:p>
        </p:txBody>
      </p:sp>
      <p:sp>
        <p:nvSpPr>
          <p:cNvPr id="5" name="正方形/長方形 4">
            <a:extLst>
              <a:ext uri="{FF2B5EF4-FFF2-40B4-BE49-F238E27FC236}">
                <a16:creationId xmlns:a16="http://schemas.microsoft.com/office/drawing/2014/main" id="{3C409BB9-45C0-46BB-B014-1C999ED25813}"/>
              </a:ext>
            </a:extLst>
          </p:cNvPr>
          <p:cNvSpPr/>
          <p:nvPr/>
        </p:nvSpPr>
        <p:spPr>
          <a:xfrm>
            <a:off x="1935180" y="2423208"/>
            <a:ext cx="5418120" cy="1107996"/>
          </a:xfrm>
          <a:prstGeom prst="rect">
            <a:avLst/>
          </a:prstGeom>
          <a:noFill/>
        </p:spPr>
        <p:txBody>
          <a:bodyPr wrap="square" lIns="91440" tIns="45720" rIns="91440" bIns="45720">
            <a:spAutoFit/>
          </a:bodyPr>
          <a:lstStyle/>
          <a:p>
            <a:pPr algn="ctr"/>
            <a:r>
              <a:rPr kumimoji="1" lang="en-US" altLang="ja-JP" sz="6600" b="1" cap="none" spc="0" dirty="0">
                <a:ln w="6600">
                  <a:solidFill>
                    <a:schemeClr val="accent2"/>
                  </a:solidFill>
                  <a:prstDash val="solid"/>
                </a:ln>
                <a:solidFill>
                  <a:srgbClr val="FFFFFF"/>
                </a:solidFill>
                <a:effectLst>
                  <a:outerShdw dist="38100" dir="2700000" algn="tl" rotWithShape="0">
                    <a:schemeClr val="accent2"/>
                  </a:outerShdw>
                </a:effectLst>
                <a:latin typeface="+mn-ea"/>
                <a:ea typeface="+mn-ea"/>
              </a:rPr>
              <a:t>FOR</a:t>
            </a:r>
            <a:r>
              <a:rPr kumimoji="1" lang="ja-JP" altLang="en-US" sz="6600" b="1" cap="none" spc="0" dirty="0">
                <a:ln w="6600">
                  <a:solidFill>
                    <a:schemeClr val="accent2"/>
                  </a:solidFill>
                  <a:prstDash val="solid"/>
                </a:ln>
                <a:solidFill>
                  <a:srgbClr val="FFFFFF"/>
                </a:solidFill>
                <a:effectLst>
                  <a:outerShdw dist="38100" dir="2700000" algn="tl" rotWithShape="0">
                    <a:schemeClr val="accent2"/>
                  </a:outerShdw>
                </a:effectLst>
                <a:latin typeface="+mn-ea"/>
                <a:ea typeface="+mn-ea"/>
              </a:rPr>
              <a:t>３６５</a:t>
            </a:r>
            <a:endParaRPr lang="ja-JP" altLang="en-US" sz="6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236260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D114389-B986-428A-93B1-B948C4626482}"/>
              </a:ext>
            </a:extLst>
          </p:cNvPr>
          <p:cNvSpPr/>
          <p:nvPr/>
        </p:nvSpPr>
        <p:spPr>
          <a:xfrm>
            <a:off x="7404100" y="430074"/>
            <a:ext cx="4368800" cy="923330"/>
          </a:xfrm>
          <a:prstGeom prst="rect">
            <a:avLst/>
          </a:prstGeom>
          <a:noFill/>
        </p:spPr>
        <p:txBody>
          <a:bodyPr wrap="square" lIns="91440" tIns="45720" rIns="91440" bIns="45720">
            <a:spAutoFit/>
          </a:bodyPr>
          <a:lstStyle/>
          <a:p>
            <a:pPr algn="ctr"/>
            <a:r>
              <a:rPr lang="ja-JP" altLang="en-US" sz="5400" b="1" cap="none" spc="0" dirty="0">
                <a:ln w="6600">
                  <a:solidFill>
                    <a:schemeClr val="accent2"/>
                  </a:solidFill>
                  <a:prstDash val="solid"/>
                </a:ln>
                <a:solidFill>
                  <a:srgbClr val="FFFFFF"/>
                </a:solidFill>
                <a:effectLst>
                  <a:outerShdw dist="38100" dir="2700000" algn="tl" rotWithShape="0">
                    <a:schemeClr val="accent2"/>
                  </a:outerShdw>
                </a:effectLst>
              </a:rPr>
              <a:t>ガチャの画面</a:t>
            </a:r>
          </a:p>
        </p:txBody>
      </p:sp>
      <p:sp>
        <p:nvSpPr>
          <p:cNvPr id="7" name="テキスト ボックス 6">
            <a:extLst>
              <a:ext uri="{FF2B5EF4-FFF2-40B4-BE49-F238E27FC236}">
                <a16:creationId xmlns:a16="http://schemas.microsoft.com/office/drawing/2014/main" id="{FA709321-25B3-4EB7-8F41-A9988BFC0848}"/>
              </a:ext>
            </a:extLst>
          </p:cNvPr>
          <p:cNvSpPr txBox="1"/>
          <p:nvPr/>
        </p:nvSpPr>
        <p:spPr>
          <a:xfrm>
            <a:off x="7493000" y="1803400"/>
            <a:ext cx="4699000" cy="341632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b="1" dirty="0"/>
              <a:t>クーポンが持ってないお客様ではガチャを回すことが不可</a:t>
            </a:r>
            <a:endParaRPr kumimoji="1" lang="en-US" altLang="ja-JP" sz="2000" b="1" dirty="0"/>
          </a:p>
          <a:p>
            <a:pPr marL="285750" indent="-285750">
              <a:buFont typeface="Arial" panose="020B0604020202020204" pitchFamily="34" charset="0"/>
              <a:buChar char="•"/>
            </a:pPr>
            <a:endParaRPr kumimoji="1" lang="en-US" altLang="ja-JP" sz="2000" b="1" dirty="0"/>
          </a:p>
          <a:p>
            <a:pPr marL="285750" indent="-285750">
              <a:buFont typeface="Arial" panose="020B0604020202020204" pitchFamily="34" charset="0"/>
              <a:buChar char="•"/>
            </a:pPr>
            <a:r>
              <a:rPr kumimoji="1" lang="ja-JP" altLang="en-US" sz="2000" b="1" dirty="0"/>
              <a:t>ガチャ回したら「おめでとう！○○がゲットした」というメッセージが表示される</a:t>
            </a:r>
            <a:endParaRPr kumimoji="1" lang="en-US" altLang="ja-JP" sz="2000" b="1" dirty="0"/>
          </a:p>
          <a:p>
            <a:pPr marL="285750" indent="-285750">
              <a:buFont typeface="Arial" panose="020B0604020202020204" pitchFamily="34" charset="0"/>
              <a:buChar char="•"/>
            </a:pPr>
            <a:endParaRPr kumimoji="1" lang="en-US" altLang="ja-JP" sz="2000" b="1" dirty="0"/>
          </a:p>
          <a:p>
            <a:pPr marL="285750" indent="-285750">
              <a:buFont typeface="Arial" panose="020B0604020202020204" pitchFamily="34" charset="0"/>
              <a:buChar char="•"/>
            </a:pPr>
            <a:r>
              <a:rPr kumimoji="1" lang="ja-JP" altLang="en-US" sz="2000" b="1" dirty="0"/>
              <a:t>プライズ品は無料の商品として自動的にカートに入る</a:t>
            </a:r>
            <a:endParaRPr kumimoji="1" lang="en-US" altLang="ja-JP" sz="2000" b="1"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ja-JP" altLang="en-US" dirty="0"/>
          </a:p>
        </p:txBody>
      </p:sp>
      <p:pic>
        <p:nvPicPr>
          <p:cNvPr id="2" name="図 1">
            <a:extLst>
              <a:ext uri="{FF2B5EF4-FFF2-40B4-BE49-F238E27FC236}">
                <a16:creationId xmlns:a16="http://schemas.microsoft.com/office/drawing/2014/main" id="{1B54CD58-D23C-4724-BE39-B3C6A8ECF140}"/>
              </a:ext>
            </a:extLst>
          </p:cNvPr>
          <p:cNvPicPr>
            <a:picLocks noChangeAspect="1"/>
          </p:cNvPicPr>
          <p:nvPr/>
        </p:nvPicPr>
        <p:blipFill>
          <a:blip r:embed="rId2"/>
          <a:stretch>
            <a:fillRect/>
          </a:stretch>
        </p:blipFill>
        <p:spPr>
          <a:xfrm>
            <a:off x="0" y="0"/>
            <a:ext cx="7594600" cy="6146800"/>
          </a:xfrm>
          <a:prstGeom prst="rect">
            <a:avLst/>
          </a:prstGeom>
        </p:spPr>
      </p:pic>
      <p:sp>
        <p:nvSpPr>
          <p:cNvPr id="4" name="正方形/長方形 3">
            <a:extLst>
              <a:ext uri="{FF2B5EF4-FFF2-40B4-BE49-F238E27FC236}">
                <a16:creationId xmlns:a16="http://schemas.microsoft.com/office/drawing/2014/main" id="{8A7F3923-3454-48FD-AB89-6B603E3059C2}"/>
              </a:ext>
            </a:extLst>
          </p:cNvPr>
          <p:cNvSpPr/>
          <p:nvPr/>
        </p:nvSpPr>
        <p:spPr>
          <a:xfrm>
            <a:off x="5613400" y="1984792"/>
            <a:ext cx="1879600" cy="30535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ここに商品のリストのテーブル（プライズのリスト）になる</a:t>
            </a:r>
          </a:p>
        </p:txBody>
      </p:sp>
    </p:spTree>
    <p:extLst>
      <p:ext uri="{BB962C8B-B14F-4D97-AF65-F5344CB8AC3E}">
        <p14:creationId xmlns:p14="http://schemas.microsoft.com/office/powerpoint/2010/main" val="422755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4DA0E88-CCB4-428C-B554-AD19A4BE0083}"/>
              </a:ext>
            </a:extLst>
          </p:cNvPr>
          <p:cNvSpPr/>
          <p:nvPr/>
        </p:nvSpPr>
        <p:spPr>
          <a:xfrm>
            <a:off x="809937" y="2505670"/>
            <a:ext cx="10572125" cy="923330"/>
          </a:xfrm>
          <a:prstGeom prst="rect">
            <a:avLst/>
          </a:prstGeom>
          <a:noFill/>
        </p:spPr>
        <p:txBody>
          <a:bodyPr wrap="none" lIns="91440" tIns="45720" rIns="91440" bIns="45720">
            <a:spAutoFit/>
          </a:bodyPr>
          <a:lstStyle/>
          <a:p>
            <a:pPr algn="ctr"/>
            <a:r>
              <a:rPr lang="ja-JP" altLang="en-US" sz="5400" b="1" cap="none" spc="0" dirty="0">
                <a:ln w="6600">
                  <a:solidFill>
                    <a:schemeClr val="accent2"/>
                  </a:solidFill>
                  <a:prstDash val="solid"/>
                </a:ln>
                <a:solidFill>
                  <a:srgbClr val="FFFFFF"/>
                </a:solidFill>
                <a:effectLst>
                  <a:outerShdw dist="38100" dir="2700000" algn="tl" rotWithShape="0">
                    <a:schemeClr val="accent2"/>
                  </a:outerShdw>
                </a:effectLst>
              </a:rPr>
              <a:t>ご清聴ありがとうございました</a:t>
            </a:r>
            <a:r>
              <a:rPr lang="en-US" altLang="ja-JP" sz="5400" b="1" cap="none" spc="0" dirty="0">
                <a:ln w="6600">
                  <a:solidFill>
                    <a:schemeClr val="accent2"/>
                  </a:solidFill>
                  <a:prstDash val="solid"/>
                </a:ln>
                <a:solidFill>
                  <a:srgbClr val="FFFFFF"/>
                </a:solidFill>
                <a:effectLst>
                  <a:outerShdw dist="38100" dir="2700000" algn="tl" rotWithShape="0">
                    <a:schemeClr val="accent2"/>
                  </a:outerShdw>
                </a:effectLst>
              </a:rPr>
              <a:t>‼</a:t>
            </a:r>
            <a:endParaRPr lang="ja-JP"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297756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図表 7">
            <a:extLst>
              <a:ext uri="{FF2B5EF4-FFF2-40B4-BE49-F238E27FC236}">
                <a16:creationId xmlns:a16="http://schemas.microsoft.com/office/drawing/2014/main" id="{5D07D757-ED09-414E-A893-EA1176F5760E}"/>
              </a:ext>
            </a:extLst>
          </p:cNvPr>
          <p:cNvGraphicFramePr/>
          <p:nvPr>
            <p:extLst>
              <p:ext uri="{D42A27DB-BD31-4B8C-83A1-F6EECF244321}">
                <p14:modId xmlns:p14="http://schemas.microsoft.com/office/powerpoint/2010/main" val="908675094"/>
              </p:ext>
            </p:extLst>
          </p:nvPr>
        </p:nvGraphicFramePr>
        <p:xfrm>
          <a:off x="1451578" y="1774212"/>
          <a:ext cx="5850921" cy="4279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正方形/長方形 8">
            <a:extLst>
              <a:ext uri="{FF2B5EF4-FFF2-40B4-BE49-F238E27FC236}">
                <a16:creationId xmlns:a16="http://schemas.microsoft.com/office/drawing/2014/main" id="{F5117C8D-E8B5-4871-9085-75808DF83AB8}"/>
              </a:ext>
            </a:extLst>
          </p:cNvPr>
          <p:cNvSpPr/>
          <p:nvPr/>
        </p:nvSpPr>
        <p:spPr>
          <a:xfrm>
            <a:off x="1348075" y="342854"/>
            <a:ext cx="4339650" cy="923330"/>
          </a:xfrm>
          <a:prstGeom prst="rect">
            <a:avLst/>
          </a:prstGeom>
          <a:noFill/>
        </p:spPr>
        <p:txBody>
          <a:bodyPr wrap="none" lIns="91440" tIns="45720" rIns="91440" bIns="45720">
            <a:spAutoFit/>
          </a:bodyPr>
          <a:lstStyle/>
          <a:p>
            <a:pPr algn="ctr"/>
            <a:r>
              <a:rPr lang="ja-JP" altLang="en-US" sz="5400" b="1" dirty="0">
                <a:ln w="6600">
                  <a:solidFill>
                    <a:schemeClr val="accent2"/>
                  </a:solidFill>
                  <a:prstDash val="solid"/>
                </a:ln>
                <a:solidFill>
                  <a:srgbClr val="FFFFFF"/>
                </a:solidFill>
                <a:effectLst>
                  <a:outerShdw dist="38100" dir="2700000" algn="tl" rotWithShape="0">
                    <a:schemeClr val="accent2"/>
                  </a:outerShdw>
                </a:effectLst>
                <a:latin typeface="+mn-ea"/>
              </a:rPr>
              <a:t>メンバー紹介</a:t>
            </a:r>
            <a:endParaRPr lang="ja-JP" alt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矢印: 右 1">
            <a:extLst>
              <a:ext uri="{FF2B5EF4-FFF2-40B4-BE49-F238E27FC236}">
                <a16:creationId xmlns:a16="http://schemas.microsoft.com/office/drawing/2014/main" id="{916CAE00-8BE0-4DFE-94FB-DF1A57F6294F}"/>
              </a:ext>
            </a:extLst>
          </p:cNvPr>
          <p:cNvSpPr/>
          <p:nvPr/>
        </p:nvSpPr>
        <p:spPr>
          <a:xfrm>
            <a:off x="7302499" y="2506356"/>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CD725D78-A484-433A-B37B-35827E0FE8F6}"/>
              </a:ext>
            </a:extLst>
          </p:cNvPr>
          <p:cNvSpPr/>
          <p:nvPr/>
        </p:nvSpPr>
        <p:spPr>
          <a:xfrm>
            <a:off x="7315198" y="3467100"/>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1DC272C2-BF57-4F47-BF1C-B347618CD818}"/>
              </a:ext>
            </a:extLst>
          </p:cNvPr>
          <p:cNvSpPr/>
          <p:nvPr/>
        </p:nvSpPr>
        <p:spPr>
          <a:xfrm>
            <a:off x="7315198" y="4127500"/>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D8522419-C00F-4D49-9772-52ACF92206C3}"/>
              </a:ext>
            </a:extLst>
          </p:cNvPr>
          <p:cNvSpPr/>
          <p:nvPr/>
        </p:nvSpPr>
        <p:spPr>
          <a:xfrm>
            <a:off x="7302499" y="5149534"/>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波線 3">
            <a:extLst>
              <a:ext uri="{FF2B5EF4-FFF2-40B4-BE49-F238E27FC236}">
                <a16:creationId xmlns:a16="http://schemas.microsoft.com/office/drawing/2014/main" id="{0CF87BEB-6FA2-4084-AA46-FDD7FCA8B392}"/>
              </a:ext>
            </a:extLst>
          </p:cNvPr>
          <p:cNvSpPr/>
          <p:nvPr/>
        </p:nvSpPr>
        <p:spPr>
          <a:xfrm>
            <a:off x="8556022" y="2257874"/>
            <a:ext cx="2692400" cy="723269"/>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HTML</a:t>
            </a:r>
            <a:r>
              <a:rPr kumimoji="1" lang="ja-JP" altLang="en-US" dirty="0"/>
              <a:t> </a:t>
            </a:r>
            <a:r>
              <a:rPr kumimoji="1" lang="en-US" altLang="ja-JP" dirty="0"/>
              <a:t>CSS</a:t>
            </a:r>
            <a:r>
              <a:rPr kumimoji="1" lang="ja-JP" altLang="en-US" dirty="0"/>
              <a:t> </a:t>
            </a:r>
            <a:r>
              <a:rPr kumimoji="1" lang="en-US" altLang="ja-JP" dirty="0"/>
              <a:t>JS</a:t>
            </a:r>
            <a:endParaRPr kumimoji="1" lang="ja-JP" altLang="en-US" dirty="0"/>
          </a:p>
        </p:txBody>
      </p:sp>
      <p:sp>
        <p:nvSpPr>
          <p:cNvPr id="12" name="波線 11">
            <a:extLst>
              <a:ext uri="{FF2B5EF4-FFF2-40B4-BE49-F238E27FC236}">
                <a16:creationId xmlns:a16="http://schemas.microsoft.com/office/drawing/2014/main" id="{4C14522B-A187-4992-843E-3B3986559B4E}"/>
              </a:ext>
            </a:extLst>
          </p:cNvPr>
          <p:cNvSpPr/>
          <p:nvPr/>
        </p:nvSpPr>
        <p:spPr>
          <a:xfrm>
            <a:off x="8547100" y="3248676"/>
            <a:ext cx="2692400" cy="723269"/>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DATABASE</a:t>
            </a:r>
            <a:endParaRPr kumimoji="1" lang="ja-JP" altLang="en-US" dirty="0"/>
          </a:p>
        </p:txBody>
      </p:sp>
      <p:sp>
        <p:nvSpPr>
          <p:cNvPr id="14" name="波線 13">
            <a:extLst>
              <a:ext uri="{FF2B5EF4-FFF2-40B4-BE49-F238E27FC236}">
                <a16:creationId xmlns:a16="http://schemas.microsoft.com/office/drawing/2014/main" id="{D508D187-4B21-40E0-9A1C-D9EFF4D59AF7}"/>
              </a:ext>
            </a:extLst>
          </p:cNvPr>
          <p:cNvSpPr/>
          <p:nvPr/>
        </p:nvSpPr>
        <p:spPr>
          <a:xfrm>
            <a:off x="8547100" y="3877186"/>
            <a:ext cx="2692400" cy="723269"/>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SALE COUPON</a:t>
            </a:r>
            <a:endParaRPr kumimoji="1" lang="ja-JP" altLang="en-US" dirty="0"/>
          </a:p>
        </p:txBody>
      </p:sp>
      <p:sp>
        <p:nvSpPr>
          <p:cNvPr id="15" name="波線 14">
            <a:extLst>
              <a:ext uri="{FF2B5EF4-FFF2-40B4-BE49-F238E27FC236}">
                <a16:creationId xmlns:a16="http://schemas.microsoft.com/office/drawing/2014/main" id="{B43A90DC-4B20-4928-9C4D-2E99F8013795}"/>
              </a:ext>
            </a:extLst>
          </p:cNvPr>
          <p:cNvSpPr/>
          <p:nvPr/>
        </p:nvSpPr>
        <p:spPr>
          <a:xfrm>
            <a:off x="8556022" y="4787900"/>
            <a:ext cx="2692400" cy="723269"/>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CONTENT</a:t>
            </a:r>
            <a:endParaRPr kumimoji="1" lang="ja-JP" altLang="en-US" dirty="0"/>
          </a:p>
        </p:txBody>
      </p:sp>
    </p:spTree>
    <p:extLst>
      <p:ext uri="{BB962C8B-B14F-4D97-AF65-F5344CB8AC3E}">
        <p14:creationId xmlns:p14="http://schemas.microsoft.com/office/powerpoint/2010/main" val="395039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3170BE-4486-46DE-99C2-5B9E30AC56A4}"/>
              </a:ext>
            </a:extLst>
          </p:cNvPr>
          <p:cNvSpPr>
            <a:spLocks noGrp="1"/>
          </p:cNvSpPr>
          <p:nvPr>
            <p:ph idx="1"/>
          </p:nvPr>
        </p:nvSpPr>
        <p:spPr>
          <a:xfrm>
            <a:off x="457201" y="2015732"/>
            <a:ext cx="11404600" cy="3450613"/>
          </a:xfrm>
        </p:spPr>
        <p:txBody>
          <a:bodyPr/>
          <a:lstStyle/>
          <a:p>
            <a:pPr marL="0" indent="0">
              <a:buNone/>
            </a:pPr>
            <a:r>
              <a:rPr lang="ja-JP" altLang="ja-JP" sz="4000" b="1" dirty="0"/>
              <a:t>コロナの影響で直接お店に買い物できないお客様、または日々が忙しく、買い物する時間がないお客様のためにこのネットショップを作った</a:t>
            </a:r>
          </a:p>
          <a:p>
            <a:endParaRPr kumimoji="1" lang="ja-JP" altLang="en-US" dirty="0"/>
          </a:p>
        </p:txBody>
      </p:sp>
      <p:sp>
        <p:nvSpPr>
          <p:cNvPr id="4" name="正方形/長方形 3">
            <a:extLst>
              <a:ext uri="{FF2B5EF4-FFF2-40B4-BE49-F238E27FC236}">
                <a16:creationId xmlns:a16="http://schemas.microsoft.com/office/drawing/2014/main" id="{34F2956A-CCCB-4A6A-AF26-F2C1908CF38B}"/>
              </a:ext>
            </a:extLst>
          </p:cNvPr>
          <p:cNvSpPr/>
          <p:nvPr/>
        </p:nvSpPr>
        <p:spPr>
          <a:xfrm>
            <a:off x="1451579" y="648526"/>
            <a:ext cx="8494633" cy="1200329"/>
          </a:xfrm>
          <a:prstGeom prst="rect">
            <a:avLst/>
          </a:prstGeom>
          <a:noFill/>
        </p:spPr>
        <p:txBody>
          <a:bodyPr wrap="none" lIns="91440" tIns="45720" rIns="91440" bIns="45720">
            <a:spAutoFit/>
          </a:bodyPr>
          <a:lstStyle/>
          <a:p>
            <a:pPr algn="ctr"/>
            <a:r>
              <a:rPr kumimoji="1" lang="ja-JP" altLang="en-US" sz="7200" b="1" cap="none" spc="0" dirty="0">
                <a:ln w="6600">
                  <a:solidFill>
                    <a:schemeClr val="accent2"/>
                  </a:solidFill>
                  <a:prstDash val="solid"/>
                </a:ln>
                <a:solidFill>
                  <a:srgbClr val="FFFFFF"/>
                </a:solidFill>
                <a:effectLst>
                  <a:outerShdw dist="38100" dir="2700000" algn="tl" rotWithShape="0">
                    <a:schemeClr val="accent2"/>
                  </a:outerShdw>
                </a:effectLst>
                <a:latin typeface="+mn-ea"/>
                <a:ea typeface="+mn-ea"/>
              </a:rPr>
              <a:t>イントロダクション</a:t>
            </a:r>
            <a:endParaRPr lang="ja-JP" altLang="en-US" sz="7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33654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B3BF37D-EE38-43FF-911B-AC47913302C7}"/>
              </a:ext>
            </a:extLst>
          </p:cNvPr>
          <p:cNvPicPr>
            <a:picLocks noChangeAspect="1"/>
          </p:cNvPicPr>
          <p:nvPr/>
        </p:nvPicPr>
        <p:blipFill>
          <a:blip r:embed="rId2"/>
          <a:stretch>
            <a:fillRect/>
          </a:stretch>
        </p:blipFill>
        <p:spPr>
          <a:xfrm>
            <a:off x="613004" y="154920"/>
            <a:ext cx="3462763" cy="2768600"/>
          </a:xfrm>
          <a:prstGeom prst="rect">
            <a:avLst/>
          </a:prstGeom>
        </p:spPr>
      </p:pic>
      <p:pic>
        <p:nvPicPr>
          <p:cNvPr id="6" name="図 5">
            <a:extLst>
              <a:ext uri="{FF2B5EF4-FFF2-40B4-BE49-F238E27FC236}">
                <a16:creationId xmlns:a16="http://schemas.microsoft.com/office/drawing/2014/main" id="{C3E1B767-8B13-4336-BB63-D494FF1F38BC}"/>
              </a:ext>
            </a:extLst>
          </p:cNvPr>
          <p:cNvPicPr>
            <a:picLocks noChangeAspect="1"/>
          </p:cNvPicPr>
          <p:nvPr/>
        </p:nvPicPr>
        <p:blipFill>
          <a:blip r:embed="rId3"/>
          <a:stretch>
            <a:fillRect/>
          </a:stretch>
        </p:blipFill>
        <p:spPr>
          <a:xfrm>
            <a:off x="613003" y="3152120"/>
            <a:ext cx="3462763" cy="2578100"/>
          </a:xfrm>
          <a:prstGeom prst="rect">
            <a:avLst/>
          </a:prstGeom>
        </p:spPr>
      </p:pic>
      <p:sp>
        <p:nvSpPr>
          <p:cNvPr id="8" name="テキスト ボックス 7">
            <a:extLst>
              <a:ext uri="{FF2B5EF4-FFF2-40B4-BE49-F238E27FC236}">
                <a16:creationId xmlns:a16="http://schemas.microsoft.com/office/drawing/2014/main" id="{D290C79B-AD4B-4620-B83B-937CBA3F6434}"/>
              </a:ext>
            </a:extLst>
          </p:cNvPr>
          <p:cNvSpPr txBox="1"/>
          <p:nvPr/>
        </p:nvSpPr>
        <p:spPr>
          <a:xfrm>
            <a:off x="4622800" y="1539220"/>
            <a:ext cx="7467600" cy="39703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b="1" dirty="0"/>
              <a:t>最初はホーム画面が表示されるがここのステップでは商品を購入不可の状態</a:t>
            </a:r>
            <a:endParaRPr kumimoji="1" lang="en-US" altLang="ja-JP" sz="2800" b="1" dirty="0"/>
          </a:p>
          <a:p>
            <a:pPr marL="285750" indent="-285750">
              <a:buFont typeface="Arial" panose="020B0604020202020204" pitchFamily="34" charset="0"/>
              <a:buChar char="•"/>
            </a:pPr>
            <a:endParaRPr kumimoji="1" lang="en-US" altLang="ja-JP" sz="2800" b="1" dirty="0"/>
          </a:p>
          <a:p>
            <a:pPr marL="285750" indent="-285750">
              <a:buFont typeface="Arial" panose="020B0604020202020204" pitchFamily="34" charset="0"/>
              <a:buChar char="•"/>
            </a:pPr>
            <a:r>
              <a:rPr kumimoji="1" lang="ja-JP" altLang="en-US" sz="2800" b="1" dirty="0"/>
              <a:t>商品をカートに入れるまたは気に入りのボタンを押したらログイン画面に移動する</a:t>
            </a:r>
            <a:endParaRPr kumimoji="1" lang="en-US" altLang="ja-JP" sz="2800" b="1" dirty="0"/>
          </a:p>
          <a:p>
            <a:pPr marL="285750" indent="-285750">
              <a:buFont typeface="Arial" panose="020B0604020202020204" pitchFamily="34" charset="0"/>
              <a:buChar char="•"/>
            </a:pPr>
            <a:endParaRPr kumimoji="1" lang="en-US" altLang="ja-JP" sz="2800" b="1" dirty="0"/>
          </a:p>
          <a:p>
            <a:pPr marL="285750" indent="-285750">
              <a:buFont typeface="Arial" panose="020B0604020202020204" pitchFamily="34" charset="0"/>
              <a:buChar char="•"/>
            </a:pPr>
            <a:r>
              <a:rPr kumimoji="1" lang="ja-JP" altLang="en-US" sz="2800" b="1" dirty="0"/>
              <a:t>購入可にするためにはログインしないといけない</a:t>
            </a:r>
          </a:p>
          <a:p>
            <a:endParaRPr kumimoji="1" lang="ja-JP" altLang="en-US" sz="2800" b="1" dirty="0"/>
          </a:p>
        </p:txBody>
      </p:sp>
      <p:sp>
        <p:nvSpPr>
          <p:cNvPr id="2" name="正方形/長方形 1">
            <a:extLst>
              <a:ext uri="{FF2B5EF4-FFF2-40B4-BE49-F238E27FC236}">
                <a16:creationId xmlns:a16="http://schemas.microsoft.com/office/drawing/2014/main" id="{802E2B17-1570-456B-9D55-B07CCFF62411}"/>
              </a:ext>
            </a:extLst>
          </p:cNvPr>
          <p:cNvSpPr/>
          <p:nvPr/>
        </p:nvSpPr>
        <p:spPr>
          <a:xfrm>
            <a:off x="5753100" y="412095"/>
            <a:ext cx="4102100" cy="923330"/>
          </a:xfrm>
          <a:prstGeom prst="rect">
            <a:avLst/>
          </a:prstGeom>
          <a:noFill/>
        </p:spPr>
        <p:txBody>
          <a:bodyPr wrap="square" lIns="91440" tIns="45720" rIns="91440" bIns="45720">
            <a:spAutoFit/>
          </a:bodyPr>
          <a:lstStyle/>
          <a:p>
            <a:pPr algn="ctr"/>
            <a:r>
              <a:rPr kumimoji="1" lang="ja-JP" altLang="en-US" sz="5400" b="1" cap="none" spc="0" dirty="0">
                <a:ln w="6600">
                  <a:solidFill>
                    <a:schemeClr val="accent2"/>
                  </a:solidFill>
                  <a:prstDash val="solid"/>
                </a:ln>
                <a:solidFill>
                  <a:srgbClr val="FFFFFF"/>
                </a:solidFill>
                <a:effectLst>
                  <a:outerShdw dist="38100" dir="2700000" algn="tl" rotWithShape="0">
                    <a:schemeClr val="accent2"/>
                  </a:outerShdw>
                </a:effectLst>
              </a:rPr>
              <a:t>ホーム画面</a:t>
            </a:r>
            <a:endParaRPr lang="ja-JP"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3704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5DDE469-82A7-4DAC-9AC1-16BDEAB3EE8A}"/>
              </a:ext>
            </a:extLst>
          </p:cNvPr>
          <p:cNvPicPr>
            <a:picLocks noChangeAspect="1"/>
          </p:cNvPicPr>
          <p:nvPr/>
        </p:nvPicPr>
        <p:blipFill>
          <a:blip r:embed="rId2"/>
          <a:stretch>
            <a:fillRect/>
          </a:stretch>
        </p:blipFill>
        <p:spPr>
          <a:xfrm>
            <a:off x="677657" y="800100"/>
            <a:ext cx="5186832" cy="3556000"/>
          </a:xfrm>
          <a:prstGeom prst="rect">
            <a:avLst/>
          </a:prstGeom>
        </p:spPr>
      </p:pic>
      <p:pic>
        <p:nvPicPr>
          <p:cNvPr id="5" name="図 4">
            <a:extLst>
              <a:ext uri="{FF2B5EF4-FFF2-40B4-BE49-F238E27FC236}">
                <a16:creationId xmlns:a16="http://schemas.microsoft.com/office/drawing/2014/main" id="{D4736C1B-FE58-4EC2-B515-EE1803B5F33D}"/>
              </a:ext>
            </a:extLst>
          </p:cNvPr>
          <p:cNvPicPr>
            <a:picLocks noChangeAspect="1"/>
          </p:cNvPicPr>
          <p:nvPr/>
        </p:nvPicPr>
        <p:blipFill>
          <a:blip r:embed="rId3"/>
          <a:stretch>
            <a:fillRect/>
          </a:stretch>
        </p:blipFill>
        <p:spPr>
          <a:xfrm>
            <a:off x="5864489" y="800100"/>
            <a:ext cx="5756011" cy="3556000"/>
          </a:xfrm>
          <a:prstGeom prst="rect">
            <a:avLst/>
          </a:prstGeom>
        </p:spPr>
      </p:pic>
      <p:sp>
        <p:nvSpPr>
          <p:cNvPr id="7" name="テキスト ボックス 6">
            <a:extLst>
              <a:ext uri="{FF2B5EF4-FFF2-40B4-BE49-F238E27FC236}">
                <a16:creationId xmlns:a16="http://schemas.microsoft.com/office/drawing/2014/main" id="{FD1B09FC-A3C6-447F-85D0-73BB1BF8AD68}"/>
              </a:ext>
            </a:extLst>
          </p:cNvPr>
          <p:cNvSpPr txBox="1"/>
          <p:nvPr/>
        </p:nvSpPr>
        <p:spPr>
          <a:xfrm>
            <a:off x="787400" y="4383662"/>
            <a:ext cx="10833100" cy="190821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b="1" dirty="0"/>
              <a:t>左の画面ではアカウントがお持ちのお客様への画面（ログインの画面</a:t>
            </a:r>
            <a:r>
              <a:rPr kumimoji="1" lang="en-US" altLang="ja-JP" sz="2000" b="1" dirty="0"/>
              <a:t>/SIGN IN</a:t>
            </a:r>
            <a:r>
              <a:rPr kumimoji="1" lang="ja-JP" altLang="en-US" sz="2000" b="1" dirty="0"/>
              <a:t>）となる</a:t>
            </a:r>
            <a:endParaRPr kumimoji="1" lang="en-US" altLang="ja-JP" sz="2000" b="1" dirty="0"/>
          </a:p>
          <a:p>
            <a:pPr marL="285750" indent="-285750">
              <a:buFont typeface="Arial" panose="020B0604020202020204" pitchFamily="34" charset="0"/>
              <a:buChar char="•"/>
            </a:pPr>
            <a:r>
              <a:rPr kumimoji="1" lang="en-US" altLang="ja-JP" sz="2000" b="1" dirty="0"/>
              <a:t>SIGN UP</a:t>
            </a:r>
            <a:r>
              <a:rPr kumimoji="1" lang="ja-JP" altLang="en-US" sz="2000" b="1" dirty="0"/>
              <a:t>のボタン押すと右画面のような画面になる</a:t>
            </a:r>
            <a:endParaRPr kumimoji="1" lang="en-US" altLang="ja-JP" sz="2000" b="1" dirty="0"/>
          </a:p>
          <a:p>
            <a:pPr marL="285750" indent="-285750">
              <a:buFont typeface="Arial" panose="020B0604020202020204" pitchFamily="34" charset="0"/>
              <a:buChar char="•"/>
            </a:pPr>
            <a:r>
              <a:rPr kumimoji="1" lang="ja-JP" altLang="en-US" sz="2000" b="1" dirty="0"/>
              <a:t>右画面ではアカウント登録画面になる</a:t>
            </a:r>
            <a:endParaRPr kumimoji="1" lang="en-US" altLang="ja-JP" sz="2000" b="1" dirty="0"/>
          </a:p>
          <a:p>
            <a:pPr marL="285750" indent="-285750">
              <a:buFont typeface="Arial" panose="020B0604020202020204" pitchFamily="34" charset="0"/>
              <a:buChar char="•"/>
            </a:pPr>
            <a:r>
              <a:rPr kumimoji="1" lang="ja-JP" altLang="en-US" sz="2000" b="1" dirty="0"/>
              <a:t>登録成功したら「登録成功」のメッセージが表示され、ログイン画面に戻る</a:t>
            </a:r>
            <a:endParaRPr kumimoji="1" lang="en-US" altLang="ja-JP" sz="2000" b="1" dirty="0"/>
          </a:p>
          <a:p>
            <a:pPr marL="285750" indent="-285750">
              <a:buFont typeface="Arial" panose="020B0604020202020204" pitchFamily="34" charset="0"/>
              <a:buChar char="•"/>
            </a:pPr>
            <a:r>
              <a:rPr kumimoji="1" lang="ja-JP" altLang="en-US" sz="2000" b="1" dirty="0"/>
              <a:t>ログイン成功したらホーム画面へ移動する</a:t>
            </a:r>
            <a:endParaRPr kumimoji="1" lang="en-US" altLang="ja-JP" sz="2000" b="1" dirty="0"/>
          </a:p>
          <a:p>
            <a:pPr marL="285750" indent="-285750">
              <a:buFont typeface="Arial" panose="020B0604020202020204" pitchFamily="34" charset="0"/>
              <a:buChar char="•"/>
            </a:pPr>
            <a:endParaRPr kumimoji="1" lang="en-US" altLang="ja-JP" dirty="0"/>
          </a:p>
        </p:txBody>
      </p:sp>
      <p:sp>
        <p:nvSpPr>
          <p:cNvPr id="2" name="矢印: 右 1">
            <a:extLst>
              <a:ext uri="{FF2B5EF4-FFF2-40B4-BE49-F238E27FC236}">
                <a16:creationId xmlns:a16="http://schemas.microsoft.com/office/drawing/2014/main" id="{5FB33368-84DA-427D-8EB8-74458AE098BE}"/>
              </a:ext>
            </a:extLst>
          </p:cNvPr>
          <p:cNvSpPr/>
          <p:nvPr/>
        </p:nvSpPr>
        <p:spPr>
          <a:xfrm>
            <a:off x="5283200" y="1905000"/>
            <a:ext cx="1206500" cy="10795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8458EBC-92FF-4686-B1A8-23409890BCE9}"/>
              </a:ext>
            </a:extLst>
          </p:cNvPr>
          <p:cNvSpPr/>
          <p:nvPr/>
        </p:nvSpPr>
        <p:spPr>
          <a:xfrm>
            <a:off x="3583275" y="0"/>
            <a:ext cx="4339650" cy="923330"/>
          </a:xfrm>
          <a:prstGeom prst="rect">
            <a:avLst/>
          </a:prstGeom>
          <a:noFill/>
        </p:spPr>
        <p:txBody>
          <a:bodyPr wrap="none" lIns="91440" tIns="45720" rIns="91440" bIns="45720">
            <a:spAutoFit/>
          </a:bodyPr>
          <a:lstStyle/>
          <a:p>
            <a:pPr algn="ctr"/>
            <a:r>
              <a:rPr kumimoji="1" lang="ja-JP" altLang="en-US" sz="5400" b="1" cap="none" spc="0" dirty="0">
                <a:ln w="6600">
                  <a:solidFill>
                    <a:schemeClr val="accent2"/>
                  </a:solidFill>
                  <a:prstDash val="solid"/>
                </a:ln>
                <a:solidFill>
                  <a:srgbClr val="FFFFFF"/>
                </a:solidFill>
                <a:effectLst>
                  <a:outerShdw dist="38100" dir="2700000" algn="tl" rotWithShape="0">
                    <a:schemeClr val="accent2"/>
                  </a:outerShdw>
                </a:effectLst>
              </a:rPr>
              <a:t>ログイン画面</a:t>
            </a:r>
            <a:endParaRPr lang="ja-JP"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69174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B3BF37D-EE38-43FF-911B-AC47913302C7}"/>
              </a:ext>
            </a:extLst>
          </p:cNvPr>
          <p:cNvPicPr>
            <a:picLocks noChangeAspect="1"/>
          </p:cNvPicPr>
          <p:nvPr/>
        </p:nvPicPr>
        <p:blipFill>
          <a:blip r:embed="rId2"/>
          <a:stretch>
            <a:fillRect/>
          </a:stretch>
        </p:blipFill>
        <p:spPr>
          <a:xfrm>
            <a:off x="613004" y="154920"/>
            <a:ext cx="3462763" cy="2768600"/>
          </a:xfrm>
          <a:prstGeom prst="rect">
            <a:avLst/>
          </a:prstGeom>
        </p:spPr>
      </p:pic>
      <p:pic>
        <p:nvPicPr>
          <p:cNvPr id="6" name="図 5">
            <a:extLst>
              <a:ext uri="{FF2B5EF4-FFF2-40B4-BE49-F238E27FC236}">
                <a16:creationId xmlns:a16="http://schemas.microsoft.com/office/drawing/2014/main" id="{C3E1B767-8B13-4336-BB63-D494FF1F38BC}"/>
              </a:ext>
            </a:extLst>
          </p:cNvPr>
          <p:cNvPicPr>
            <a:picLocks noChangeAspect="1"/>
          </p:cNvPicPr>
          <p:nvPr/>
        </p:nvPicPr>
        <p:blipFill>
          <a:blip r:embed="rId3"/>
          <a:stretch>
            <a:fillRect/>
          </a:stretch>
        </p:blipFill>
        <p:spPr>
          <a:xfrm>
            <a:off x="613004" y="3252073"/>
            <a:ext cx="3462763" cy="2578100"/>
          </a:xfrm>
          <a:prstGeom prst="rect">
            <a:avLst/>
          </a:prstGeom>
        </p:spPr>
      </p:pic>
      <p:sp>
        <p:nvSpPr>
          <p:cNvPr id="2" name="テキスト ボックス 1">
            <a:extLst>
              <a:ext uri="{FF2B5EF4-FFF2-40B4-BE49-F238E27FC236}">
                <a16:creationId xmlns:a16="http://schemas.microsoft.com/office/drawing/2014/main" id="{595AA392-0525-43B0-8B6E-1CD53D32F928}"/>
              </a:ext>
            </a:extLst>
          </p:cNvPr>
          <p:cNvSpPr txBox="1"/>
          <p:nvPr/>
        </p:nvSpPr>
        <p:spPr>
          <a:xfrm>
            <a:off x="5563534" y="1959411"/>
            <a:ext cx="6374466" cy="375487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b="1" dirty="0"/>
              <a:t>ログインが成功し、このステップでは普通に買い物することができる</a:t>
            </a:r>
            <a:endParaRPr kumimoji="1" lang="en-US" altLang="ja-JP" sz="2000" b="1" dirty="0"/>
          </a:p>
          <a:p>
            <a:pPr marL="285750" indent="-285750">
              <a:buFont typeface="Arial" panose="020B0604020202020204" pitchFamily="34" charset="0"/>
              <a:buChar char="•"/>
            </a:pPr>
            <a:endParaRPr kumimoji="1" lang="en-US" altLang="ja-JP" sz="2000" b="1" dirty="0"/>
          </a:p>
          <a:p>
            <a:pPr marL="285750" indent="-285750">
              <a:buFont typeface="Arial" panose="020B0604020202020204" pitchFamily="34" charset="0"/>
              <a:buChar char="•"/>
            </a:pPr>
            <a:r>
              <a:rPr kumimoji="1" lang="ja-JP" altLang="en-US" sz="2000" b="1" dirty="0"/>
              <a:t>カートに入れるボタンを押したら「○○がカートに入れた」というアラートが表示される</a:t>
            </a:r>
            <a:endParaRPr kumimoji="1" lang="en-US" altLang="ja-JP" sz="2000" b="1" dirty="0"/>
          </a:p>
          <a:p>
            <a:pPr marL="285750" indent="-285750">
              <a:buFont typeface="Arial" panose="020B0604020202020204" pitchFamily="34" charset="0"/>
              <a:buChar char="•"/>
            </a:pPr>
            <a:endParaRPr kumimoji="1" lang="en-US" altLang="ja-JP" sz="2000" b="1" dirty="0"/>
          </a:p>
          <a:p>
            <a:pPr marL="285750" indent="-285750">
              <a:buFont typeface="Arial" panose="020B0604020202020204" pitchFamily="34" charset="0"/>
              <a:buChar char="•"/>
            </a:pPr>
            <a:r>
              <a:rPr kumimoji="1" lang="ja-JP" altLang="en-US" sz="2000" b="1" dirty="0"/>
              <a:t>気に入りのボタンを押したら「○○がお気に入りに入れた」というアラートが表示される</a:t>
            </a:r>
            <a:endParaRPr kumimoji="1" lang="en-US" altLang="ja-JP" sz="2000" b="1" dirty="0"/>
          </a:p>
          <a:p>
            <a:pPr marL="285750" indent="-285750">
              <a:buFont typeface="Arial" panose="020B0604020202020204" pitchFamily="34" charset="0"/>
              <a:buChar char="•"/>
            </a:pPr>
            <a:endParaRPr kumimoji="1" lang="en-US" altLang="ja-JP" sz="2000" b="1" dirty="0"/>
          </a:p>
          <a:p>
            <a:pPr marL="285750" indent="-285750">
              <a:buFont typeface="Arial" panose="020B0604020202020204" pitchFamily="34" charset="0"/>
              <a:buChar char="•"/>
            </a:pPr>
            <a:r>
              <a:rPr kumimoji="1" lang="ja-JP" altLang="en-US" sz="2000" b="1" dirty="0"/>
              <a:t>商品の名前をクリックすると商品の詳細の画面に移動</a:t>
            </a:r>
            <a:endParaRPr kumimoji="1" lang="en-US" altLang="ja-JP" sz="2000" b="1" dirty="0"/>
          </a:p>
          <a:p>
            <a:endParaRPr kumimoji="1" lang="ja-JP" altLang="en-US" dirty="0"/>
          </a:p>
        </p:txBody>
      </p:sp>
      <p:sp>
        <p:nvSpPr>
          <p:cNvPr id="3" name="正方形/長方形 2">
            <a:extLst>
              <a:ext uri="{FF2B5EF4-FFF2-40B4-BE49-F238E27FC236}">
                <a16:creationId xmlns:a16="http://schemas.microsoft.com/office/drawing/2014/main" id="{FD89DF52-3B1C-4E03-AC0D-8719B9750801}"/>
              </a:ext>
            </a:extLst>
          </p:cNvPr>
          <p:cNvSpPr/>
          <p:nvPr/>
        </p:nvSpPr>
        <p:spPr>
          <a:xfrm>
            <a:off x="5195947" y="615890"/>
            <a:ext cx="7109639" cy="923330"/>
          </a:xfrm>
          <a:prstGeom prst="rect">
            <a:avLst/>
          </a:prstGeom>
          <a:noFill/>
        </p:spPr>
        <p:txBody>
          <a:bodyPr wrap="none" lIns="91440" tIns="45720" rIns="91440" bIns="45720">
            <a:spAutoFit/>
          </a:bodyPr>
          <a:lstStyle/>
          <a:p>
            <a:pPr algn="ctr"/>
            <a:r>
              <a:rPr kumimoji="1" lang="ja-JP" altLang="en-US" sz="5400" b="1" cap="none" spc="0" dirty="0">
                <a:ln w="6600">
                  <a:solidFill>
                    <a:schemeClr val="accent2"/>
                  </a:solidFill>
                  <a:prstDash val="solid"/>
                </a:ln>
                <a:solidFill>
                  <a:srgbClr val="FFFFFF"/>
                </a:solidFill>
                <a:effectLst>
                  <a:outerShdw dist="38100" dir="2700000" algn="tl" rotWithShape="0">
                    <a:schemeClr val="accent2"/>
                  </a:outerShdw>
                </a:effectLst>
              </a:rPr>
              <a:t>ホーム画面「その２」</a:t>
            </a:r>
            <a:endParaRPr lang="ja-JP"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43231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4D34AA8-56BA-4835-B9C5-A396FBCD620B}"/>
              </a:ext>
            </a:extLst>
          </p:cNvPr>
          <p:cNvPicPr>
            <a:picLocks noChangeAspect="1"/>
          </p:cNvPicPr>
          <p:nvPr/>
        </p:nvPicPr>
        <p:blipFill>
          <a:blip r:embed="rId2"/>
          <a:stretch>
            <a:fillRect/>
          </a:stretch>
        </p:blipFill>
        <p:spPr>
          <a:xfrm>
            <a:off x="1" y="177800"/>
            <a:ext cx="4064000" cy="2857500"/>
          </a:xfrm>
          <a:prstGeom prst="rect">
            <a:avLst/>
          </a:prstGeom>
        </p:spPr>
      </p:pic>
      <p:pic>
        <p:nvPicPr>
          <p:cNvPr id="5" name="図 4">
            <a:extLst>
              <a:ext uri="{FF2B5EF4-FFF2-40B4-BE49-F238E27FC236}">
                <a16:creationId xmlns:a16="http://schemas.microsoft.com/office/drawing/2014/main" id="{AABD284C-7E18-4A2B-878F-9EB3212A4637}"/>
              </a:ext>
            </a:extLst>
          </p:cNvPr>
          <p:cNvPicPr>
            <a:picLocks noChangeAspect="1"/>
          </p:cNvPicPr>
          <p:nvPr/>
        </p:nvPicPr>
        <p:blipFill>
          <a:blip r:embed="rId3"/>
          <a:stretch>
            <a:fillRect/>
          </a:stretch>
        </p:blipFill>
        <p:spPr>
          <a:xfrm>
            <a:off x="1" y="3035300"/>
            <a:ext cx="4064000" cy="2857500"/>
          </a:xfrm>
          <a:prstGeom prst="rect">
            <a:avLst/>
          </a:prstGeom>
        </p:spPr>
      </p:pic>
      <p:sp>
        <p:nvSpPr>
          <p:cNvPr id="6" name="正方形/長方形 5">
            <a:extLst>
              <a:ext uri="{FF2B5EF4-FFF2-40B4-BE49-F238E27FC236}">
                <a16:creationId xmlns:a16="http://schemas.microsoft.com/office/drawing/2014/main" id="{6B27ACA9-0176-42BF-BF44-F608F5821D89}"/>
              </a:ext>
            </a:extLst>
          </p:cNvPr>
          <p:cNvSpPr/>
          <p:nvPr/>
        </p:nvSpPr>
        <p:spPr>
          <a:xfrm>
            <a:off x="4998981" y="427335"/>
            <a:ext cx="5724645" cy="923330"/>
          </a:xfrm>
          <a:prstGeom prst="rect">
            <a:avLst/>
          </a:prstGeom>
          <a:noFill/>
        </p:spPr>
        <p:txBody>
          <a:bodyPr wrap="none" lIns="91440" tIns="45720" rIns="91440" bIns="45720">
            <a:spAutoFit/>
          </a:bodyPr>
          <a:lstStyle/>
          <a:p>
            <a:pPr algn="ctr"/>
            <a:r>
              <a:rPr lang="ja-JP" altLang="en-US" sz="5400" b="1" cap="none" spc="0" dirty="0">
                <a:ln w="6600">
                  <a:solidFill>
                    <a:schemeClr val="accent2"/>
                  </a:solidFill>
                  <a:prstDash val="solid"/>
                </a:ln>
                <a:solidFill>
                  <a:srgbClr val="FFFFFF"/>
                </a:solidFill>
                <a:effectLst>
                  <a:outerShdw dist="38100" dir="2700000" algn="tl" rotWithShape="0">
                    <a:schemeClr val="accent2"/>
                  </a:outerShdw>
                </a:effectLst>
              </a:rPr>
              <a:t>商品詳細のページ</a:t>
            </a:r>
          </a:p>
        </p:txBody>
      </p:sp>
      <p:sp>
        <p:nvSpPr>
          <p:cNvPr id="7" name="テキスト ボックス 6">
            <a:extLst>
              <a:ext uri="{FF2B5EF4-FFF2-40B4-BE49-F238E27FC236}">
                <a16:creationId xmlns:a16="http://schemas.microsoft.com/office/drawing/2014/main" id="{46B30AEE-55C9-483D-BE1E-15F5DD3ACB5C}"/>
              </a:ext>
            </a:extLst>
          </p:cNvPr>
          <p:cNvSpPr txBox="1"/>
          <p:nvPr/>
        </p:nvSpPr>
        <p:spPr>
          <a:xfrm>
            <a:off x="4889500" y="1828800"/>
            <a:ext cx="7035800" cy="2554545"/>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b="1" dirty="0"/>
              <a:t>商品の画像が自動的に変える（スライド）</a:t>
            </a:r>
            <a:endParaRPr kumimoji="1" lang="en-US" altLang="ja-JP" sz="2000" b="1" dirty="0"/>
          </a:p>
          <a:p>
            <a:pPr marL="342900" indent="-342900">
              <a:buFont typeface="Arial" panose="020B0604020202020204" pitchFamily="34" charset="0"/>
              <a:buChar char="•"/>
            </a:pPr>
            <a:r>
              <a:rPr kumimoji="1" lang="ja-JP" altLang="en-US" sz="2000" b="1" dirty="0"/>
              <a:t>商品のサイズが選んでない状態でカートに入れるボタン押したらアラートが発生する</a:t>
            </a:r>
            <a:endParaRPr kumimoji="1" lang="en-US" altLang="ja-JP" sz="2000" b="1" dirty="0"/>
          </a:p>
          <a:p>
            <a:pPr marL="342900" indent="-342900">
              <a:buFont typeface="Arial" panose="020B0604020202020204" pitchFamily="34" charset="0"/>
              <a:buChar char="•"/>
            </a:pPr>
            <a:r>
              <a:rPr kumimoji="1" lang="ja-JP" altLang="en-US" sz="2000" b="1" dirty="0"/>
              <a:t>品数の入力によってカートに増える品数が変わる</a:t>
            </a:r>
            <a:endParaRPr kumimoji="1" lang="en-US" altLang="ja-JP" sz="2000" b="1" dirty="0"/>
          </a:p>
          <a:p>
            <a:pPr marL="342900" indent="-342900">
              <a:buFont typeface="Arial" panose="020B0604020202020204" pitchFamily="34" charset="0"/>
              <a:buChar char="•"/>
            </a:pPr>
            <a:r>
              <a:rPr kumimoji="1" lang="ja-JP" altLang="en-US" sz="2000" b="1" dirty="0"/>
              <a:t>商品の画像の下に商品の説明やお客様のコメントの欄となる</a:t>
            </a:r>
            <a:endParaRPr kumimoji="1" lang="en-US" altLang="ja-JP" sz="2000" b="1" dirty="0"/>
          </a:p>
          <a:p>
            <a:pPr marL="342900" indent="-342900">
              <a:buFont typeface="Arial" panose="020B0604020202020204" pitchFamily="34" charset="0"/>
              <a:buChar char="•"/>
            </a:pPr>
            <a:r>
              <a:rPr kumimoji="1" lang="ja-JP" altLang="en-US" sz="2000" b="1" dirty="0"/>
              <a:t>画面の下の画像はおすすめ商品として表示され、自動的に変わる（スライド）</a:t>
            </a:r>
          </a:p>
        </p:txBody>
      </p:sp>
    </p:spTree>
    <p:extLst>
      <p:ext uri="{BB962C8B-B14F-4D97-AF65-F5344CB8AC3E}">
        <p14:creationId xmlns:p14="http://schemas.microsoft.com/office/powerpoint/2010/main" val="196523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D19BA64-7CE2-4D0F-9815-709B52C3FAC8}"/>
              </a:ext>
            </a:extLst>
          </p:cNvPr>
          <p:cNvPicPr>
            <a:picLocks noChangeAspect="1"/>
          </p:cNvPicPr>
          <p:nvPr/>
        </p:nvPicPr>
        <p:blipFill>
          <a:blip r:embed="rId2"/>
          <a:stretch>
            <a:fillRect/>
          </a:stretch>
        </p:blipFill>
        <p:spPr>
          <a:xfrm>
            <a:off x="120546" y="812800"/>
            <a:ext cx="5708754" cy="4699000"/>
          </a:xfrm>
          <a:prstGeom prst="rect">
            <a:avLst/>
          </a:prstGeom>
        </p:spPr>
      </p:pic>
      <p:sp>
        <p:nvSpPr>
          <p:cNvPr id="6" name="正方形/長方形 5">
            <a:extLst>
              <a:ext uri="{FF2B5EF4-FFF2-40B4-BE49-F238E27FC236}">
                <a16:creationId xmlns:a16="http://schemas.microsoft.com/office/drawing/2014/main" id="{A1D47BC0-AE54-4410-9133-F488B22AB4AF}"/>
              </a:ext>
            </a:extLst>
          </p:cNvPr>
          <p:cNvSpPr/>
          <p:nvPr/>
        </p:nvSpPr>
        <p:spPr>
          <a:xfrm>
            <a:off x="7134747" y="812800"/>
            <a:ext cx="3647152" cy="923330"/>
          </a:xfrm>
          <a:prstGeom prst="rect">
            <a:avLst/>
          </a:prstGeom>
          <a:noFill/>
        </p:spPr>
        <p:txBody>
          <a:bodyPr wrap="none" lIns="91440" tIns="45720" rIns="91440" bIns="45720">
            <a:spAutoFit/>
          </a:bodyPr>
          <a:lstStyle/>
          <a:p>
            <a:pPr algn="ctr"/>
            <a:r>
              <a:rPr lang="ja-JP" altLang="en-US" sz="5400" b="1" cap="none" spc="0" dirty="0">
                <a:ln w="6600">
                  <a:solidFill>
                    <a:schemeClr val="accent2"/>
                  </a:solidFill>
                  <a:prstDash val="solid"/>
                </a:ln>
                <a:solidFill>
                  <a:srgbClr val="FFFFFF"/>
                </a:solidFill>
                <a:effectLst>
                  <a:outerShdw dist="38100" dir="2700000" algn="tl" rotWithShape="0">
                    <a:schemeClr val="accent2"/>
                  </a:outerShdw>
                </a:effectLst>
              </a:rPr>
              <a:t>カート画面</a:t>
            </a:r>
          </a:p>
        </p:txBody>
      </p:sp>
      <p:sp>
        <p:nvSpPr>
          <p:cNvPr id="7" name="テキスト ボックス 6">
            <a:extLst>
              <a:ext uri="{FF2B5EF4-FFF2-40B4-BE49-F238E27FC236}">
                <a16:creationId xmlns:a16="http://schemas.microsoft.com/office/drawing/2014/main" id="{B7DBDE7B-3274-4384-A15D-BDFFC06F22CD}"/>
              </a:ext>
            </a:extLst>
          </p:cNvPr>
          <p:cNvSpPr txBox="1"/>
          <p:nvPr/>
        </p:nvSpPr>
        <p:spPr>
          <a:xfrm>
            <a:off x="6324600" y="1892300"/>
            <a:ext cx="5708754" cy="2554545"/>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b="1" dirty="0"/>
              <a:t>カートに入れた商品が表示される</a:t>
            </a:r>
            <a:endParaRPr kumimoji="1" lang="en-US" altLang="ja-JP" sz="2000" b="1" dirty="0"/>
          </a:p>
          <a:p>
            <a:pPr marL="342900" indent="-342900">
              <a:buFont typeface="Arial" panose="020B0604020202020204" pitchFamily="34" charset="0"/>
              <a:buChar char="•"/>
            </a:pPr>
            <a:endParaRPr kumimoji="1" lang="en-US" altLang="ja-JP" sz="2000" b="1" dirty="0"/>
          </a:p>
          <a:p>
            <a:pPr marL="342900" indent="-342900">
              <a:buFont typeface="Arial" panose="020B0604020202020204" pitchFamily="34" charset="0"/>
              <a:buChar char="•"/>
            </a:pPr>
            <a:r>
              <a:rPr kumimoji="1" lang="ja-JP" altLang="en-US" sz="2000" b="1" dirty="0"/>
              <a:t>商品の品数を変えると会計も変わる</a:t>
            </a:r>
            <a:endParaRPr kumimoji="1" lang="en-US" altLang="ja-JP" sz="2000" b="1" dirty="0"/>
          </a:p>
          <a:p>
            <a:pPr marL="342900" indent="-342900">
              <a:buFont typeface="Arial" panose="020B0604020202020204" pitchFamily="34" charset="0"/>
              <a:buChar char="•"/>
            </a:pPr>
            <a:endParaRPr kumimoji="1" lang="en-US" altLang="ja-JP" sz="2000" b="1" dirty="0"/>
          </a:p>
          <a:p>
            <a:pPr marL="342900" indent="-342900">
              <a:buFont typeface="Arial" panose="020B0604020202020204" pitchFamily="34" charset="0"/>
              <a:buChar char="•"/>
            </a:pPr>
            <a:r>
              <a:rPr kumimoji="1" lang="ja-JP" altLang="en-US" sz="2000" b="1" dirty="0"/>
              <a:t>「ｘ」ボタン押すと商品がカートから消える</a:t>
            </a:r>
            <a:endParaRPr kumimoji="1" lang="en-US" altLang="ja-JP" sz="2000" b="1" dirty="0"/>
          </a:p>
          <a:p>
            <a:pPr marL="342900" indent="-342900">
              <a:buFont typeface="Arial" panose="020B0604020202020204" pitchFamily="34" charset="0"/>
              <a:buChar char="•"/>
            </a:pPr>
            <a:endParaRPr kumimoji="1" lang="en-US" altLang="ja-JP" sz="2000" b="1" dirty="0"/>
          </a:p>
          <a:p>
            <a:pPr marL="342900" indent="-342900">
              <a:buFont typeface="Arial" panose="020B0604020202020204" pitchFamily="34" charset="0"/>
              <a:buChar char="•"/>
            </a:pPr>
            <a:r>
              <a:rPr kumimoji="1" lang="ja-JP" altLang="en-US" sz="2000" b="1" dirty="0"/>
              <a:t>チェックアウトのボタン押したらお支払いのページへ移動</a:t>
            </a:r>
            <a:endParaRPr kumimoji="1" lang="en-US" altLang="ja-JP" sz="2000" b="1" dirty="0"/>
          </a:p>
        </p:txBody>
      </p:sp>
    </p:spTree>
    <p:extLst>
      <p:ext uri="{BB962C8B-B14F-4D97-AF65-F5344CB8AC3E}">
        <p14:creationId xmlns:p14="http://schemas.microsoft.com/office/powerpoint/2010/main" val="378653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CA3349-CDD4-4922-8E5A-6A66CA52AB8B}"/>
              </a:ext>
            </a:extLst>
          </p:cNvPr>
          <p:cNvPicPr>
            <a:picLocks noChangeAspect="1"/>
          </p:cNvPicPr>
          <p:nvPr/>
        </p:nvPicPr>
        <p:blipFill>
          <a:blip r:embed="rId2"/>
          <a:stretch>
            <a:fillRect/>
          </a:stretch>
        </p:blipFill>
        <p:spPr>
          <a:xfrm>
            <a:off x="1" y="723900"/>
            <a:ext cx="5918200" cy="4876800"/>
          </a:xfrm>
          <a:prstGeom prst="rect">
            <a:avLst/>
          </a:prstGeom>
        </p:spPr>
      </p:pic>
      <p:sp>
        <p:nvSpPr>
          <p:cNvPr id="4" name="正方形/長方形 3">
            <a:extLst>
              <a:ext uri="{FF2B5EF4-FFF2-40B4-BE49-F238E27FC236}">
                <a16:creationId xmlns:a16="http://schemas.microsoft.com/office/drawing/2014/main" id="{F87F6918-0CDD-4AB9-8020-F7BB9D00600D}"/>
              </a:ext>
            </a:extLst>
          </p:cNvPr>
          <p:cNvSpPr/>
          <p:nvPr/>
        </p:nvSpPr>
        <p:spPr>
          <a:xfrm>
            <a:off x="6788498" y="909935"/>
            <a:ext cx="4339650" cy="923330"/>
          </a:xfrm>
          <a:prstGeom prst="rect">
            <a:avLst/>
          </a:prstGeom>
          <a:noFill/>
        </p:spPr>
        <p:txBody>
          <a:bodyPr wrap="none" lIns="91440" tIns="45720" rIns="91440" bIns="45720">
            <a:spAutoFit/>
          </a:bodyPr>
          <a:lstStyle/>
          <a:p>
            <a:pPr algn="ctr"/>
            <a:r>
              <a:rPr lang="ja-JP" altLang="en-US" sz="5400" b="1" cap="none" spc="0" dirty="0">
                <a:ln w="6600">
                  <a:solidFill>
                    <a:schemeClr val="accent2"/>
                  </a:solidFill>
                  <a:prstDash val="solid"/>
                </a:ln>
                <a:solidFill>
                  <a:srgbClr val="FFFFFF"/>
                </a:solidFill>
                <a:effectLst>
                  <a:outerShdw dist="38100" dir="2700000" algn="tl" rotWithShape="0">
                    <a:schemeClr val="accent2"/>
                  </a:outerShdw>
                </a:effectLst>
              </a:rPr>
              <a:t>お支払い画面</a:t>
            </a:r>
          </a:p>
        </p:txBody>
      </p:sp>
      <p:sp>
        <p:nvSpPr>
          <p:cNvPr id="5" name="テキスト ボックス 4">
            <a:extLst>
              <a:ext uri="{FF2B5EF4-FFF2-40B4-BE49-F238E27FC236}">
                <a16:creationId xmlns:a16="http://schemas.microsoft.com/office/drawing/2014/main" id="{9FFF8C66-C7DB-49E8-BE9C-FF7196209F21}"/>
              </a:ext>
            </a:extLst>
          </p:cNvPr>
          <p:cNvSpPr txBox="1"/>
          <p:nvPr/>
        </p:nvSpPr>
        <p:spPr>
          <a:xfrm>
            <a:off x="6311900" y="2133600"/>
            <a:ext cx="5499100" cy="286232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dirty="0"/>
              <a:t>すべての欄が入力されなかったらエラーが発生</a:t>
            </a:r>
            <a:endParaRPr kumimoji="1" lang="en-US" altLang="ja-JP" sz="2000" dirty="0"/>
          </a:p>
          <a:p>
            <a:pPr marL="342900" indent="-342900">
              <a:buFont typeface="Arial" panose="020B0604020202020204" pitchFamily="34" charset="0"/>
              <a:buChar char="•"/>
            </a:pPr>
            <a:endParaRPr kumimoji="1" lang="en-US" altLang="ja-JP" sz="2000" dirty="0"/>
          </a:p>
          <a:p>
            <a:pPr marL="342900" indent="-342900">
              <a:buFont typeface="Arial" panose="020B0604020202020204" pitchFamily="34" charset="0"/>
              <a:buChar char="•"/>
            </a:pPr>
            <a:r>
              <a:rPr kumimoji="1" lang="ja-JP" altLang="en-US" sz="2000" dirty="0"/>
              <a:t>チェックアウトのボタン押したら注文成功というメッセージ表示され、ホーム画面に戻る</a:t>
            </a:r>
            <a:endParaRPr kumimoji="1" lang="en-US" altLang="ja-JP" sz="2000" dirty="0"/>
          </a:p>
          <a:p>
            <a:pPr marL="342900" indent="-342900">
              <a:buFont typeface="Arial" panose="020B0604020202020204" pitchFamily="34" charset="0"/>
              <a:buChar char="•"/>
            </a:pPr>
            <a:endParaRPr kumimoji="1" lang="en-US" altLang="ja-JP" sz="2000" dirty="0"/>
          </a:p>
          <a:p>
            <a:pPr marL="342900" indent="-342900">
              <a:buFont typeface="Arial" panose="020B0604020202020204" pitchFamily="34" charset="0"/>
              <a:buChar char="•"/>
            </a:pPr>
            <a:r>
              <a:rPr kumimoji="1" lang="ja-JP" altLang="en-US" sz="2000" dirty="0"/>
              <a:t>会計が１万円ごとにガチャクーポンをゲットする</a:t>
            </a:r>
            <a:endParaRPr kumimoji="1" lang="en-US" altLang="ja-JP" sz="2000" dirty="0"/>
          </a:p>
        </p:txBody>
      </p:sp>
    </p:spTree>
    <p:extLst>
      <p:ext uri="{BB962C8B-B14F-4D97-AF65-F5344CB8AC3E}">
        <p14:creationId xmlns:p14="http://schemas.microsoft.com/office/powerpoint/2010/main" val="1708581531"/>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209</TotalTime>
  <Words>476</Words>
  <Application>Microsoft Office PowerPoint</Application>
  <PresentationFormat>ワイド画面</PresentationFormat>
  <Paragraphs>64</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游ゴシック Light</vt:lpstr>
      <vt:lpstr>Arial</vt:lpstr>
      <vt:lpstr>Gill Sans MT</vt:lpstr>
      <vt:lpstr>ギャラリー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FOR３６５</dc:title>
  <dc:creator>O2137025@tbs.local</dc:creator>
  <cp:lastModifiedBy>O2137042@tbs.local</cp:lastModifiedBy>
  <cp:revision>24</cp:revision>
  <dcterms:created xsi:type="dcterms:W3CDTF">2022-12-01T00:21:15Z</dcterms:created>
  <dcterms:modified xsi:type="dcterms:W3CDTF">2023-01-17T00:47:13Z</dcterms:modified>
</cp:coreProperties>
</file>