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7" r:id="rId8"/>
    <p:sldId id="263" r:id="rId9"/>
    <p:sldId id="264" r:id="rId10"/>
    <p:sldId id="265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CC1C-0F61-48DB-9308-1F7D068ADA7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2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Bui</a:t>
            </a:r>
          </a:p>
          <a:p>
            <a:r>
              <a:rPr lang="en-US" dirty="0" smtClean="0"/>
              <a:t>9-2018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</a:t>
            </a:r>
            <a:r>
              <a:rPr lang="en-US" dirty="0" err="1"/>
              <a:t>base_url</a:t>
            </a:r>
            <a:r>
              <a:rPr lang="en-US" dirty="0"/>
              <a:t>&gt;/&lt;area&gt;/&lt;front </a:t>
            </a:r>
            <a:r>
              <a:rPr lang="en-US" dirty="0" smtClean="0"/>
              <a:t>name&gt;/&lt;</a:t>
            </a:r>
            <a:r>
              <a:rPr lang="en-US" dirty="0"/>
              <a:t>controller name</a:t>
            </a:r>
            <a:r>
              <a:rPr lang="en-US" dirty="0" smtClean="0"/>
              <a:t>&gt;/&lt;</a:t>
            </a:r>
            <a:r>
              <a:rPr lang="en-US" dirty="0"/>
              <a:t>action&gt;</a:t>
            </a:r>
          </a:p>
        </p:txBody>
      </p:sp>
      <p:sp>
        <p:nvSpPr>
          <p:cNvPr id="5" name="Oval 4"/>
          <p:cNvSpPr/>
          <p:nvPr/>
        </p:nvSpPr>
        <p:spPr>
          <a:xfrm>
            <a:off x="1118754" y="2798562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3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54037" y="2930810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775365" y="2798562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81766" y="3308095"/>
            <a:ext cx="1765929" cy="74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9996056" y="2618929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0008179" y="4113220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0094769" y="5551983"/>
            <a:ext cx="959428" cy="8083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0401301" y="3449725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0401301" y="4916252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385951" y="3799066"/>
            <a:ext cx="1742209" cy="74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4255080" y="3547754"/>
            <a:ext cx="636439" cy="69173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19168" y="3491289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frontName_controller_action.xml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7337713" y="5068867"/>
            <a:ext cx="1742209" cy="74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6288609" y="4704161"/>
            <a:ext cx="996608" cy="92809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283205" y="4215994"/>
            <a:ext cx="346364" cy="7329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26182" y="2244436"/>
            <a:ext cx="96982" cy="120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6236516" y="2244436"/>
            <a:ext cx="773884" cy="124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10400" y="2244436"/>
            <a:ext cx="2396836" cy="130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ent-Up Arrow 31"/>
          <p:cNvSpPr/>
          <p:nvPr/>
        </p:nvSpPr>
        <p:spPr>
          <a:xfrm rot="10800000">
            <a:off x="8797370" y="2818693"/>
            <a:ext cx="1088111" cy="42943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193236" y="3667626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module </a:t>
            </a:r>
            <a:r>
              <a:rPr lang="en-US" dirty="0" err="1" smtClean="0"/>
              <a:t>magento</a:t>
            </a:r>
            <a:r>
              <a:rPr lang="en-US" dirty="0" smtClean="0"/>
              <a:t> 2 (</a:t>
            </a:r>
            <a:r>
              <a:rPr lang="en-US" dirty="0" err="1" smtClean="0"/>
              <a:t>phần</a:t>
            </a:r>
            <a:r>
              <a:rPr lang="en-US" dirty="0" smtClean="0"/>
              <a:t> view)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5" y="1825625"/>
            <a:ext cx="998727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9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</a:t>
            </a:r>
            <a:r>
              <a:rPr lang="en-US" dirty="0" err="1" smtClean="0"/>
              <a:t>tầng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1752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custom code</a:t>
            </a:r>
          </a:p>
          <a:p>
            <a:pPr lvl="1"/>
            <a:r>
              <a:rPr lang="en-US" dirty="0" smtClean="0"/>
              <a:t>code: </a:t>
            </a:r>
            <a:r>
              <a:rPr lang="en-US" dirty="0" err="1" smtClean="0"/>
              <a:t>chứa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design: </a:t>
            </a:r>
            <a:r>
              <a:rPr lang="en-US" dirty="0" err="1" smtClean="0"/>
              <a:t>chứa</a:t>
            </a:r>
            <a:r>
              <a:rPr lang="en-US" dirty="0" smtClean="0"/>
              <a:t> theme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smtClean="0"/>
              <a:t>di.xml: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Object Manager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di.xml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Env.php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link admin,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,…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Vendor: do composer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Magento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Framework: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Module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2"/>
            <a:r>
              <a:rPr lang="en-US" dirty="0" smtClean="0"/>
              <a:t>Modules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/>
            <a:r>
              <a:rPr lang="en-US" dirty="0" smtClean="0"/>
              <a:t>Module theme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bin</a:t>
            </a:r>
          </a:p>
          <a:p>
            <a:pPr lvl="1"/>
            <a:r>
              <a:rPr lang="en-US" dirty="0" err="1" smtClean="0"/>
              <a:t>magento</a:t>
            </a:r>
            <a:r>
              <a:rPr lang="en-US" dirty="0" smtClean="0"/>
              <a:t>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CLI</a:t>
            </a:r>
          </a:p>
          <a:p>
            <a:pPr marL="457200" lvl="1" indent="0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bin/</a:t>
            </a:r>
            <a:r>
              <a:rPr lang="en-US" dirty="0" err="1" smtClean="0">
                <a:solidFill>
                  <a:srgbClr val="FF0000"/>
                </a:solidFill>
              </a:rPr>
              <a:t>magento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cache:clean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Generated: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code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lênh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setup:di:compile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Code: </a:t>
            </a:r>
            <a:r>
              <a:rPr lang="en-US" dirty="0" err="1" smtClean="0"/>
              <a:t>sinh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smtClean="0"/>
              <a:t>Factory, Proxy, Plugin (hay Interceptor)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Lib: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dirty="0" smtClean="0"/>
              <a:t>Internal: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server-side </a:t>
            </a:r>
            <a:r>
              <a:rPr lang="en-US" dirty="0" err="1" smtClean="0"/>
              <a:t>và</a:t>
            </a:r>
            <a:r>
              <a:rPr lang="en-US" dirty="0" smtClean="0"/>
              <a:t> fonts</a:t>
            </a:r>
          </a:p>
          <a:p>
            <a:pPr lvl="1"/>
            <a:r>
              <a:rPr lang="en-US" dirty="0" smtClean="0"/>
              <a:t>Web</a:t>
            </a:r>
            <a:r>
              <a:rPr lang="en-US" dirty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client-side </a:t>
            </a:r>
            <a:r>
              <a:rPr lang="en-US" dirty="0"/>
              <a:t>(JavaScript) libraries,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modernizr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, prototype, </a:t>
            </a:r>
            <a:r>
              <a:rPr lang="en-US" dirty="0" err="1" smtClean="0"/>
              <a:t>scriptaculous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pub: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public,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index.php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ache</a:t>
            </a:r>
          </a:p>
          <a:p>
            <a:pPr lvl="1"/>
            <a:r>
              <a:rPr lang="en-US" dirty="0" smtClean="0"/>
              <a:t>log</a:t>
            </a:r>
          </a:p>
          <a:p>
            <a:pPr lvl="1"/>
            <a:r>
              <a:rPr lang="en-US" dirty="0" err="1" smtClean="0"/>
              <a:t>view_preprocessed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less, </a:t>
            </a:r>
            <a:r>
              <a:rPr lang="en-US" dirty="0" err="1" smtClean="0"/>
              <a:t>phtml</a:t>
            </a:r>
            <a:r>
              <a:rPr lang="en-US" dirty="0" smtClean="0"/>
              <a:t>.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setup:static-content:deploy</a:t>
            </a:r>
            <a:r>
              <a:rPr lang="en-US" dirty="0" smtClean="0"/>
              <a:t> -f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module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language.xml </a:t>
            </a:r>
          </a:p>
          <a:p>
            <a:pPr lvl="2"/>
            <a:r>
              <a:rPr lang="en-US" dirty="0"/>
              <a:t>&lt;package&gt;</a:t>
            </a:r>
            <a:r>
              <a:rPr lang="en-US" dirty="0" err="1"/>
              <a:t>en_US</a:t>
            </a:r>
            <a:r>
              <a:rPr lang="en-US" dirty="0"/>
              <a:t>&lt;/package</a:t>
            </a:r>
            <a:r>
              <a:rPr lang="en-US" dirty="0" smtClean="0"/>
              <a:t>&gt;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package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module </a:t>
            </a:r>
            <a:r>
              <a:rPr lang="en-US" dirty="0" err="1"/>
              <a:t>magento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VendorName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&lt;Module Name&gt;</a:t>
            </a:r>
          </a:p>
          <a:p>
            <a:pPr lvl="2"/>
            <a:r>
              <a:rPr lang="en-US" dirty="0" smtClean="0"/>
              <a:t>Block: </a:t>
            </a:r>
            <a:r>
              <a:rPr lang="en-US" dirty="0" err="1" smtClean="0"/>
              <a:t>chứa</a:t>
            </a:r>
            <a:r>
              <a:rPr lang="en-US" dirty="0" smtClean="0"/>
              <a:t> logic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Model</a:t>
            </a:r>
          </a:p>
          <a:p>
            <a:pPr lvl="2"/>
            <a:r>
              <a:rPr lang="en-US" dirty="0" smtClean="0"/>
              <a:t>Controller</a:t>
            </a:r>
          </a:p>
          <a:p>
            <a:pPr lvl="3"/>
            <a:r>
              <a:rPr lang="en-US" dirty="0" smtClean="0"/>
              <a:t>&lt;area&gt;</a:t>
            </a:r>
          </a:p>
          <a:p>
            <a:pPr lvl="4"/>
            <a:r>
              <a:rPr lang="en-US" dirty="0" smtClean="0"/>
              <a:t>&lt;</a:t>
            </a:r>
            <a:r>
              <a:rPr lang="en-US" dirty="0" err="1" smtClean="0"/>
              <a:t>ControllerName</a:t>
            </a:r>
            <a:r>
              <a:rPr lang="en-US" dirty="0" smtClean="0"/>
              <a:t>&gt;</a:t>
            </a:r>
          </a:p>
          <a:p>
            <a:pPr lvl="5"/>
            <a:r>
              <a:rPr lang="en-US" dirty="0" smtClean="0"/>
              <a:t>&lt;</a:t>
            </a:r>
            <a:r>
              <a:rPr lang="en-US" dirty="0" err="1" smtClean="0"/>
              <a:t>ActionFileName</a:t>
            </a:r>
            <a:r>
              <a:rPr lang="en-US" dirty="0" smtClean="0"/>
              <a:t>&gt;.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2"/>
            <a:r>
              <a:rPr lang="en-US" dirty="0" smtClean="0"/>
              <a:t>Model: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&lt;</a:t>
            </a:r>
            <a:r>
              <a:rPr lang="en-US" dirty="0" err="1" smtClean="0"/>
              <a:t>tầng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Resource Model: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CRUD. &lt;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view</a:t>
            </a:r>
          </a:p>
          <a:p>
            <a:pPr lvl="3"/>
            <a:r>
              <a:rPr lang="en-US" dirty="0" smtClean="0"/>
              <a:t>&lt;area&gt;</a:t>
            </a:r>
          </a:p>
          <a:p>
            <a:pPr lvl="4"/>
            <a:r>
              <a:rPr lang="en-US" dirty="0"/>
              <a:t>l</a:t>
            </a:r>
            <a:r>
              <a:rPr lang="en-US" dirty="0" smtClean="0"/>
              <a:t>ayout</a:t>
            </a:r>
          </a:p>
          <a:p>
            <a:pPr lvl="4"/>
            <a:r>
              <a:rPr lang="en-US" dirty="0"/>
              <a:t>t</a:t>
            </a:r>
            <a:r>
              <a:rPr lang="en-US" dirty="0" smtClean="0"/>
              <a:t>emplates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&lt;area&gt;</a:t>
            </a:r>
          </a:p>
          <a:p>
            <a:pPr lvl="2"/>
            <a:r>
              <a:rPr lang="en-US" dirty="0" smtClean="0"/>
              <a:t>routes.xml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xsi:noNamespaceSchemaLocation</a:t>
            </a:r>
            <a:r>
              <a:rPr lang="en-US" dirty="0"/>
              <a:t>="</a:t>
            </a:r>
            <a:r>
              <a:rPr lang="en-US" dirty="0" err="1"/>
              <a:t>urn:magento:framework:App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/routes.xsd"&gt;</a:t>
            </a:r>
          </a:p>
          <a:p>
            <a:pPr lvl="1"/>
            <a:r>
              <a:rPr lang="en-US" dirty="0"/>
              <a:t>    &lt;router id="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        &lt;route id="customer" </a:t>
            </a:r>
            <a:r>
              <a:rPr lang="en-US" dirty="0" err="1"/>
              <a:t>frontName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            &lt;module name="</a:t>
            </a:r>
            <a:r>
              <a:rPr lang="en-US" dirty="0" err="1"/>
              <a:t>Magento_Customer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  &lt;/route&gt;</a:t>
            </a:r>
          </a:p>
          <a:p>
            <a:pPr lvl="1"/>
            <a:r>
              <a:rPr lang="en-US" dirty="0"/>
              <a:t>    &lt;/router&gt;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9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781"/>
            <a:ext cx="101631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0606"/>
            <a:ext cx="4819650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2310606"/>
            <a:ext cx="3333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base_url</a:t>
            </a:r>
            <a:r>
              <a:rPr lang="en-US" dirty="0" smtClean="0"/>
              <a:t>&gt;/&lt;area&gt;/&lt;front name&gt;/&lt;controller name&gt;/&lt;action&gt;</a:t>
            </a:r>
          </a:p>
          <a:p>
            <a:pPr lvl="1"/>
            <a:r>
              <a:rPr lang="en-US" dirty="0" smtClean="0"/>
              <a:t>&lt;area&gt;</a:t>
            </a:r>
          </a:p>
          <a:p>
            <a:pPr lvl="2"/>
            <a:r>
              <a:rPr lang="en-US" dirty="0" smtClean="0"/>
              <a:t>Frontend = </a:t>
            </a:r>
            <a:r>
              <a:rPr lang="en-US" dirty="0" err="1" smtClean="0"/>
              <a:t>rỗng</a:t>
            </a:r>
            <a:endParaRPr lang="en-US" dirty="0" smtClean="0"/>
          </a:p>
          <a:p>
            <a:pPr lvl="2"/>
            <a:r>
              <a:rPr lang="en-US" dirty="0" smtClean="0"/>
              <a:t>Backend = </a:t>
            </a:r>
            <a:r>
              <a:rPr lang="en-US" dirty="0" err="1" smtClean="0"/>
              <a:t>admin_xxxxxx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app/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env.php</a:t>
            </a:r>
            <a:endParaRPr lang="en-US" dirty="0" smtClean="0"/>
          </a:p>
          <a:p>
            <a:pPr lvl="1"/>
            <a:r>
              <a:rPr lang="en-US" dirty="0" smtClean="0"/>
              <a:t>Front name: </a:t>
            </a:r>
            <a:r>
              <a:rPr lang="en-US" dirty="0" err="1" smtClean="0"/>
              <a:t>frontname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route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routes.xml</a:t>
            </a:r>
          </a:p>
          <a:p>
            <a:pPr lvl="1"/>
            <a:r>
              <a:rPr lang="en-US" dirty="0" smtClean="0"/>
              <a:t>Controller 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action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382492" y="2464986"/>
            <a:ext cx="6109854" cy="4281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      &lt;</a:t>
            </a:r>
            <a:r>
              <a:rPr lang="en-US" dirty="0" err="1"/>
              <a:t>base_url</a:t>
            </a:r>
            <a:r>
              <a:rPr lang="en-US" dirty="0"/>
              <a:t>&gt;/&lt;area&gt;/&lt;front name</a:t>
            </a:r>
            <a:r>
              <a:rPr lang="en-US" dirty="0" smtClean="0"/>
              <a:t>&gt;/               &lt;</a:t>
            </a:r>
            <a:r>
              <a:rPr lang="en-US" dirty="0"/>
              <a:t>controller name</a:t>
            </a:r>
            <a:r>
              <a:rPr lang="en-US" dirty="0" smtClean="0"/>
              <a:t>&gt;/             &lt;</a:t>
            </a:r>
            <a:r>
              <a:rPr lang="en-US" dirty="0"/>
              <a:t>action&gt;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214254" y="2251881"/>
            <a:ext cx="332510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986644" y="2222245"/>
            <a:ext cx="332510" cy="816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19746" y="4807454"/>
            <a:ext cx="2452254" cy="49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200400" y="4158094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2493818" y="3106591"/>
            <a:ext cx="2078182" cy="10113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List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72546" y="4682780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710546" y="4864044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43851" y="2590800"/>
            <a:ext cx="436415" cy="20265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01939" y="2936492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1 </a:t>
            </a:r>
          </a:p>
        </p:txBody>
      </p:sp>
      <p:sp>
        <p:nvSpPr>
          <p:cNvPr id="31" name="Oval 30"/>
          <p:cNvSpPr/>
          <p:nvPr/>
        </p:nvSpPr>
        <p:spPr>
          <a:xfrm>
            <a:off x="8610598" y="3737656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2 </a:t>
            </a:r>
          </a:p>
        </p:txBody>
      </p:sp>
      <p:sp>
        <p:nvSpPr>
          <p:cNvPr id="32" name="Oval 31"/>
          <p:cNvSpPr/>
          <p:nvPr/>
        </p:nvSpPr>
        <p:spPr>
          <a:xfrm>
            <a:off x="9556172" y="4682780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3 </a:t>
            </a:r>
          </a:p>
        </p:txBody>
      </p:sp>
      <p:sp>
        <p:nvSpPr>
          <p:cNvPr id="33" name="Frame 32"/>
          <p:cNvSpPr/>
          <p:nvPr/>
        </p:nvSpPr>
        <p:spPr>
          <a:xfrm>
            <a:off x="7464135" y="4710325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7464135" y="5355520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7464135" y="5959177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677891" y="4885461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060872" y="4807454"/>
            <a:ext cx="3567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0215994" y="2590800"/>
            <a:ext cx="380997" cy="19878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531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Kiến trúc magento 2 cơ bản</vt:lpstr>
      <vt:lpstr>Cấu trúc thư mục</vt:lpstr>
      <vt:lpstr>Cấu trúc thư mục</vt:lpstr>
      <vt:lpstr>3 loại module trong magento 2</vt:lpstr>
      <vt:lpstr>Cấu trúc module magento 2 cơ bản</vt:lpstr>
      <vt:lpstr>Routes</vt:lpstr>
      <vt:lpstr>URL structure</vt:lpstr>
      <vt:lpstr>Xử lý request</vt:lpstr>
      <vt:lpstr>Xử lý request</vt:lpstr>
      <vt:lpstr>PowerPoint Presentation</vt:lpstr>
      <vt:lpstr>Cấu trúc module magento 2 (phần view)</vt:lpstr>
      <vt:lpstr>Mô hình 4 tầng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magento 2 cơ bản</dc:title>
  <dc:creator>Windows User</dc:creator>
  <cp:lastModifiedBy>thao vu</cp:lastModifiedBy>
  <cp:revision>154</cp:revision>
  <dcterms:created xsi:type="dcterms:W3CDTF">2018-09-11T02:42:41Z</dcterms:created>
  <dcterms:modified xsi:type="dcterms:W3CDTF">2019-08-23T01:48:20Z</dcterms:modified>
</cp:coreProperties>
</file>