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89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285F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242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285F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242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285F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285F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3837" y="190499"/>
            <a:ext cx="8772507" cy="3476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648" y="933728"/>
            <a:ext cx="26073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285F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6460" y="1776672"/>
            <a:ext cx="761619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242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96344" cy="24764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9624" y="2959370"/>
            <a:ext cx="7552776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10" dirty="0">
                <a:latin typeface="Calibri"/>
                <a:cs typeface="Calibri"/>
              </a:rPr>
              <a:t>Team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95" dirty="0">
                <a:latin typeface="Calibri"/>
                <a:cs typeface="Calibri"/>
              </a:rPr>
              <a:t>Details</a:t>
            </a:r>
            <a:endParaRPr sz="1800" dirty="0">
              <a:latin typeface="Calibri"/>
              <a:cs typeface="Calibri"/>
            </a:endParaRPr>
          </a:p>
          <a:p>
            <a:pPr marL="926465" indent="-421005">
              <a:lnSpc>
                <a:spcPct val="100000"/>
              </a:lnSpc>
              <a:spcBef>
                <a:spcPts val="2160"/>
              </a:spcBef>
              <a:buAutoNum type="alphaLcPeriod"/>
              <a:tabLst>
                <a:tab pos="926465" algn="l"/>
              </a:tabLst>
            </a:pPr>
            <a:r>
              <a:rPr sz="1800" b="1" spc="110" dirty="0">
                <a:latin typeface="Calibri"/>
                <a:cs typeface="Calibri"/>
              </a:rPr>
              <a:t>Team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100" dirty="0" err="1">
                <a:latin typeface="Calibri"/>
                <a:cs typeface="Calibri"/>
              </a:rPr>
              <a:t>name:</a:t>
            </a:r>
            <a:r>
              <a:rPr lang="en-US" sz="1800" spc="100" dirty="0" err="1">
                <a:latin typeface="Calibri"/>
                <a:cs typeface="Calibri"/>
              </a:rPr>
              <a:t>Brainy</a:t>
            </a:r>
            <a:r>
              <a:rPr lang="en-US" sz="1800" spc="100" dirty="0">
                <a:latin typeface="Calibri"/>
                <a:cs typeface="Calibri"/>
              </a:rPr>
              <a:t> Squad</a:t>
            </a:r>
            <a:endParaRPr sz="1800" dirty="0">
              <a:latin typeface="Calibri"/>
              <a:cs typeface="Calibri"/>
            </a:endParaRPr>
          </a:p>
          <a:p>
            <a:pPr marL="926465" indent="-433070">
              <a:lnSpc>
                <a:spcPct val="100000"/>
              </a:lnSpc>
              <a:buAutoNum type="alphaLcPeriod"/>
              <a:tabLst>
                <a:tab pos="926465" algn="l"/>
              </a:tabLst>
            </a:pPr>
            <a:r>
              <a:rPr sz="1800" b="1" spc="110" dirty="0">
                <a:latin typeface="Calibri"/>
                <a:cs typeface="Calibri"/>
              </a:rPr>
              <a:t>Team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114" dirty="0">
                <a:latin typeface="Calibri"/>
                <a:cs typeface="Calibri"/>
              </a:rPr>
              <a:t>leader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90" dirty="0" err="1">
                <a:latin typeface="Calibri"/>
                <a:cs typeface="Calibri"/>
              </a:rPr>
              <a:t>name:</a:t>
            </a:r>
            <a:r>
              <a:rPr lang="en-US" sz="1800" spc="90" dirty="0" err="1">
                <a:latin typeface="Calibri"/>
                <a:cs typeface="Calibri"/>
              </a:rPr>
              <a:t>T.Gangadevi</a:t>
            </a:r>
            <a:endParaRPr sz="1800" dirty="0">
              <a:latin typeface="Calibri"/>
              <a:cs typeface="Calibri"/>
            </a:endParaRPr>
          </a:p>
          <a:p>
            <a:pPr marL="926465" indent="-422909">
              <a:lnSpc>
                <a:spcPct val="100000"/>
              </a:lnSpc>
              <a:buAutoNum type="alphaLcPeriod"/>
              <a:tabLst>
                <a:tab pos="926465" algn="l"/>
              </a:tabLst>
            </a:pPr>
            <a:r>
              <a:rPr sz="1800" b="1" spc="114" dirty="0">
                <a:latin typeface="Calibri"/>
                <a:cs typeface="Calibri"/>
              </a:rPr>
              <a:t>Problem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95" dirty="0" err="1">
                <a:latin typeface="Calibri"/>
                <a:cs typeface="Calibri"/>
              </a:rPr>
              <a:t>Statement:</a:t>
            </a:r>
            <a:r>
              <a:rPr lang="en-US" sz="1800" spc="95" dirty="0" err="1">
                <a:latin typeface="Calibri"/>
                <a:cs typeface="Calibri"/>
              </a:rPr>
              <a:t>Gender</a:t>
            </a:r>
            <a:r>
              <a:rPr lang="en-US" sz="1800" spc="95" dirty="0">
                <a:latin typeface="Calibri"/>
                <a:cs typeface="Calibri"/>
              </a:rPr>
              <a:t> Equality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624" y="906878"/>
            <a:ext cx="339979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0000"/>
                </a:solidFill>
              </a:rPr>
              <a:t>Provide links to your: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dirty="0"/>
              <a:t>GitHub Public Repository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dirty="0"/>
              <a:t>Demo Video Link (3 Minutes)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dirty="0"/>
              <a:t>MVP Link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B12617-57D1-8ABC-95AF-CF705C620176}"/>
              </a:ext>
            </a:extLst>
          </p:cNvPr>
          <p:cNvSpPr txBox="1"/>
          <p:nvPr/>
        </p:nvSpPr>
        <p:spPr>
          <a:xfrm>
            <a:off x="228600" y="666750"/>
            <a:ext cx="838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Brief about your solution</a:t>
            </a:r>
          </a:p>
          <a:p>
            <a:r>
              <a:rPr lang="en-US" dirty="0"/>
              <a:t>The app is designed to promote </a:t>
            </a:r>
            <a:r>
              <a:rPr lang="en-US" b="1" dirty="0"/>
              <a:t>gender equality</a:t>
            </a:r>
            <a:r>
              <a:rPr lang="en-US" dirty="0"/>
              <a:t> by providing users a platform to share their thoughts and opinions. It offers a simple, interactive interface that encourages users to engage with the topic in a meaningful way. By allowing users to write and submit their thoughts, the app fosters awareness and discussion about gender equality in a user-friendly environment.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274" y="841281"/>
            <a:ext cx="8582926" cy="13157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en-US" b="1" dirty="0">
                <a:solidFill>
                  <a:srgbClr val="FF0000"/>
                </a:solidFill>
              </a:rPr>
              <a:t>Opportunities </a:t>
            </a: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AutoNum type="alphaLcPeriod"/>
            </a:pPr>
            <a:r>
              <a:rPr lang="en-US" dirty="0"/>
              <a:t>How different is it from any of the other existing ideas? </a:t>
            </a: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AutoNum type="alphaLcPeriod"/>
            </a:pPr>
            <a:r>
              <a:rPr lang="en-US" dirty="0"/>
              <a:t>How will it be able to solve the problem? </a:t>
            </a: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AutoNum type="alphaLcPeriod"/>
            </a:pPr>
            <a:r>
              <a:rPr lang="en-US" dirty="0"/>
              <a:t>USP of the proposed solution 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590550"/>
            <a:ext cx="8534400" cy="3634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0000"/>
                </a:solidFill>
              </a:rPr>
              <a:t>List of features offered by the solution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Input Field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Users can enter their thoughts on gender equality in a multi-line text field.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 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button to submit user input.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on Submission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input is provided; displays 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SnackBar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 field is empty.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Shows an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AlertDialog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thank-you message and submitted thoughts.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Clean, well-organized UI with proper padding for an intuitive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 Bar with 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Displays a title (“Gender Equality”) at the top of the app.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600" b="1" spc="7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z="1800" b="1" spc="7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pc="7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742950"/>
            <a:ext cx="8178800" cy="4057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0000"/>
                </a:solidFill>
              </a:rPr>
              <a:t>Process flow diagram or Use-case diagram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4098" name="Picture 2" descr="Gender Equality Flowchart 25803670 Vector Art at Vecteezy">
            <a:extLst>
              <a:ext uri="{FF2B5EF4-FFF2-40B4-BE49-F238E27FC236}">
                <a16:creationId xmlns:a16="http://schemas.microsoft.com/office/drawing/2014/main" id="{D2FE0911-29F1-C0F6-0A0A-0AC71B328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1352550"/>
            <a:ext cx="5052060" cy="312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658" y="514350"/>
            <a:ext cx="7623252" cy="4347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0000"/>
                </a:solidFill>
              </a:rPr>
              <a:t>Architecture diagram of the proposed solution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 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3076" name="Picture 4" descr="Moving Towards Gender Equity in Architecture | ArchDaily">
            <a:extLst>
              <a:ext uri="{FF2B5EF4-FFF2-40B4-BE49-F238E27FC236}">
                <a16:creationId xmlns:a16="http://schemas.microsoft.com/office/drawing/2014/main" id="{45BB4FCF-CC80-ED8D-976D-2991C3BE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23951"/>
            <a:ext cx="5715000" cy="32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49" y="919104"/>
            <a:ext cx="40049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FF0000"/>
                </a:solidFill>
              </a:rPr>
              <a:t>Technologies to be used in the solution</a:t>
            </a:r>
            <a:endParaRPr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849" y="1196471"/>
            <a:ext cx="25031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/>
              <a:t>(Additional points for those who are:-Building their project on IDX-Integrating Gemini APIs</a:t>
            </a:r>
            <a:endParaRPr lang="en-IN"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AE53C2-EB4E-4B24-AF99-BE879DC31D42}"/>
              </a:ext>
            </a:extLst>
          </p:cNvPr>
          <p:cNvSpPr txBox="1"/>
          <p:nvPr/>
        </p:nvSpPr>
        <p:spPr>
          <a:xfrm>
            <a:off x="228600" y="819150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Snapshots of the MVP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974" y="845779"/>
            <a:ext cx="865622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0000"/>
                </a:solidFill>
              </a:rPr>
              <a:t>Additional Details/Future Development (if any) </a:t>
            </a:r>
            <a:endParaRPr sz="18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2424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281</Words>
  <Application>Microsoft Office PowerPoint</Application>
  <PresentationFormat>On-screen Show (16:9)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to be used in the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Challenge | Project Submission</dc:title>
  <dc:creator>Gangadevi</dc:creator>
  <cp:lastModifiedBy>gangadevi2012@outlook.com</cp:lastModifiedBy>
  <cp:revision>1</cp:revision>
  <dcterms:created xsi:type="dcterms:W3CDTF">2025-03-24T16:08:54Z</dcterms:created>
  <dcterms:modified xsi:type="dcterms:W3CDTF">2025-03-24T16:55:00Z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2025-03-24T00:00:00Z</vt:filetime>
  </property>
  <property fmtid="{D5CDD505-2E9C-101B-9397-08002B2CF9AE}" pid="5" name="Producer">
    <vt:lpwstr>3-Heights(TM) PDF Security Shell 4.8.25.2 (http://www.pdf-tools.com)</vt:lpwstr>
  </property>
</Properties>
</file>