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3A846-4481-4E11-97F7-12A5CBFD99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FFBA0DF0-179A-4C0A-9CD8-B4CB9457A4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685763C6-1208-48CA-8B10-D15E49ED7ED5}"/>
              </a:ext>
            </a:extLst>
          </p:cNvPr>
          <p:cNvSpPr>
            <a:spLocks noGrp="1"/>
          </p:cNvSpPr>
          <p:nvPr>
            <p:ph type="dt" sz="half" idx="10"/>
          </p:nvPr>
        </p:nvSpPr>
        <p:spPr/>
        <p:txBody>
          <a:bodyPr/>
          <a:lstStyle/>
          <a:p>
            <a:fld id="{CE84D6D1-9986-44EF-955D-218DE02C0CCB}" type="datetimeFigureOut">
              <a:rPr lang="en-ZA" smtClean="0"/>
              <a:t>2022/04/08</a:t>
            </a:fld>
            <a:endParaRPr lang="en-ZA"/>
          </a:p>
        </p:txBody>
      </p:sp>
      <p:sp>
        <p:nvSpPr>
          <p:cNvPr id="5" name="Footer Placeholder 4">
            <a:extLst>
              <a:ext uri="{FF2B5EF4-FFF2-40B4-BE49-F238E27FC236}">
                <a16:creationId xmlns:a16="http://schemas.microsoft.com/office/drawing/2014/main" id="{1ED1FB9D-BEA8-4013-9A3F-00D061DD1390}"/>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67222B44-54EC-4CCE-932A-0E2D9315357D}"/>
              </a:ext>
            </a:extLst>
          </p:cNvPr>
          <p:cNvSpPr>
            <a:spLocks noGrp="1"/>
          </p:cNvSpPr>
          <p:nvPr>
            <p:ph type="sldNum" sz="quarter" idx="12"/>
          </p:nvPr>
        </p:nvSpPr>
        <p:spPr/>
        <p:txBody>
          <a:bodyPr/>
          <a:lstStyle/>
          <a:p>
            <a:fld id="{281C6941-7A3A-49A2-A7E9-EEDF12C186D3}" type="slidenum">
              <a:rPr lang="en-ZA" smtClean="0"/>
              <a:t>‹#›</a:t>
            </a:fld>
            <a:endParaRPr lang="en-ZA"/>
          </a:p>
        </p:txBody>
      </p:sp>
    </p:spTree>
    <p:extLst>
      <p:ext uri="{BB962C8B-B14F-4D97-AF65-F5344CB8AC3E}">
        <p14:creationId xmlns:p14="http://schemas.microsoft.com/office/powerpoint/2010/main" val="3543527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A23A0-47F4-4668-A892-AC6AE91A9791}"/>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90B616F2-E611-4591-B4EB-B2AF0B59D2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180FE48B-2681-4CD0-961C-6497FEF024F3}"/>
              </a:ext>
            </a:extLst>
          </p:cNvPr>
          <p:cNvSpPr>
            <a:spLocks noGrp="1"/>
          </p:cNvSpPr>
          <p:nvPr>
            <p:ph type="dt" sz="half" idx="10"/>
          </p:nvPr>
        </p:nvSpPr>
        <p:spPr/>
        <p:txBody>
          <a:bodyPr/>
          <a:lstStyle/>
          <a:p>
            <a:fld id="{CE84D6D1-9986-44EF-955D-218DE02C0CCB}" type="datetimeFigureOut">
              <a:rPr lang="en-ZA" smtClean="0"/>
              <a:t>2022/04/08</a:t>
            </a:fld>
            <a:endParaRPr lang="en-ZA"/>
          </a:p>
        </p:txBody>
      </p:sp>
      <p:sp>
        <p:nvSpPr>
          <p:cNvPr id="5" name="Footer Placeholder 4">
            <a:extLst>
              <a:ext uri="{FF2B5EF4-FFF2-40B4-BE49-F238E27FC236}">
                <a16:creationId xmlns:a16="http://schemas.microsoft.com/office/drawing/2014/main" id="{7F8F4C59-9D15-406F-AAB5-F87602D2AAFB}"/>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43F13B28-E6D2-405E-AFD4-E86E2C069259}"/>
              </a:ext>
            </a:extLst>
          </p:cNvPr>
          <p:cNvSpPr>
            <a:spLocks noGrp="1"/>
          </p:cNvSpPr>
          <p:nvPr>
            <p:ph type="sldNum" sz="quarter" idx="12"/>
          </p:nvPr>
        </p:nvSpPr>
        <p:spPr/>
        <p:txBody>
          <a:bodyPr/>
          <a:lstStyle/>
          <a:p>
            <a:fld id="{281C6941-7A3A-49A2-A7E9-EEDF12C186D3}" type="slidenum">
              <a:rPr lang="en-ZA" smtClean="0"/>
              <a:t>‹#›</a:t>
            </a:fld>
            <a:endParaRPr lang="en-ZA"/>
          </a:p>
        </p:txBody>
      </p:sp>
    </p:spTree>
    <p:extLst>
      <p:ext uri="{BB962C8B-B14F-4D97-AF65-F5344CB8AC3E}">
        <p14:creationId xmlns:p14="http://schemas.microsoft.com/office/powerpoint/2010/main" val="1843917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38C0C7-32C7-4017-B88C-C60D2162F2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F3212163-2121-4903-B0B2-D11ADDAC92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67611F1A-8E37-4F2B-85B7-1D643A590124}"/>
              </a:ext>
            </a:extLst>
          </p:cNvPr>
          <p:cNvSpPr>
            <a:spLocks noGrp="1"/>
          </p:cNvSpPr>
          <p:nvPr>
            <p:ph type="dt" sz="half" idx="10"/>
          </p:nvPr>
        </p:nvSpPr>
        <p:spPr/>
        <p:txBody>
          <a:bodyPr/>
          <a:lstStyle/>
          <a:p>
            <a:fld id="{CE84D6D1-9986-44EF-955D-218DE02C0CCB}" type="datetimeFigureOut">
              <a:rPr lang="en-ZA" smtClean="0"/>
              <a:t>2022/04/08</a:t>
            </a:fld>
            <a:endParaRPr lang="en-ZA"/>
          </a:p>
        </p:txBody>
      </p:sp>
      <p:sp>
        <p:nvSpPr>
          <p:cNvPr id="5" name="Footer Placeholder 4">
            <a:extLst>
              <a:ext uri="{FF2B5EF4-FFF2-40B4-BE49-F238E27FC236}">
                <a16:creationId xmlns:a16="http://schemas.microsoft.com/office/drawing/2014/main" id="{D2E8D004-C55C-4369-A25B-5AC755DB0B70}"/>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72B4B951-75AA-4613-AECF-FC2279786E03}"/>
              </a:ext>
            </a:extLst>
          </p:cNvPr>
          <p:cNvSpPr>
            <a:spLocks noGrp="1"/>
          </p:cNvSpPr>
          <p:nvPr>
            <p:ph type="sldNum" sz="quarter" idx="12"/>
          </p:nvPr>
        </p:nvSpPr>
        <p:spPr/>
        <p:txBody>
          <a:bodyPr/>
          <a:lstStyle/>
          <a:p>
            <a:fld id="{281C6941-7A3A-49A2-A7E9-EEDF12C186D3}" type="slidenum">
              <a:rPr lang="en-ZA" smtClean="0"/>
              <a:t>‹#›</a:t>
            </a:fld>
            <a:endParaRPr lang="en-ZA"/>
          </a:p>
        </p:txBody>
      </p:sp>
    </p:spTree>
    <p:extLst>
      <p:ext uri="{BB962C8B-B14F-4D97-AF65-F5344CB8AC3E}">
        <p14:creationId xmlns:p14="http://schemas.microsoft.com/office/powerpoint/2010/main" val="330139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6A2A0-FA08-4D5C-AADB-4EA353E1E0F2}"/>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3C4473D5-42CD-4ABC-A3C2-191E47A144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86BF3802-5AB2-4DD6-AC34-996B1574D7A3}"/>
              </a:ext>
            </a:extLst>
          </p:cNvPr>
          <p:cNvSpPr>
            <a:spLocks noGrp="1"/>
          </p:cNvSpPr>
          <p:nvPr>
            <p:ph type="dt" sz="half" idx="10"/>
          </p:nvPr>
        </p:nvSpPr>
        <p:spPr/>
        <p:txBody>
          <a:bodyPr/>
          <a:lstStyle/>
          <a:p>
            <a:fld id="{CE84D6D1-9986-44EF-955D-218DE02C0CCB}" type="datetimeFigureOut">
              <a:rPr lang="en-ZA" smtClean="0"/>
              <a:t>2022/04/08</a:t>
            </a:fld>
            <a:endParaRPr lang="en-ZA"/>
          </a:p>
        </p:txBody>
      </p:sp>
      <p:sp>
        <p:nvSpPr>
          <p:cNvPr id="5" name="Footer Placeholder 4">
            <a:extLst>
              <a:ext uri="{FF2B5EF4-FFF2-40B4-BE49-F238E27FC236}">
                <a16:creationId xmlns:a16="http://schemas.microsoft.com/office/drawing/2014/main" id="{C84B3E21-EB87-41C3-B2E4-E11124FCFEA1}"/>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CDC18E58-C232-46CF-B4A0-CA4741FEACE4}"/>
              </a:ext>
            </a:extLst>
          </p:cNvPr>
          <p:cNvSpPr>
            <a:spLocks noGrp="1"/>
          </p:cNvSpPr>
          <p:nvPr>
            <p:ph type="sldNum" sz="quarter" idx="12"/>
          </p:nvPr>
        </p:nvSpPr>
        <p:spPr/>
        <p:txBody>
          <a:bodyPr/>
          <a:lstStyle/>
          <a:p>
            <a:fld id="{281C6941-7A3A-49A2-A7E9-EEDF12C186D3}" type="slidenum">
              <a:rPr lang="en-ZA" smtClean="0"/>
              <a:t>‹#›</a:t>
            </a:fld>
            <a:endParaRPr lang="en-ZA"/>
          </a:p>
        </p:txBody>
      </p:sp>
    </p:spTree>
    <p:extLst>
      <p:ext uri="{BB962C8B-B14F-4D97-AF65-F5344CB8AC3E}">
        <p14:creationId xmlns:p14="http://schemas.microsoft.com/office/powerpoint/2010/main" val="1160684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F0601-7681-4BC5-BC75-BF993095C6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0FA65676-2783-4079-AD3D-7B1F7E1012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393D6F-2DFC-4932-9F99-4D8E96D66BE1}"/>
              </a:ext>
            </a:extLst>
          </p:cNvPr>
          <p:cNvSpPr>
            <a:spLocks noGrp="1"/>
          </p:cNvSpPr>
          <p:nvPr>
            <p:ph type="dt" sz="half" idx="10"/>
          </p:nvPr>
        </p:nvSpPr>
        <p:spPr/>
        <p:txBody>
          <a:bodyPr/>
          <a:lstStyle/>
          <a:p>
            <a:fld id="{CE84D6D1-9986-44EF-955D-218DE02C0CCB}" type="datetimeFigureOut">
              <a:rPr lang="en-ZA" smtClean="0"/>
              <a:t>2022/04/08</a:t>
            </a:fld>
            <a:endParaRPr lang="en-ZA"/>
          </a:p>
        </p:txBody>
      </p:sp>
      <p:sp>
        <p:nvSpPr>
          <p:cNvPr id="5" name="Footer Placeholder 4">
            <a:extLst>
              <a:ext uri="{FF2B5EF4-FFF2-40B4-BE49-F238E27FC236}">
                <a16:creationId xmlns:a16="http://schemas.microsoft.com/office/drawing/2014/main" id="{4E7A2BD7-369D-428A-B31C-812871A64AEB}"/>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EDDDC146-5E8D-4A21-A841-C61F5790C2FD}"/>
              </a:ext>
            </a:extLst>
          </p:cNvPr>
          <p:cNvSpPr>
            <a:spLocks noGrp="1"/>
          </p:cNvSpPr>
          <p:nvPr>
            <p:ph type="sldNum" sz="quarter" idx="12"/>
          </p:nvPr>
        </p:nvSpPr>
        <p:spPr/>
        <p:txBody>
          <a:bodyPr/>
          <a:lstStyle/>
          <a:p>
            <a:fld id="{281C6941-7A3A-49A2-A7E9-EEDF12C186D3}" type="slidenum">
              <a:rPr lang="en-ZA" smtClean="0"/>
              <a:t>‹#›</a:t>
            </a:fld>
            <a:endParaRPr lang="en-ZA"/>
          </a:p>
        </p:txBody>
      </p:sp>
    </p:spTree>
    <p:extLst>
      <p:ext uri="{BB962C8B-B14F-4D97-AF65-F5344CB8AC3E}">
        <p14:creationId xmlns:p14="http://schemas.microsoft.com/office/powerpoint/2010/main" val="3588359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76422-CEFE-4786-BDEA-6D6D502F3BB1}"/>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88444EF4-8A6B-457E-8A3E-39344CCE61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7D3ACC58-6324-474D-B117-7E164EC3EE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610DDF8C-FF0E-4E69-8F73-53C52FB5EA35}"/>
              </a:ext>
            </a:extLst>
          </p:cNvPr>
          <p:cNvSpPr>
            <a:spLocks noGrp="1"/>
          </p:cNvSpPr>
          <p:nvPr>
            <p:ph type="dt" sz="half" idx="10"/>
          </p:nvPr>
        </p:nvSpPr>
        <p:spPr/>
        <p:txBody>
          <a:bodyPr/>
          <a:lstStyle/>
          <a:p>
            <a:fld id="{CE84D6D1-9986-44EF-955D-218DE02C0CCB}" type="datetimeFigureOut">
              <a:rPr lang="en-ZA" smtClean="0"/>
              <a:t>2022/04/08</a:t>
            </a:fld>
            <a:endParaRPr lang="en-ZA"/>
          </a:p>
        </p:txBody>
      </p:sp>
      <p:sp>
        <p:nvSpPr>
          <p:cNvPr id="6" name="Footer Placeholder 5">
            <a:extLst>
              <a:ext uri="{FF2B5EF4-FFF2-40B4-BE49-F238E27FC236}">
                <a16:creationId xmlns:a16="http://schemas.microsoft.com/office/drawing/2014/main" id="{009BCD48-58AF-4E5F-A725-A1AC0A2A7BE0}"/>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FF74EA36-522A-494A-B5A5-8BBDCCBE7EBD}"/>
              </a:ext>
            </a:extLst>
          </p:cNvPr>
          <p:cNvSpPr>
            <a:spLocks noGrp="1"/>
          </p:cNvSpPr>
          <p:nvPr>
            <p:ph type="sldNum" sz="quarter" idx="12"/>
          </p:nvPr>
        </p:nvSpPr>
        <p:spPr/>
        <p:txBody>
          <a:bodyPr/>
          <a:lstStyle/>
          <a:p>
            <a:fld id="{281C6941-7A3A-49A2-A7E9-EEDF12C186D3}" type="slidenum">
              <a:rPr lang="en-ZA" smtClean="0"/>
              <a:t>‹#›</a:t>
            </a:fld>
            <a:endParaRPr lang="en-ZA"/>
          </a:p>
        </p:txBody>
      </p:sp>
    </p:spTree>
    <p:extLst>
      <p:ext uri="{BB962C8B-B14F-4D97-AF65-F5344CB8AC3E}">
        <p14:creationId xmlns:p14="http://schemas.microsoft.com/office/powerpoint/2010/main" val="1735014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A0F02-8029-4C0E-9285-C79FA8B137EE}"/>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7BE8FC83-0F7C-4859-95BC-B069BC43F2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14F50A-D8ED-4447-B78A-EB862975C3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8A36E1D4-34CB-431C-A73F-12B09A88CA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AE1B3F-06BF-4DCA-8A33-0158341F14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40EE2F61-5EDF-45A4-9B68-FB0DB87D7F2A}"/>
              </a:ext>
            </a:extLst>
          </p:cNvPr>
          <p:cNvSpPr>
            <a:spLocks noGrp="1"/>
          </p:cNvSpPr>
          <p:nvPr>
            <p:ph type="dt" sz="half" idx="10"/>
          </p:nvPr>
        </p:nvSpPr>
        <p:spPr/>
        <p:txBody>
          <a:bodyPr/>
          <a:lstStyle/>
          <a:p>
            <a:fld id="{CE84D6D1-9986-44EF-955D-218DE02C0CCB}" type="datetimeFigureOut">
              <a:rPr lang="en-ZA" smtClean="0"/>
              <a:t>2022/04/08</a:t>
            </a:fld>
            <a:endParaRPr lang="en-ZA"/>
          </a:p>
        </p:txBody>
      </p:sp>
      <p:sp>
        <p:nvSpPr>
          <p:cNvPr id="8" name="Footer Placeholder 7">
            <a:extLst>
              <a:ext uri="{FF2B5EF4-FFF2-40B4-BE49-F238E27FC236}">
                <a16:creationId xmlns:a16="http://schemas.microsoft.com/office/drawing/2014/main" id="{E9EF7BDE-A9F4-4496-8033-756D7CF4E01F}"/>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712D8714-E04B-4071-BA9B-63E6FE795063}"/>
              </a:ext>
            </a:extLst>
          </p:cNvPr>
          <p:cNvSpPr>
            <a:spLocks noGrp="1"/>
          </p:cNvSpPr>
          <p:nvPr>
            <p:ph type="sldNum" sz="quarter" idx="12"/>
          </p:nvPr>
        </p:nvSpPr>
        <p:spPr/>
        <p:txBody>
          <a:bodyPr/>
          <a:lstStyle/>
          <a:p>
            <a:fld id="{281C6941-7A3A-49A2-A7E9-EEDF12C186D3}" type="slidenum">
              <a:rPr lang="en-ZA" smtClean="0"/>
              <a:t>‹#›</a:t>
            </a:fld>
            <a:endParaRPr lang="en-ZA"/>
          </a:p>
        </p:txBody>
      </p:sp>
    </p:spTree>
    <p:extLst>
      <p:ext uri="{BB962C8B-B14F-4D97-AF65-F5344CB8AC3E}">
        <p14:creationId xmlns:p14="http://schemas.microsoft.com/office/powerpoint/2010/main" val="1601873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4B68D-92AC-4CCA-8AA5-0DC5CDBDC320}"/>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3B5B96D8-8282-433C-AA74-A935E1A4B0FA}"/>
              </a:ext>
            </a:extLst>
          </p:cNvPr>
          <p:cNvSpPr>
            <a:spLocks noGrp="1"/>
          </p:cNvSpPr>
          <p:nvPr>
            <p:ph type="dt" sz="half" idx="10"/>
          </p:nvPr>
        </p:nvSpPr>
        <p:spPr/>
        <p:txBody>
          <a:bodyPr/>
          <a:lstStyle/>
          <a:p>
            <a:fld id="{CE84D6D1-9986-44EF-955D-218DE02C0CCB}" type="datetimeFigureOut">
              <a:rPr lang="en-ZA" smtClean="0"/>
              <a:t>2022/04/08</a:t>
            </a:fld>
            <a:endParaRPr lang="en-ZA"/>
          </a:p>
        </p:txBody>
      </p:sp>
      <p:sp>
        <p:nvSpPr>
          <p:cNvPr id="4" name="Footer Placeholder 3">
            <a:extLst>
              <a:ext uri="{FF2B5EF4-FFF2-40B4-BE49-F238E27FC236}">
                <a16:creationId xmlns:a16="http://schemas.microsoft.com/office/drawing/2014/main" id="{B5011727-1362-4E22-BD83-BEB8425D40FD}"/>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036419D0-5F88-42AE-B57A-CAD00AC87528}"/>
              </a:ext>
            </a:extLst>
          </p:cNvPr>
          <p:cNvSpPr>
            <a:spLocks noGrp="1"/>
          </p:cNvSpPr>
          <p:nvPr>
            <p:ph type="sldNum" sz="quarter" idx="12"/>
          </p:nvPr>
        </p:nvSpPr>
        <p:spPr/>
        <p:txBody>
          <a:bodyPr/>
          <a:lstStyle/>
          <a:p>
            <a:fld id="{281C6941-7A3A-49A2-A7E9-EEDF12C186D3}" type="slidenum">
              <a:rPr lang="en-ZA" smtClean="0"/>
              <a:t>‹#›</a:t>
            </a:fld>
            <a:endParaRPr lang="en-ZA"/>
          </a:p>
        </p:txBody>
      </p:sp>
    </p:spTree>
    <p:extLst>
      <p:ext uri="{BB962C8B-B14F-4D97-AF65-F5344CB8AC3E}">
        <p14:creationId xmlns:p14="http://schemas.microsoft.com/office/powerpoint/2010/main" val="79283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1016E5-75EE-41BB-886C-1163F20EF092}"/>
              </a:ext>
            </a:extLst>
          </p:cNvPr>
          <p:cNvSpPr>
            <a:spLocks noGrp="1"/>
          </p:cNvSpPr>
          <p:nvPr>
            <p:ph type="dt" sz="half" idx="10"/>
          </p:nvPr>
        </p:nvSpPr>
        <p:spPr/>
        <p:txBody>
          <a:bodyPr/>
          <a:lstStyle/>
          <a:p>
            <a:fld id="{CE84D6D1-9986-44EF-955D-218DE02C0CCB}" type="datetimeFigureOut">
              <a:rPr lang="en-ZA" smtClean="0"/>
              <a:t>2022/04/08</a:t>
            </a:fld>
            <a:endParaRPr lang="en-ZA"/>
          </a:p>
        </p:txBody>
      </p:sp>
      <p:sp>
        <p:nvSpPr>
          <p:cNvPr id="3" name="Footer Placeholder 2">
            <a:extLst>
              <a:ext uri="{FF2B5EF4-FFF2-40B4-BE49-F238E27FC236}">
                <a16:creationId xmlns:a16="http://schemas.microsoft.com/office/drawing/2014/main" id="{50EE8610-3ACD-49CA-B860-BE216FC4AD7B}"/>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E94D9E12-7170-412F-9896-19173A542B76}"/>
              </a:ext>
            </a:extLst>
          </p:cNvPr>
          <p:cNvSpPr>
            <a:spLocks noGrp="1"/>
          </p:cNvSpPr>
          <p:nvPr>
            <p:ph type="sldNum" sz="quarter" idx="12"/>
          </p:nvPr>
        </p:nvSpPr>
        <p:spPr/>
        <p:txBody>
          <a:bodyPr/>
          <a:lstStyle/>
          <a:p>
            <a:fld id="{281C6941-7A3A-49A2-A7E9-EEDF12C186D3}" type="slidenum">
              <a:rPr lang="en-ZA" smtClean="0"/>
              <a:t>‹#›</a:t>
            </a:fld>
            <a:endParaRPr lang="en-ZA"/>
          </a:p>
        </p:txBody>
      </p:sp>
    </p:spTree>
    <p:extLst>
      <p:ext uri="{BB962C8B-B14F-4D97-AF65-F5344CB8AC3E}">
        <p14:creationId xmlns:p14="http://schemas.microsoft.com/office/powerpoint/2010/main" val="1761866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C8A93-B33E-456F-84FA-D90E458C02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7533C29D-5C61-4ADC-AF86-05E74ECE79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4BEE161D-8AF0-4E10-A922-D238CC732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ABE2BA-E571-4B1D-9674-AB7AB0E0887D}"/>
              </a:ext>
            </a:extLst>
          </p:cNvPr>
          <p:cNvSpPr>
            <a:spLocks noGrp="1"/>
          </p:cNvSpPr>
          <p:nvPr>
            <p:ph type="dt" sz="half" idx="10"/>
          </p:nvPr>
        </p:nvSpPr>
        <p:spPr/>
        <p:txBody>
          <a:bodyPr/>
          <a:lstStyle/>
          <a:p>
            <a:fld id="{CE84D6D1-9986-44EF-955D-218DE02C0CCB}" type="datetimeFigureOut">
              <a:rPr lang="en-ZA" smtClean="0"/>
              <a:t>2022/04/08</a:t>
            </a:fld>
            <a:endParaRPr lang="en-ZA"/>
          </a:p>
        </p:txBody>
      </p:sp>
      <p:sp>
        <p:nvSpPr>
          <p:cNvPr id="6" name="Footer Placeholder 5">
            <a:extLst>
              <a:ext uri="{FF2B5EF4-FFF2-40B4-BE49-F238E27FC236}">
                <a16:creationId xmlns:a16="http://schemas.microsoft.com/office/drawing/2014/main" id="{595336A8-0025-4356-B5AA-2356657F0BF9}"/>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E536A7B9-399E-4121-8633-3F08A2EFC478}"/>
              </a:ext>
            </a:extLst>
          </p:cNvPr>
          <p:cNvSpPr>
            <a:spLocks noGrp="1"/>
          </p:cNvSpPr>
          <p:nvPr>
            <p:ph type="sldNum" sz="quarter" idx="12"/>
          </p:nvPr>
        </p:nvSpPr>
        <p:spPr/>
        <p:txBody>
          <a:bodyPr/>
          <a:lstStyle/>
          <a:p>
            <a:fld id="{281C6941-7A3A-49A2-A7E9-EEDF12C186D3}" type="slidenum">
              <a:rPr lang="en-ZA" smtClean="0"/>
              <a:t>‹#›</a:t>
            </a:fld>
            <a:endParaRPr lang="en-ZA"/>
          </a:p>
        </p:txBody>
      </p:sp>
    </p:spTree>
    <p:extLst>
      <p:ext uri="{BB962C8B-B14F-4D97-AF65-F5344CB8AC3E}">
        <p14:creationId xmlns:p14="http://schemas.microsoft.com/office/powerpoint/2010/main" val="3586258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77227-18A0-4F5D-98F0-F50D1893EB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54C22385-54D1-4C70-9697-486951D763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9282EFDA-656D-4D64-B8E1-E5BC857D1B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49E1EC-9F53-42F2-8237-75864599D92F}"/>
              </a:ext>
            </a:extLst>
          </p:cNvPr>
          <p:cNvSpPr>
            <a:spLocks noGrp="1"/>
          </p:cNvSpPr>
          <p:nvPr>
            <p:ph type="dt" sz="half" idx="10"/>
          </p:nvPr>
        </p:nvSpPr>
        <p:spPr/>
        <p:txBody>
          <a:bodyPr/>
          <a:lstStyle/>
          <a:p>
            <a:fld id="{CE84D6D1-9986-44EF-955D-218DE02C0CCB}" type="datetimeFigureOut">
              <a:rPr lang="en-ZA" smtClean="0"/>
              <a:t>2022/04/08</a:t>
            </a:fld>
            <a:endParaRPr lang="en-ZA"/>
          </a:p>
        </p:txBody>
      </p:sp>
      <p:sp>
        <p:nvSpPr>
          <p:cNvPr id="6" name="Footer Placeholder 5">
            <a:extLst>
              <a:ext uri="{FF2B5EF4-FFF2-40B4-BE49-F238E27FC236}">
                <a16:creationId xmlns:a16="http://schemas.microsoft.com/office/drawing/2014/main" id="{DBEDDCE5-93D0-43CB-824A-48ABBA3E5D4E}"/>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1A190C2A-0DF3-4300-9266-9FD923DF523E}"/>
              </a:ext>
            </a:extLst>
          </p:cNvPr>
          <p:cNvSpPr>
            <a:spLocks noGrp="1"/>
          </p:cNvSpPr>
          <p:nvPr>
            <p:ph type="sldNum" sz="quarter" idx="12"/>
          </p:nvPr>
        </p:nvSpPr>
        <p:spPr/>
        <p:txBody>
          <a:bodyPr/>
          <a:lstStyle/>
          <a:p>
            <a:fld id="{281C6941-7A3A-49A2-A7E9-EEDF12C186D3}" type="slidenum">
              <a:rPr lang="en-ZA" smtClean="0"/>
              <a:t>‹#›</a:t>
            </a:fld>
            <a:endParaRPr lang="en-ZA"/>
          </a:p>
        </p:txBody>
      </p:sp>
    </p:spTree>
    <p:extLst>
      <p:ext uri="{BB962C8B-B14F-4D97-AF65-F5344CB8AC3E}">
        <p14:creationId xmlns:p14="http://schemas.microsoft.com/office/powerpoint/2010/main" val="1190737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166B89-356E-413F-87AC-E2E503E7FD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31A6AA3B-4AC9-405E-9148-A20C228A56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F93FC436-1C65-4A8D-845E-003CD79D91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4D6D1-9986-44EF-955D-218DE02C0CCB}" type="datetimeFigureOut">
              <a:rPr lang="en-ZA" smtClean="0"/>
              <a:t>2022/04/08</a:t>
            </a:fld>
            <a:endParaRPr lang="en-ZA"/>
          </a:p>
        </p:txBody>
      </p:sp>
      <p:sp>
        <p:nvSpPr>
          <p:cNvPr id="5" name="Footer Placeholder 4">
            <a:extLst>
              <a:ext uri="{FF2B5EF4-FFF2-40B4-BE49-F238E27FC236}">
                <a16:creationId xmlns:a16="http://schemas.microsoft.com/office/drawing/2014/main" id="{E3633E17-495B-4695-A96A-BF0CE87A99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3C2E574C-27B9-44A3-B25B-250E7D6294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1C6941-7A3A-49A2-A7E9-EEDF12C186D3}" type="slidenum">
              <a:rPr lang="en-ZA" smtClean="0"/>
              <a:t>‹#›</a:t>
            </a:fld>
            <a:endParaRPr lang="en-ZA"/>
          </a:p>
        </p:txBody>
      </p:sp>
    </p:spTree>
    <p:extLst>
      <p:ext uri="{BB962C8B-B14F-4D97-AF65-F5344CB8AC3E}">
        <p14:creationId xmlns:p14="http://schemas.microsoft.com/office/powerpoint/2010/main" val="3235040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65F77-66CB-4940-9380-78CAF1D3DE3B}"/>
              </a:ext>
            </a:extLst>
          </p:cNvPr>
          <p:cNvSpPr>
            <a:spLocks noGrp="1"/>
          </p:cNvSpPr>
          <p:nvPr>
            <p:ph type="ctrTitle"/>
          </p:nvPr>
        </p:nvSpPr>
        <p:spPr/>
        <p:txBody>
          <a:bodyPr/>
          <a:lstStyle/>
          <a:p>
            <a:r>
              <a:rPr lang="en-GB" dirty="0"/>
              <a:t>BIG MOUNTAIN RESORT – PRICING STRATEGY</a:t>
            </a:r>
            <a:endParaRPr lang="en-ZA" dirty="0"/>
          </a:p>
        </p:txBody>
      </p:sp>
      <p:sp>
        <p:nvSpPr>
          <p:cNvPr id="3" name="Subtitle 2">
            <a:extLst>
              <a:ext uri="{FF2B5EF4-FFF2-40B4-BE49-F238E27FC236}">
                <a16:creationId xmlns:a16="http://schemas.microsoft.com/office/drawing/2014/main" id="{D5197F9A-3B0F-4547-972D-FF3B015487F1}"/>
              </a:ext>
            </a:extLst>
          </p:cNvPr>
          <p:cNvSpPr>
            <a:spLocks noGrp="1"/>
          </p:cNvSpPr>
          <p:nvPr>
            <p:ph type="subTitle" idx="1"/>
          </p:nvPr>
        </p:nvSpPr>
        <p:spPr/>
        <p:txBody>
          <a:bodyPr/>
          <a:lstStyle/>
          <a:p>
            <a:r>
              <a:rPr lang="en-GB" dirty="0"/>
              <a:t>DEVELOPING AN EFFECTIVE PRICING STRATEGY FOR BIG MOUNTAIN RESORT</a:t>
            </a:r>
            <a:endParaRPr lang="en-ZA" dirty="0"/>
          </a:p>
        </p:txBody>
      </p:sp>
    </p:spTree>
    <p:extLst>
      <p:ext uri="{BB962C8B-B14F-4D97-AF65-F5344CB8AC3E}">
        <p14:creationId xmlns:p14="http://schemas.microsoft.com/office/powerpoint/2010/main" val="3120270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9398A-27E7-48EB-90C1-4256896A5338}"/>
              </a:ext>
            </a:extLst>
          </p:cNvPr>
          <p:cNvSpPr>
            <a:spLocks noGrp="1"/>
          </p:cNvSpPr>
          <p:nvPr>
            <p:ph type="title"/>
          </p:nvPr>
        </p:nvSpPr>
        <p:spPr/>
        <p:txBody>
          <a:bodyPr/>
          <a:lstStyle/>
          <a:p>
            <a:r>
              <a:rPr lang="en-GB" dirty="0"/>
              <a:t>PROBLEM IDENTIFICATION</a:t>
            </a:r>
            <a:endParaRPr lang="en-ZA" dirty="0"/>
          </a:p>
        </p:txBody>
      </p:sp>
      <p:sp>
        <p:nvSpPr>
          <p:cNvPr id="3" name="Content Placeholder 2">
            <a:extLst>
              <a:ext uri="{FF2B5EF4-FFF2-40B4-BE49-F238E27FC236}">
                <a16:creationId xmlns:a16="http://schemas.microsoft.com/office/drawing/2014/main" id="{DF3D4186-43A8-4D61-A853-9597C9509D26}"/>
              </a:ext>
            </a:extLst>
          </p:cNvPr>
          <p:cNvSpPr>
            <a:spLocks noGrp="1"/>
          </p:cNvSpPr>
          <p:nvPr>
            <p:ph idx="1"/>
          </p:nvPr>
        </p:nvSpPr>
        <p:spPr/>
        <p:txBody>
          <a:bodyPr>
            <a:normAutofit fontScale="92500" lnSpcReduction="10000"/>
          </a:bodyPr>
          <a:lstStyle/>
          <a:p>
            <a:r>
              <a:rPr lang="en-GB" dirty="0"/>
              <a:t>Big Mountain Resort is a large skiing resort located in Montana and has a lot of expensive facilities that it maintains.</a:t>
            </a:r>
          </a:p>
          <a:p>
            <a:r>
              <a:rPr lang="en-GB" dirty="0"/>
              <a:t>They are currently using mean ticket price of all other competitors to price their own tickets.</a:t>
            </a:r>
          </a:p>
          <a:p>
            <a:r>
              <a:rPr lang="en-GB" dirty="0"/>
              <a:t>This pricing strategy does not take into account all the facilities available at the resort and it also discourages the resort from investing in more facilities since the ticket prices remain the same resulting in less profits.</a:t>
            </a:r>
          </a:p>
          <a:p>
            <a:r>
              <a:rPr lang="en-GB" dirty="0"/>
              <a:t>A more effective pricing strategy is needed that will take into account the demands of the market in order to meet customer needs and inform what facilities might need to be procured and how they might increase the price of tickets.</a:t>
            </a:r>
            <a:endParaRPr lang="en-ZA" dirty="0"/>
          </a:p>
        </p:txBody>
      </p:sp>
    </p:spTree>
    <p:extLst>
      <p:ext uri="{BB962C8B-B14F-4D97-AF65-F5344CB8AC3E}">
        <p14:creationId xmlns:p14="http://schemas.microsoft.com/office/powerpoint/2010/main" val="1998183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E6773-D2C9-4B5A-AE78-E606FA117698}"/>
              </a:ext>
            </a:extLst>
          </p:cNvPr>
          <p:cNvSpPr>
            <a:spLocks noGrp="1"/>
          </p:cNvSpPr>
          <p:nvPr>
            <p:ph type="title"/>
          </p:nvPr>
        </p:nvSpPr>
        <p:spPr/>
        <p:txBody>
          <a:bodyPr/>
          <a:lstStyle/>
          <a:p>
            <a:r>
              <a:rPr lang="en-GB" dirty="0"/>
              <a:t>RECOMMENDATION AND KEY FINDINGS</a:t>
            </a:r>
            <a:endParaRPr lang="en-ZA" dirty="0"/>
          </a:p>
        </p:txBody>
      </p:sp>
      <p:sp>
        <p:nvSpPr>
          <p:cNvPr id="3" name="Content Placeholder 2">
            <a:extLst>
              <a:ext uri="{FF2B5EF4-FFF2-40B4-BE49-F238E27FC236}">
                <a16:creationId xmlns:a16="http://schemas.microsoft.com/office/drawing/2014/main" id="{B48F1438-9B41-4D19-AFA8-EA11A4046ADD}"/>
              </a:ext>
            </a:extLst>
          </p:cNvPr>
          <p:cNvSpPr>
            <a:spLocks noGrp="1"/>
          </p:cNvSpPr>
          <p:nvPr>
            <p:ph idx="1"/>
          </p:nvPr>
        </p:nvSpPr>
        <p:spPr/>
        <p:txBody>
          <a:bodyPr/>
          <a:lstStyle/>
          <a:p>
            <a:r>
              <a:rPr lang="en-GB" dirty="0"/>
              <a:t>Among the major features that predicted price of tickets in resorts across the United States were </a:t>
            </a:r>
            <a:r>
              <a:rPr lang="en-GB" dirty="0" err="1"/>
              <a:t>vertical_drop</a:t>
            </a:r>
            <a:r>
              <a:rPr lang="en-GB" dirty="0"/>
              <a:t>, Snow Making acres, Runs, and the number of fast Quads.</a:t>
            </a:r>
          </a:p>
          <a:p>
            <a:r>
              <a:rPr lang="en-GB" dirty="0"/>
              <a:t>The linear regression model that was used was able to out perform the original model by a significant margin.</a:t>
            </a:r>
          </a:p>
          <a:p>
            <a:r>
              <a:rPr lang="en-GB" dirty="0"/>
              <a:t>It would be wise to use the regression model which is a much more accurate way of pricing tickets for the resort.</a:t>
            </a:r>
            <a:endParaRPr lang="en-ZA" dirty="0"/>
          </a:p>
        </p:txBody>
      </p:sp>
    </p:spTree>
    <p:extLst>
      <p:ext uri="{BB962C8B-B14F-4D97-AF65-F5344CB8AC3E}">
        <p14:creationId xmlns:p14="http://schemas.microsoft.com/office/powerpoint/2010/main" val="2821385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8AD70-A620-4B1A-A1CF-373E51D8350A}"/>
              </a:ext>
            </a:extLst>
          </p:cNvPr>
          <p:cNvSpPr>
            <a:spLocks noGrp="1"/>
          </p:cNvSpPr>
          <p:nvPr>
            <p:ph type="title"/>
          </p:nvPr>
        </p:nvSpPr>
        <p:spPr/>
        <p:txBody>
          <a:bodyPr/>
          <a:lstStyle/>
          <a:p>
            <a:r>
              <a:rPr lang="en-GB" dirty="0"/>
              <a:t>MODELLING RESULTS AND ANALYSIS</a:t>
            </a:r>
            <a:endParaRPr lang="en-ZA" dirty="0"/>
          </a:p>
        </p:txBody>
      </p:sp>
      <p:sp>
        <p:nvSpPr>
          <p:cNvPr id="3" name="Content Placeholder 2">
            <a:extLst>
              <a:ext uri="{FF2B5EF4-FFF2-40B4-BE49-F238E27FC236}">
                <a16:creationId xmlns:a16="http://schemas.microsoft.com/office/drawing/2014/main" id="{841FF49E-3CF8-4869-AF60-539F7682DBCF}"/>
              </a:ext>
            </a:extLst>
          </p:cNvPr>
          <p:cNvSpPr>
            <a:spLocks noGrp="1"/>
          </p:cNvSpPr>
          <p:nvPr>
            <p:ph idx="1"/>
          </p:nvPr>
        </p:nvSpPr>
        <p:spPr/>
        <p:txBody>
          <a:bodyPr/>
          <a:lstStyle/>
          <a:p>
            <a:endParaRPr lang="en-ZA"/>
          </a:p>
        </p:txBody>
      </p:sp>
    </p:spTree>
    <p:extLst>
      <p:ext uri="{BB962C8B-B14F-4D97-AF65-F5344CB8AC3E}">
        <p14:creationId xmlns:p14="http://schemas.microsoft.com/office/powerpoint/2010/main" val="279703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CBBB-FE15-44B7-8A3A-E9326D9ED811}"/>
              </a:ext>
            </a:extLst>
          </p:cNvPr>
          <p:cNvSpPr>
            <a:spLocks noGrp="1"/>
          </p:cNvSpPr>
          <p:nvPr>
            <p:ph type="title"/>
          </p:nvPr>
        </p:nvSpPr>
        <p:spPr/>
        <p:txBody>
          <a:bodyPr/>
          <a:lstStyle/>
          <a:p>
            <a:r>
              <a:rPr lang="en-GB" dirty="0"/>
              <a:t>SUMMARY AND CONCLUSION</a:t>
            </a:r>
            <a:endParaRPr lang="en-ZA" dirty="0"/>
          </a:p>
        </p:txBody>
      </p:sp>
      <p:sp>
        <p:nvSpPr>
          <p:cNvPr id="3" name="Content Placeholder 2">
            <a:extLst>
              <a:ext uri="{FF2B5EF4-FFF2-40B4-BE49-F238E27FC236}">
                <a16:creationId xmlns:a16="http://schemas.microsoft.com/office/drawing/2014/main" id="{FBE1D775-D1CE-4CCC-A24D-66FF845417BC}"/>
              </a:ext>
            </a:extLst>
          </p:cNvPr>
          <p:cNvSpPr>
            <a:spLocks noGrp="1"/>
          </p:cNvSpPr>
          <p:nvPr>
            <p:ph idx="1"/>
          </p:nvPr>
        </p:nvSpPr>
        <p:spPr/>
        <p:txBody>
          <a:bodyPr/>
          <a:lstStyle/>
          <a:p>
            <a:endParaRPr lang="en-ZA"/>
          </a:p>
        </p:txBody>
      </p:sp>
    </p:spTree>
    <p:extLst>
      <p:ext uri="{BB962C8B-B14F-4D97-AF65-F5344CB8AC3E}">
        <p14:creationId xmlns:p14="http://schemas.microsoft.com/office/powerpoint/2010/main" val="4272732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223</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BIG MOUNTAIN RESORT – PRICING STRATEGY</vt:lpstr>
      <vt:lpstr>PROBLEM IDENTIFICATION</vt:lpstr>
      <vt:lpstr>RECOMMENDATION AND KEY FINDINGS</vt:lpstr>
      <vt:lpstr>MODELLING RESULTS AND ANALYSIS</vt:lpstr>
      <vt:lpstr>SUMMARY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 – PRICING STRATEGY</dc:title>
  <dc:creator>Lefhoko Thapelo</dc:creator>
  <cp:lastModifiedBy>Lefhoko Thapelo</cp:lastModifiedBy>
  <cp:revision>1</cp:revision>
  <dcterms:created xsi:type="dcterms:W3CDTF">2022-04-08T16:41:03Z</dcterms:created>
  <dcterms:modified xsi:type="dcterms:W3CDTF">2022-04-08T17:01:37Z</dcterms:modified>
</cp:coreProperties>
</file>