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2FAC8-D50E-494B-B41D-E5B39755DF61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AE5E5-B0AA-46F0-8D26-306AF8ED7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933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2FAC8-D50E-494B-B41D-E5B39755DF61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AE5E5-B0AA-46F0-8D26-306AF8ED7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596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2FAC8-D50E-494B-B41D-E5B39755DF61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AE5E5-B0AA-46F0-8D26-306AF8ED7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872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2FAC8-D50E-494B-B41D-E5B39755DF61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AE5E5-B0AA-46F0-8D26-306AF8ED7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128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2FAC8-D50E-494B-B41D-E5B39755DF61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AE5E5-B0AA-46F0-8D26-306AF8ED7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272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2FAC8-D50E-494B-B41D-E5B39755DF61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AE5E5-B0AA-46F0-8D26-306AF8ED7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604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2FAC8-D50E-494B-B41D-E5B39755DF61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AE5E5-B0AA-46F0-8D26-306AF8ED7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210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2FAC8-D50E-494B-B41D-E5B39755DF61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AE5E5-B0AA-46F0-8D26-306AF8ED7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642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2FAC8-D50E-494B-B41D-E5B39755DF61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AE5E5-B0AA-46F0-8D26-306AF8ED7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079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2FAC8-D50E-494B-B41D-E5B39755DF61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AE5E5-B0AA-46F0-8D26-306AF8ED7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652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2FAC8-D50E-494B-B41D-E5B39755DF61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AE5E5-B0AA-46F0-8D26-306AF8ED7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398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2FAC8-D50E-494B-B41D-E5B39755DF61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CAE5E5-B0AA-46F0-8D26-306AF8ED7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493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2046" y="1122363"/>
            <a:ext cx="8995954" cy="1542460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NAME:NGUGI CATHERINE WACUKA</a:t>
            </a:r>
            <a:b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 NO:EDV2/07223/22</a:t>
            </a:r>
            <a:b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NAME:ONLINE WATER MANAGEMENT SYSTEM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80606" y="2926080"/>
            <a:ext cx="9087394" cy="2331720"/>
          </a:xfrm>
        </p:spPr>
        <p:txBody>
          <a:bodyPr/>
          <a:lstStyle/>
          <a:p>
            <a:r>
              <a:rPr lang="en-US" dirty="0" smtClean="0"/>
              <a:t>OBJECTIVES</a:t>
            </a:r>
          </a:p>
          <a:p>
            <a:r>
              <a:rPr lang="en-US" sz="2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b="1" u="sng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2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OBJECTIVE;USER REGISTRATION FOR NEW CUSTOMERS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registers new customers using their username, email and password 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the customer has an account that is their vendors  he or just logs in.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8384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also provides a platform whereby The administrator at Thiwasco can add new customers and vendors.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administrator keeps their records such Their name and phone numbers so as they may contact via WhatsApp for further verication.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enables an admin to delete a customer or a vendor.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965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b="1" u="sng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2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OBJECTIVE; CUSTOMER VIEW WATER CONNECTION PRODUCT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After the customers log in or registers the system displays products for the customer to select.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displays products such as water jets, hose pipes ,water meters and water jerricans and stainless steel water bottles.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shows the products’ quantity ,price and can it show products that are running out and those in stock.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3688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000" b="1" u="sng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sz="2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OBJECTIVE: GENERATION OF WATER BILLS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Thiwasco administrator can send water bills to the customers after buying their products.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bill contact the type of product the customer has purchased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water jets. It also shows quantity and price.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also gives room for printing of the water bills.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587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4nd OBJECTIVE:CUSTOMER REQUEST AND COMPLAINT PLATFORM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enables the customer or the vendor via WhatsApp.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Thiwasco also can answer and solve issues their personal issues via the whataspp.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5812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248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NAME:NGUGI CATHERINE WACUKA REG NO:EDV2/07223/22 PROJECT NAME:ONLINE WATER MANAGEMENT SYSTEM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WATER MANAGEMENT</dc:title>
  <dc:creator>User</dc:creator>
  <cp:lastModifiedBy>User</cp:lastModifiedBy>
  <cp:revision>7</cp:revision>
  <dcterms:created xsi:type="dcterms:W3CDTF">2024-11-14T09:07:12Z</dcterms:created>
  <dcterms:modified xsi:type="dcterms:W3CDTF">2024-11-14T09:45:56Z</dcterms:modified>
</cp:coreProperties>
</file>