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97" r:id="rId3"/>
    <p:sldId id="484" r:id="rId4"/>
    <p:sldId id="495" r:id="rId5"/>
    <p:sldId id="486" r:id="rId6"/>
    <p:sldId id="487" r:id="rId7"/>
    <p:sldId id="488" r:id="rId8"/>
    <p:sldId id="489" r:id="rId9"/>
    <p:sldId id="490" r:id="rId10"/>
    <p:sldId id="491" r:id="rId11"/>
    <p:sldId id="492" r:id="rId12"/>
    <p:sldId id="493" r:id="rId13"/>
    <p:sldId id="494" r:id="rId14"/>
    <p:sldId id="49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3:16:19.403"/>
    </inkml:context>
    <inkml:brush xml:id="br0">
      <inkml:brushProperty name="width" value="0.05292" units="cm"/>
      <inkml:brushProperty name="height" value="0.05292" units="cm"/>
      <inkml:brushProperty name="color" value="#002060"/>
    </inkml:brush>
  </inkml:definitions>
  <inkml:trace contextRef="#ctx0" brushRef="#br0">19393 11590 31 0,'0'0'112'16,"0"0"-5"-16,0 0-9 0,0 0-3 0,-1 4-8 0,1-4-15 16,0 0-4-16,0 0-4 0,-1 4-13 0,1-4 1 15,0 0-11-15,0 0-2 0,0 0 1 0,0 0-1 16,-3 3-1-16,3-3-11 0,0 0 1 0,0 0 1 16,0 0 1-16,0 0-4 0,0 0 4 0,0 0 2 15,0 0-4-15,0 0 4 0,0 0-2 0,0 0 3 16,0 0-6-16,0 0-1 0,0 0 3 0,0 0-6 15,0 0-1-15,0 0-2 0,0 0-6 0,0 0-1 16,0 0-1-16,0 0 0 0,0 0 2 0,3 4-1 16,-3-4-4-16,0 0 2 0,0 0 0 0,0 0-2 0,0 0 0 15,0 0-1-15,0 0-2 0,0 0 1 0,0 0 0 16,0 0 1-16,0 0-2 0,0 0 5 0,0 0 3 16,0 0 2-16,0 0-1 0,0 0-2 0,0 0 10 15,0 0-1-15,0 0-1 0,0 0 2 0,0 0 3 16,0 0 3-16,0 0-5 0,0 0 1 0,0 0-5 15,0 0 1-15,0 0-6 0,0 0 2 0,0 0-3 16,0 0-1-16,0 0 0 0,0 0-2 0,0 0 0 0,0 0 0 16,0 0-3-16,0 0 1 0,0 0-2 15,0 0-3-15,0 0 1 0,0 0 1 0,5-9-3 0,-5 9 0 16,0 0 3-16,0 0-4 0,0 0 1 0,5-3 3 16,-5 3-2-16,5-4 0 0,-2 1 3 0,-1 2-2 15,-2 1 0-15,5-4-3 0,-5 4-3 0,4-2 4 16,0-1-3-16,-2 0 2 0,2-1-4 0,-2 2 7 15,1-2 0-15,1 1-4 0,-4 3-1 0,5-2 0 16,-2-1 0-16,-1 1 2 0,2-1 1 0,-4 3-3 16,9-4-2-16,-2 1 1 0,-5-1 1 0,3 3 2 0,-1-2 0 15,-1 2 0-15,3 0 0 0,-2-3 1 0,-2 1-3 16,5 0 3-16,-4-2 2 0,4-1-1 16,-2-1-1-16,0 3 1 0,2-1 3 0,-1-1-1 0,-1 1 0 15,0 0 1-15,3 0-4 0,-3 2 6 0,0-1-5 16,1-3-1-16,0 3-2 0,-1 0 3 0,1-1 2 15,-1 3 0-15,1-1-4 0,-2-1 2 0,3 1-1 16,-2-1 2-16,-1-1-1 0,2 0 4 0,0 2-1 0,1-1 0 16,-2 1-1-16,1-2-1 0,-2 3 1 15,3-3-3-15,-2 1 2 0,1 1-1 0,-1-4 1 0,-1 5 0 16,0-3-1-16,2 1 3 0,-1-3-5 0,1 6 0 16,0-6-1-16,-1 2 2 0,4-3 2 0,-7 5-4 15,6-1 0-15,-4-1 2 0,5-4-1 0,0 4 22 16,-3-4-5-16,-2 2-1 0,3 3-2 0,-2-3 1 15,1 2-1-15,-1 1-2 0,0-1 1 0,0 1-4 16,3-3 0-16,0 2-1 0,-5 1-4 0,5-3 1 16,-4 1-1-16,1 2 2 0,0 0-2 0,2-1-1 15,-1 0-1-15,-2 1 1 0,1-2-2 0,1 4 2 0,1-4-5 16,-2 3 1-16,1-3 1 0,-1 4-1 0,-1-1 0 16,0-1 2-16,2 0-2 0,-1-2-2 0,1 3-1 15,0 1 8-15,-1-3 0 0,-1 1 3 0,2 3 1 16,-2-3-2-16,4 1 2 0,-4 0-1 0,-2 0 0 15,2 1-3-15,4-3 5 0,-6 2 0 0,5 0-1 16,-2 0 3-16,0-1-4 0,-1 0 2 0,2 1-3 16,-2 1 3-16,-2-1-3 0,1-1 1 0,1 2-5 15,0-2 1-15,1 1-1 0,0-2 0 0,0 2 2 16,-1-1 0-16,1 2-1 0,-1-4-3 0,0 1-1 16,1 1-1-16,1 1 3 0,-2 0-1 0,1-4 2 0,2 6-6 15,-4-2 4-15,1 0 3 0,0 1-1 0,1 0-1 16,0-4-1-16,-1 2 3 0,1 4-2 0,-1-4 1 15,1 0-2-15,1 0-2 0,-2-1 2 0,4 3 0 16,-3-3-4-16,0 0 3 0,4 0-5 0,-4 2 6 16,0-2 0-16,2 1 2 0,-2-1 1 0,4-1 4 15,-3 2-1-15,1 2 8 0,-1-4 0 0,2 2 1 16,-2-1-7-16,0 3 6 0,2-5-5 0,-3 2-1 16,2 2-2-16,-1-1 0 0,-1-1 0 0,0 2 0 15,2-2 1-15,-2 1-6 0,2 1 3 0,0-1 0 16,2-2-1-16,-1 2 1 0,2 0-4 0,3 0 1 0,-3-1 0 15,-1 1-1-15,0 0 1 0,-2 2 0 0,2-4 1 16,-4 3 3-16,4 0-7 0,0-2 6 0,-1 2-4 16,-2 0 4-16,1-1-3 0,-2 0 3 0,2 2-3 15,0-3 2-15,-2 2-4 0,0-2 7 0,1 2-11 16,3-3 9-16,-2 4-6 0,-1-4 1 0,3 2-2 16,1-2-2-16,1 0 6 0,-1 1 1 0,1 0-2 15,-1-1 3-15,1 3-6 0,0-4-3 0,-2 1 3 0,1 0 4 16,3 3 3-16,-8-1-2 0,0 1-4 0,3-2 3 15,1 2 1-15,-3-1-1 0,1 1 2 16,-2 1-1-16,-1-2-1 0,1-1 3 0,-1 0 0 0,1 1-1 16,-3 2 2-16,2-1 2 0,0 2 2 0,-1-4-2 15,2 2-1-15,0 1 0 0,0-1 1 0,1 0 3 16,3-3 1-16,-1 4-2 0,-1-1 0 0,-1 1-2 16,0 1 1-16,-1-3 0 0,3 1-2 0,-3 0-4 15,-1 1 2-15,0-1 3 0,-1 2-4 0,-3 1 5 16,6-3-2-16,-4 1 2 0,-2 2-1 0,0 0 3 15,5-3 1-15,-5 3-1 0,0 0 2 0,0 0 1 0,0 0 1 16,5-2-1-16,-5 2-3 0,0 0 0 0,0 0 1 16,0 0-3-16,0 0-4 0,4-3 1 0,-4 3-1 15,0 0-3-15,0 0 5 0,0 0-4 0,0 0-4 16,0 0-16-16,0 0-18 0,0 0-29 0,0 0-34 16,0 0-38-16,0 0-36 0,0 0-44 0,0 0-259 15,-18 4-513-15,11-3 228 0</inkml:trace>
  <inkml:trace contextRef="#ctx0" brushRef="#br0" timeOffset="1034.08">21200 10149 63 0,'0'0'118'0,"0"0"-14"16,0 0-3-16,0 0 0 0,0 0-9 0,0 0-1 15,0 0 0-15,0 0-5 0,0 0-5 0,0 0-1 16,0 0-2-16,0 0-4 0,0 0-2 0,0 0-4 16,-2-5-3-16,2 5-5 0,0 0-3 0,0 0-8 15,0 0-4-15,0 0 1 0,0 0-9 0,0 0 1 16,0 0 0-16,0 0-5 0,0 0-6 0,0 0 1 16,0 0 2-16,0 0-5 0,0 0 3 0,0 0-6 0,0 0-1 15,0 0 2-15,0 0-4 0,0 0-6 0,0 0 6 16,0 0 4-16,0 0 8 0,-2 15 4 0,0-13 7 15,0 3-7-15,2 0-1 0,-1 0-2 0,1 0 2 16,-3 2 5-16,3-2-3 0,0 1-1 0,-1 2 1 16,1 1-2-16,0-1-6 0,1 1 5 0,-1 1-7 15,3 0-1-15,-3 0-4 0,0 2 1 0,0-2-1 16,1 2 0-16,-1-2 0 0,2 6-1 0,0-4-4 16,-2 4 1-16,2-5-1 0,0 3-2 0,-2 0 1 0,-2 1-2 15,2-2-3-15,-2 1 6 0,0 1-5 0,-1 2-4 16,0-5 3-16,2 1-4 0,1-1 3 0,-4-1 0 15,0 1-2-15,4 0 1 0,-1 2 2 0,-3-2-1 16,4 1 4-16,0 2-4 0,0-4-2 0,0 2 3 16,0-3 0-16,0 4-1 0,0-4-1 0,-3-3-4 15,6 3 0-15,-3-1-1 0,2-1 2 0,-2-1 0 16,2-1-2-16,-2 0 0 0,1 0 0 0,3-3 0 16,-4 0-1-16,0 2-1 0,2-1 1 0,0-2-2 0,2 1-5 15,-4-3-3-15,7 2-6 0,-4-1-13 0,4-1-15 16,-7 0-23-16,9-1-19 0,-9 1-29 0,7 0-45 15,-7 0-49-15,4-4-176 0,-4 4-412 0,0-7 182 16</inkml:trace>
  <inkml:trace contextRef="#ctx0" brushRef="#br0" timeOffset="2103.4">21521 10268 163 0,'2'-5'175'0,"-2"5"-14"0,0 0-1 0,2-3-11 0,-2 3-9 15,1-4 1-15,-1 4-9 0,0 0 3 0,0-5-8 16,0 5-4-16,0 0-8 0,0 0-8 0,0 0-10 15,2-3-13-15,-2 3-9 0,0 0-3 0,0 0-4 16,0 0-10-16,0 0-3 0,0 0-13 0,0 0 2 0,0 0-6 16,0 0 1-16,0-5-9 0,0 5-2 0,0 0 2 15,0 0 0-15,0 0-4 0,0 0 1 16,0 0-8-16,0 0 4 0,0 0-3 0,-6-2-2 0,6 2 4 16,0 0-8-16,0 0-3 0,0 0 2 0,0 0 0 15,-9 7 0-15,2-4-4 0,-1 2 0 0,-4 0-1 16,2 2 2-16,-3-2-2 0,-5 3 4 0,8-2 2 15,-1 1 0-15,-6 0-1 0,5-1 1 0,-3 1 6 16,2 1 0-16,2-2 2 0,-6 1-7 0,1 1 6 16,2 1-4-16,2-1 0 0,-2-3-5 0,5 2 2 15,-5-2-4-15,5 0 2 0,-1 2-3 0,-3-1-1 0,4-1 2 16,4 0-6-16,-3 0 2 0,3-1-1 0,2 0 1 16,-1 1 1-16,1 0-3 0,-1-1-3 0,0-1 0 15,4 1 3-15,-2 1-2 0,-1-2 1 0,3 1 1 16,-4 1-8-16,4-1 7 0,-3 0-3 0,0 0 2 15,-1 1-3-15,4 0 1 0,-2-3 2 0,2-2-1 16,-4 4 1-16,4-4-4 0,-4 5 9 0,1-4-6 16,3-1 4-16,-4 3-6 0,2 1 3 0,2-4 1 0,-6 3-1 15,6-3 0-15,0 0-4 0,0 0 2 0,0 0 0 16,0 0 1-16,-3 3 2 0,3-3 0 16,0 0-2-16,0 0 1 0,0 0-1 0,0 0 1 0,0 4-7 15,0-4 6-15,0 0-2 0,0 0-2 0,0 0 3 16,0 0 3-16,0 0-2 0,0 0 1 0,0 0 3 15,0 0-2-15,0 0 2 0,0 0 1 0,3 5 1 16,-3-5 3-16,5 2-1 0,-5-2 2 0,0 0 1 16,7 0-1-16,-3 1-1 0,-4-1-2 0,9 1 2 15,-9-1-2-15,5 0 0 0,2 2 1 0,0-2-3 16,-2 1 1-16,3-1-3 0,-8 0 2 0,14 3 3 16,-7-3-7-16,0 0 2 0,1 0 1 0,1 2-3 15,-3-2 4-15,3 2-4 0,1-1-1 0,-2 0-2 0,1 0 6 16,0 3-3-16,4-3 0 0,-3 4 0 0,1-2-3 15,2 0 3-15,-2 1 1 0,0-2 0 0,-1 5-1 16,1-4-2-16,-1 1 3 0,-1 1-5 0,-2-3 3 16,3 3 1-16,-2-3-1 0,-1 1 0 0,0 0 2 15,2 0-2-15,-4-1 1 0,4 2-3 0,-4-1-4 16,3-3 6-16,-2 3 0 0,1-2 0 0,-1 0 2 16,-2 2 0-16,1 1-2 0,0-3-1 0,0 1 0 0,0 0 2 15,-5-2 0-15,7 3-3 0,-3-2 1 0,-4-1 1 16,5 1-3-16,-5-1 4 0,6 3-3 0,-6-3-4 15,9 1 5-15,-9-1-3 0,7 0-1 0,-7 0 0 16,7 1-2-16,-7-1-2 0,6 2-3 0,-6-2-6 16,6 0-5-16,-6 0-9 0,0 0-15 0,0 0-20 15,0 0-35-15,0 0-37 0,0 0-32 0,0 0-29 16,0 0-239-16,0 0-475 0,-21-2 210 0</inkml:trace>
  <inkml:trace contextRef="#ctx0" brushRef="#br0" timeOffset="3255.03">21741 10490 160 0,'0'0'161'0,"0"0"-13"16,-3-2-11-16,3 2-12 0,0 0-6 0,0 0-15 16,0 0-3-16,0 0-8 0,0 0-11 0,0 0 2 15,0 0-1-15,0 0 2 0,0 0-4 0,0 0-6 16,0 0 5-16,0 0-2 0,0 0-5 0,0 0-5 15,0 0 3-15,0 0-6 0,0 0 1 0,0 0-5 16,0 0-4-16,0 0-4 0,0 0-3 0,0 0-4 0,0 0-3 16,0 0-1-16,0 0-2 0,0 0-1 15,-4 13 2-15,4-9-3 0,0 1-4 0,0 0 0 0,0 2-7 16,0-1 2-16,0 0-4 0,0 4-4 0,-1 1 0 16,1-3-4-16,0 1-4 0,0-2 1 0,0-1 1 15,-1 1-4-15,1-2 1 0,0 3-3 0,1-2-1 16,-2 0 3-16,2 0-3 0,-1 0-2 0,0-2 2 15,1 1-4-15,-1-5 0 0,0 5 1 0,0-3 1 16,0-2-2-16,3 6-1 0,-3-6 1 0,2 2 1 16,-2-2 2-16,0 0-1 0,0 0-2 0,0 0-2 0,0 0 4 15,14-6-2-15,-10 2-2 0,0 1 3 0,0 1-1 16,0-3 1-16,-2 0-1 0,2 0-3 0,0-1 1 16,2 0-1-16,-2 0 2 0,0 1-6 0,2-3 5 15,-1 1-1-15,4 0 0 0,-4-3 1 0,2 2-4 16,-1-1 3-16,-2 3 0 0,4 0-1 0,-2-2-6 15,-1 1 8-15,-1 2 2 0,1 0-5 0,-1-2 1 16,2 5 0-16,-2-2 0 0,0 0-1 0,-3 0 0 16,3 1-1-16,-3 1-1 0,-1 2 3 0,7-3-2 0,-7 3 2 15,0 0 0-15,0 0-2 0,0 0 0 0,0 0-1 16,10 4 1-16,-10-4 0 0,1 4 3 0,-1-4-1 16,3 7-3-16,-2-2 6 0,2 0 0 0,-3 1-4 15,1 0 2-15,-1 4-1 0,0-2 2 0,1-3-1 16,-1 1-1-16,3 1-5 0,-3-2 7 0,1 2-2 15,-1 1 3-15,0-4-3 0,4 2-1 0,-3 0 2 16,1-3-7-16,-1 2 2 0,0-2 5 0,-1 1 0 16,0-4 0-16,0 3 2 0,0-3-1 0,3 5 2 15,-3-5-3-15,0 0 1 0,0 0-1 0,0 0 0 0,0 0-3 16,0 0 2-16,11-8-5 0,-6 3-2 0,-1-2-6 16,4 2-8-16,1-5-6 0,0 5 2 15,-2-4-3-15,2 1-10 0,3-1 1 0,-6 4 2 0,2 1 3 16,1-4 4-16,-2 3 3 0,0 0 3 0,-1 3-1 15,-1-4 6-15,2 4 3 0,-4-2 1 0,3 1 8 16,-3 1 1-16,0-1 5 0,-3 3-3 0,5-5 3 16,-1 2 4-16,-4 3 1 0,0-1 3 0,0 1 0 15,0 0-4-15,6-4-2 0,-6 4 2 0,0 0-2 16,4-3-3-16,-4 3 3 0,0 0-2 0,0 0 3 16,0 0-4-16,0 0 0 0,0 0-3 0,0 0-1 0,5 7 3 15,-5-5 3-15,0 4 2 0,0 0 6 16,-1 1 0-16,-2-2-1 0,2 5-2 0,1-3-1 0,-4 3 2 15,4 0-5-15,2-3-2 0,-2 1 3 0,2 0 0 16,2 0 0-16,-3-1 0 0,3-4 0 0,-3 5 0 16,3-2-1-16,0-3-2 0,6 1 4 0,-6 0-11 15,4-3 9-15,-2 2-6 0,2 0 2 0,-3-2 3 16,-5-1-3-16,10-1 4 0,-3 0 1 0,0-1-1 0,-2-1 1 16,0 1-6-16,-1-2 4 0,0-1-1 15,0 0-2-15,-1-1 1 0,-1 1 8 0,2-2-7 0,-2-2 0 16,-2 6 6-16,2-10 4 0,-1 7 7 0,-2-1 2 15,2 0 0-15,-2-1 7 0,-2 1 1 16,-1 2-1-16,-1 0 1 0,-1-3-1 0,-3 4-5 0,2 0 3 16,-4-4-1-16,1 6-7 0,-3-1 7 0,0 1-4 15,3 0-1-15,-3 1-7 0,3 2 5 0,2 1-4 16,0 0-4-16,2-2-3 0,1 3-12 0,1-1-28 16,-1 1-30-16,1 1-34 0,2-1-45 0,-2 2-52 15,4-3-252-15,0-2-482 0,6 6 213 0</inkml:trace>
  <inkml:trace contextRef="#ctx0" brushRef="#br0" timeOffset="4000.46">22367 10512 184 0,'0'0'179'0,"0"0"-10"16,0 0-15-16,0 0-13 0,0 0-11 0,0 0-12 0,-3-2-9 15,3 2-13-15,0 0-11 0,0 0 5 16,0 0-7-16,0 0-14 0,0 12 2 0,1-10 5 16,-1 3-1-16,2 0-2 0,-2 3-2 0,2-2-6 0,-2 2-11 15,3-2 3-15,-2 4-6 0,0-2-5 0,-1 4-7 16,2-7-3-16,-4 4-2 0,2-1-3 0,2 4-5 15,-2-8 0-15,1 2-4 0,-1-2-2 0,1 1-2 16,2 1-3-16,-2-2-1 0,-1-4-2 0,3 2 1 0,0 1-3 16,-3-3-5-16,0 0 6 0,11-3-3 15,-8 1-7-15,1-3 2 0,0 0-3 0,1 3 6 16,0-2-1-16,-1-1 1 0,0 2-3 0,0 0-5 0,-2 1 8 16,1-2-3-16,0 0 0 0,0 0-8 0,0 2 9 15,-3 2 0-15,0 0-3 0,7-3-1 0,-7 3-3 16,8 0 6-16,-8 0-5 0,7-3 1 0,-2 3-1 15,-5 0-1-15,9 3 5 0,-6-2-5 0,-3-1-2 16,9 4 4-16,-5-4 3 0,1 0-1 0,2 3 0 16,-4-3-7-16,5 2 3 0,-4 0-5 0,4 0-1 15,-3-2-4-15,-5 0 0 0,7 1-3 0,-7-1 2 0,8 2 0 16,-8-2 8-16,0 0 3 0,5 2 5 16,-5-2 1-16,0 0 8 0,0 0 6 0,0 0 2 0,0 0 5 15,0 0 2-15,0 0 1 0,0 0-2 0,0 0 2 16,4-5 6-16,-4 5-1 0,0 0 6 0,0 0-6 15,0-6-6-15,0 6 1 0,3-5-2 0,-2 2 1 16,-1-2 4-16,5-2-1 0,-4 2-4 0,3-5 1 16,3 2-3-16,-5-4 1 0,2 1-1 0,0 0-1 15,0-5 1-15,1 4-4 0,-3 1-3 0,2 0-2 0,0-1-5 16,0 5-2-16,-3 0-13 0,0 3-25 16,1-2-28-16,0 2-33 0,1 1-28 0,-1 3-45 0,-2 0-25 15,5-3-237-15,-5 3-460 0,0 0 204 0</inkml:trace>
  <inkml:trace contextRef="#ctx0" brushRef="#br0" timeOffset="4427.27">22714 10224 159 0,'0'-5'164'0,"0"5"-5"16,0 0-10-16,0 0-6 0,0 0-8 0,0 0-3 16,0 0-5-16,0 0-7 0,0 0-7 0,0 0-13 15,0 0-5-15,0 0-8 0,0 0-6 0,0 0-10 0,0 0 2 16,0 0 1-16,0 13 3 0,0-8-6 0,2 2-8 15,1 2-7-15,2-1-4 0,-1 1-3 16,0 2-5-16,3 0-3 0,-4-1-1 0,1 2-6 0,5 2-4 16,-8-2 4-16,3 1-2 0,-3 3-2 0,3-1 0 15,-4 2-1-15,3 0-1 0,-6-5-2 0,3 5-1 16,0 0 2-16,0-1-6 0,0 1 1 0,-1 0-1 16,1 0 1-16,1-2-1 0,-2-1-5 0,1-3 0 0,1 0 2 15,-1 1-8-15,0-1-1 0,3 1 7 0,-2-6-3 16,-1 0-1-16,3 0-2 0,-2-1-1 15,-1-2-4-15,0 2-8 0,1-1-22 0,-1-1-25 0,0-3-36 16,3 5-52-16,-3-5-53 0,0 0-234 0,0 0-461 16,0 0 205-16</inkml:trace>
  <inkml:trace contextRef="#ctx0" brushRef="#br0" timeOffset="4886.87">22879 10652 2 0,'5'1'179'0,"3"-1"-6"0,-2-1-9 16,4 1-12-16,1 0-12 0,0-2-13 0,1 0-7 16,-1-2-10-16,3 0-9 0,-5 0-6 0,3-1-11 15,-1 0-8-15,-2-2-8 0,0-1-3 0,1 1-8 16,-2-3-7-16,1 1 0 0,-1-1-8 0,-1-1 3 15,-2 3 6-15,-1-3 2 0,1 5 0 0,-2-2-2 16,-1 1 10-16,0 2 8 0,-2 0-1 0,1 1-2 0,-2-1-9 16,1 5-6-16,-3-7-8 0,-1 3-4 0,0 3-4 15,-2-2-3-15,0 3-2 0,6 0-3 0,-14 0-5 16,6 4 1-16,-1-3-5 0,-2 2 1 0,3 0-3 16,3 1-3-16,1 1 2 0,-4-1-1 0,6 1-4 15,-2 0-2-15,0 3 2 0,1-1 0 0,2-2 2 16,-3 7 5-16,0-7 0 0,1 5-1 0,0-2-1 15,-2-2-2-15,1 3-1 0,0-6-7 0,0 6 10 16,3-3 4-16,1 4-8 0,0-3 5 0,0-1-2 16,0-1-1-16,0 0 2 0,5 2-3 0,-1-2-3 0,1 0 3 15,4 0-4-15,-4 0-4 0,7-1 2 0,-2 2-11 16,0-5-11-16,3 2-14 0,-4 0-18 16,2-3-24-16,1 3-21 0,1-6-22 0,-3 3-16 0,0-4-24 15,2 0-33-15,-3 1-191 0,0-1-410 0,-1-2 181 16</inkml:trace>
  <inkml:trace contextRef="#ctx0" brushRef="#br0" timeOffset="5520.82">23361 10544 195 0,'0'0'235'0,"-12"-1"-15"16,7 0-22-16,5 1-11 0,-13 0-17 0,5 1-8 15,0 0-20-15,-1 3-10 0,2-2-11 0,-1-1-13 16,0 6-10-16,0-3-7 0,-1 2-10 0,0 1-8 16,4-3-8-16,-4 2-2 0,-1 3-4 0,6-2-1 0,-5 1-12 15,4 0 1-15,0 1 1 0,-1 1-4 0,2-2-1 16,-3 1-4-16,5 0-3 0,-1-2-2 0,2 1-5 15,-2-2-3-15,3 0-2 0,0 0-1 0,3 0-4 16,-2 0 0-16,3-2-1 0,1-1-1 0,3 0-4 16,2-2 0-16,2-1-2 0,0-1 0 0,0-2-1 15,6-1 0-15,-5-3-2 0,1 0 1 0,1-3 2 16,-2 1-5-16,1-3-4 0,-3-2-2 0,-2 1-1 16,1-3 4-16,-1-1 5 0,-3 1-2 0,1-2 0 0,-3 3-5 15,-3-1 2-15,3-2-4 0,-4 3 3 0,1 3-1 16,-2-3 4-16,1 4 2 0,-2-1 4 0,0 1 0 15,1 0 5-15,-2-1 6 0,-2 3 0 0,4 0 5 16,-1-1-1-16,-1 5 2 0,-1-3-2 0,0 2-4 16,2-1-5-16,-1 2 5 0,-1 1 1 0,4-1-1 15,-6-1-4-15,4 2 1 0,-2-1-7 0,1 4 0 16,0-4-2-16,2 2 0 0,-3 0-3 0,0 1-2 16,1-2 4-16,3 4-1 0,-7-3 2 0,7 3 0 15,-5-3-3-15,5 3-1 0,0 0 1 0,-6 0-2 16,6 0-2-16,-11 3-5 0,4 1 10 0,3 1 3 0,-1 1 0 15,0 3 1-15,0 3 3 0,1-2-1 0,-1 6-1 16,0-3 0-16,2 3-1 0,1 2 0 0,2-2-1 16,0 0-1-16,0 0-2 0,1 1 0 0,0 0 0 15,0-3 0-15,1-2 1 0,0 1-2 0,3-2-3 16,-1 0 1-16,0-2-2 0,1 1-3 0,2 0-9 16,1 1-27-16,0-3-12 0,1-1-28 0,0 0-37 15,1-1-31-15,0-2-44 0,3 0-43 0,1 1-256 0,-1-4-529 16,1-1 234-16</inkml:trace>
  <inkml:trace contextRef="#ctx0" brushRef="#br0" timeOffset="5920.48">23569 10546 57 0,'0'0'233'16,"0"0"-7"-16,0 0-10 0,0 0-14 0,1-4-10 15,-1 4-19-15,0 0-15 0,0 0-14 0,0 0-15 0,0 0-11 16,-7 0-9-16,7 0-2 0,-7 4-6 0,7-4-5 16,-6 5-9-16,3 0-10 0,-1-1 0 0,1 0-9 15,2-1-7-15,-2 1-5 0,0 2-3 0,2-3-7 16,0 4-3-16,1-2-5 0,0-1-5 0,0 0-2 16,0 2-2-16,0-1-6 0,0-2-2 0,1 1-4 15,-1 1-1-15,1 1-3 0,1-1-1 0,0 0 0 16,0-1-5-16,1 1-2 0,-2 0-3 0,3-1-3 0,-1 3 1 15,3-2-1-15,1 2 0 0,0 0-6 16,4 2 3-16,-2-2-4 0,0 2-1 0,4 1-1 0,-2 1-2 16,1 2 1-16,1 0 0 0,-5-4 2 0,2 1 2 15,-1 2-5-15,-1-1 2 0,-2-1 2 0,-3 0 3 16,2 0-3-16,-1 2 5 0,-3-6 2 0,-1 2 1 16,0-1 9-16,-3 0 11 0,1 1 4 0,-3-3 6 15,4-2 2-15,-3 3-4 0,1-2-2 0,1-1-3 16,-2 0-3-16,1-1-6 0,-2 3-11 0,1-2-19 15,-1-1-25-15,0-1-45 0,5-1-73 0,-10-2-86 0,3 0-194 16,2-6-475-16,0 2 209 0</inkml:trace>
  <inkml:trace contextRef="#ctx0" brushRef="#br0" timeOffset="6103.46">23551 10442 136 0,'3'-9'206'0,"2"-2"-19"0,1 2-23 0,-1 1-22 0,0 3-30 15,-1-1-41-15,3 2-47 0,0-2-53 0,6 1-141 16,-8 2-182-16,4 1 81 0</inkml:trace>
  <inkml:trace contextRef="#ctx0" brushRef="#br0" timeOffset="6453.77">23835 10567 8 0,'0'0'222'0,"6"-3"-13"0,-1 1-13 16,0 1-15-16,2-2-19 0,-1 0-12 0,-2-1-5 15,4-1-8-15,-2 2-6 0,-2-1-4 0,1-2-8 16,0 1-9-16,-1 1-7 0,2-1 4 0,-2 2 4 15,-1-1-1-15,-1 2-6 0,0-3-11 0,-2 5-11 16,2-4-6-16,-2 4-10 0,0 0 2 0,0 0-15 16,-6-4-4-16,6 4-3 0,0 0-7 0,-18 6-3 15,13-2 1-15,0-1-8 0,-2 2 2 0,0 2-4 0,0 3-3 16,2 0 0-16,1-2-2 0,-5 0 1 0,7 5-2 16,-2-4 3-16,4 3-4 0,0-2 0 15,6 7-4-15,-6-6-3 0,4 2 2 0,0 1 2 0,-3-2-6 16,6-2-2-16,-5 3-2 0,5-4 1 0,0 2-3 15,0 0 6-15,2-4-5 0,-3 1 2 0,7-3-7 16,-2-1-2-16,6-4-13 0,-4 4-19 0,2-4-34 16,-2-4-29-16,3 4-60 0,1-8-36 0,0-2-51 15,-1-1-202-15,1 3-482 0,-3-4 214 0</inkml:trace>
  <inkml:trace contextRef="#ctx0" brushRef="#br0" timeOffset="6793.52">24221 10629 49 0,'0'0'232'0,"0"0"-12"0,0 0-15 0,0 0-12 15,0 5-5-15,0-5-4 0,2 6-10 0,2-1-12 0,0-3-9 16,1 2-7-16,1 0-4 0,2-2-8 16,1 1-10-16,-1-3-14 0,-1 0-10 0,1 0-12 15,1 1-4-15,1-2-10 0,-1 1-12 0,-1 0-6 0,-3 0-11 16,3 0-17-16,-2-3-25 0,-6 3-25 0,9 0-32 15,-4-2-38-15,-5 2-51 0,9-2-47 0,-5 0-220 16,0 1-443-16,-2-4 197 0</inkml:trace>
  <inkml:trace contextRef="#ctx0" brushRef="#br0" timeOffset="7219.41">24649 10546 126 0,'0'0'180'0,"-13"0"-13"0,4-1-11 16,-1 1-6-16,3 1-14 0,-3 3-9 0,3-3-7 16,-1-1-9-16,0 6-8 0,1-3-4 0,-2-1-10 0,0 3 1 15,2 0 0-15,1 1-10 0,0 1-6 0,2-3 0 16,-3 4-4-16,1 1-3 0,-2-1-6 0,6-1-4 16,-5 1-1-16,6-3-2 0,-3 1-7 0,7-1 1 15,-6 2-6-15,3-4-1 0,3 2-1 0,-2-1-5 16,3 1-1-16,1-2-7 0,-1-1 0 0,7 2-2 15,-4-3-4-15,6 1-3 0,-1-4-2 0,2 2-1 16,3-2-6-16,3-1-9 0,-2-2-12 0,1-2-6 0,-2 0-20 16,0-1-21-16,-2-1-26 0,0-3-36 0,-2-3-31 15,4-7-44-15,-7 5-155 0,4-7-379 0,-9-2 169 16</inkml:trace>
  <inkml:trace contextRef="#ctx0" brushRef="#br0" timeOffset="7503.69">24687 10121 237 0,'-1'-3'233'0,"1"3"-16"0,0 0-18 0,-4-3-13 16,4 3-17-16,0 0-6 0,0 0-3 0,0 0-4 16,-2 11-18-16,4-5 0 0,-4 4-8 0,2-1 2 15,-2 4-13-15,2 1 1 0,0 6-1 0,0 1-7 16,0 5-5-16,-5 0-9 0,2 2-5 0,-2-3-13 15,5 2-7-15,-5-1-6 0,-4 0-3 0,4 0-6 16,-1 1-10-16,2-7-1 0,0-3-5 0,0 1 0 16,2 0-8-16,1-1-6 0,1 0 2 0,-2 0-6 15,4-3-5-15,-2 2-2 0,0-4-6 0,1-3-12 0,3 3-26 16,-3-2-19-16,3-1-15 0,-3 1-41 0,0-4-38 16,3-2-39-16,1 0-44 0,-2-4-266 0,-3 0-529 15,10 0 234-15</inkml:trace>
  <inkml:trace contextRef="#ctx0" brushRef="#br0" timeOffset="8007.76">24806 10510 42 0,'0'2'267'0,"0"-2"-16"0,0 0-15 15,3 10-10-15,-2-6-12 0,2 1-15 0,-1 6-21 16,0-7-20-16,0 5-17 0,2-2-12 0,-3 5-11 16,0-6-14-16,2 3-10 0,-1-1-9 0,1 1-10 0,-1-3-6 15,-2 1-7-15,2-2-5 0,-2 2-6 0,0-2-6 16,0-2-3-16,0-3-5 0,0 5-5 0,0-5-8 15,0 4-2-15,0-4-8 0,0 0-1 0,-3 4-5 16,3-4 3-16,0 0-5 0,0 0-3 0,-6-9 5 16,6 9-3-16,0 0 1 0,-5-3-1 0,5 3-1 15,-3-1-2-15,3 1 1 0,0 0 0 0,-1-5 4 16,1 5 1-16,0 0 0 0,-2-4 0 0,2 4 0 0,4-6 1 16,-4 6 3-16,4-3 4 0,0 0 9 15,-1 2 1-15,2-5-1 0,0 2-3 0,0-1 0 0,0 0-4 16,1-4 0-16,2 1-3 0,-1 0-2 0,5-4 12 15,-1-3-6-15,1-1 0 0,-3 3-4 0,1 0 0 16,2 3 0-16,-6 1-3 0,3 1-1 0,-2 1-2 16,-1 0 0-16,-1 4-4 0,0 0-2 0,-2 2 0 15,-3 1-1-15,0 0-2 0,6 5-3 0,-6-5-7 16,-2 9-15-16,0-2-9 0,0 1-11 0,-2 1-11 16,0 0-12-16,3 0-4 0,-4-1-17 0,2 1-21 0,1-1-27 15,-1 0-31-15,3-4-56 0,-1-1-181 0,1-3-439 16,1 5 194-16</inkml:trace>
  <inkml:trace contextRef="#ctx0" brushRef="#br0" timeOffset="8274.49">25092 10495 81 0,'0'0'208'0,"0"0"-10"0,5 2-12 16,-5-2-6-16,-2 6-11 0,2-6-8 0,0 8-11 15,0-3-14-15,0 1-12 0,-2 1-10 0,2 3-15 16,0-4-4-16,2 0-10 0,-2 3-10 0,2-2-2 16,-4 3-13-16,2-7-5 0,2 6-3 0,0-4-8 15,-2 1-6-15,0-1-13 0,2-1-20 0,-2-2-22 16,0 1-43-16,0-3-69 0,0 0-240 0,0 0-398 15,0 0 177-15</inkml:trace>
  <inkml:trace contextRef="#ctx0" brushRef="#br0" timeOffset="8473.02">25097 10224 76 0,'-4'-2'304'15,"4"2"-24"-15,-1-6-17 0,1 6-20 0,0-4-21 16,0 4-22-16,0 0-20 0,0 0-15 0,0 0-18 0,0 0-16 16,10 10-15-16,-6-6-14 0,0 1-19 0,-4 1-31 15,4-2-38-15,-4 1-48 0,3 2-38 0,0-2-56 16,-1 0-79-16,0 0-150 0,2 0-385 0,-3 1 170 16</inkml:trace>
  <inkml:trace contextRef="#ctx0" brushRef="#br0" timeOffset="9136.61">25170 10422 121 0,'0'6'228'0,"0"-2"-10"16,3 1-8-16,-2 2-14 0,2-1-13 16,-1 3-13-16,2 0-7 0,-3-1-8 0,2 1-16 15,1 0-14-15,-2 0 0 0,-2 2-16 0,4-1-10 0,-3-3-9 16,2 1-6-16,-2-3-7 0,2 1-9 0,-2 2-8 15,-1-3-5-15,3 0-5 0,0 2-4 0,-1-3-6 16,0-1-2-16,1 2-7 0,1-2 1 0,1 1-8 16,0-2 2-16,0-2-9 0,1 1 5 0,-1-1-3 0,-5 0-3 15,13 0-6-15,-8-3 4 0,3-2-8 16,-2 1 5-16,-2-2 0 0,1 2-9 0,1-6 10 16,-4 5-4-16,1-4 0 0,2 1-1 0,-2 0 1 0,3 0 1 15,-4 0-3-15,-1 0-1 0,-2 2-1 0,1-4 6 16,0 5 7-16,0-1-3 0,0 0-2 0,0 2 2 15,0-2-6-15,0 2 5 0,1 0-3 0,1 0-2 16,-2 4-5-16,2-4-6 0,2 1 9 0,-4 3-3 16,4-3 2-16,-4 3-2 0,6-2-4 0,-6 2-2 15,0 0 5-15,13 3-1 0,-8-3 1 0,-5 0-1 16,4 4 3-16,-4-4 0 0,6 3-1 0,-2-2-2 16,1 0-1-16,3 0-7 0,-8-1 0 0,9 2-4 15,-3-1-1-15,-2-1-2 0,8-1-5 0,-5 1-1 16,1-2-1-16,-2 1-2 0,1-1-6 0,-1-1 1 0,4-2 3 15,-3 1 4-15,1-1 4 0,-3-2-1 0,0 4-1 16,-3-3 9-16,3 0 1 0,-2 2 5 0,-1-2 2 16,2 2 5-16,-6-2 6 0,0 2-1 0,1 2 3 15,-1-5 3-15,-1 4 4 0,2 0-2 0,1 3 2 16,-5-7-1-16,5 7-1 0,-3-2-4 0,3 2-1 16,0 0-2-16,0 0 1 0,-6 0-2 0,6 0-2 15,-5 7 0-15,1-4 0 0,0 2 3 0,0 2 4 0,-1 0 0 16,0 2-1-16,0 0-5 0,1 5 3 0,0-4 2 15,-2 6 0-15,-1-3 1 0,4 0 0 16,-1 2-3-16,0-3 0 0,1 5-1 0,1-6-3 0,-1 5-1 16,3-4 1-16,0 2-3 0,0-3 0 0,4 1-1 15,-1 0-1-15,-1-1 1 0,-2-4-4 0,5 2-10 16,-1-4-14-16,4 1-14 0,-1-1-15 0,0 0-26 16,1-4-26-16,3 0-31 0,1-1-19 0,-1-2-40 15,2-3-54-15,-2 0-130 0,1-2-411 0,-1-1 182 16</inkml:trace>
  <inkml:trace contextRef="#ctx0" brushRef="#br0" timeOffset="9610.17">25630 10459 10 0,'-5'-3'229'0,"5"3"-14"0,0 0-13 0,0 0-11 16,-6-1-17-16,6 1-16 0,0 0-18 0,0 0-12 16,0 0-10-16,0 0-18 0,0 0 2 0,0 0-14 0,-3 9 1 15,3-5-1-15,-1 1 4 0,-2 0-10 0,3 0-13 16,0 0-2-16,0 0-3 0,-1 3-9 0,-3-2-3 16,4 1-9-16,0 1 0 0,-1-2-2 0,1 0-9 15,0 2 1-15,-4-4-5 0,4 1-2 0,0 2-1 16,0-3-6-16,4-1-2 0,-4 2-2 0,0-5-3 15,-4 5-3-15,4-5-3 0,0 0-8 0,5 3-8 16,-5-3 7-16,9-8-3 0,-6 3-2 0,2 0 2 16,1-4 0-16,0 1 0 0,2-1 6 0,-1-1-2 0,0 0 1 15,-1 1 0-15,2 2 14 0,0-1 6 16,0 1 5-16,-2 0 10 0,-1 2 6 0,2 1-1 0,0-1 1 16,-3 2 6-16,3-1 2 0,-1 1-2 0,0 1-2 15,3 1-2-15,-4 1-3 0,4 0-5 0,-2 3-3 16,0-1 1-16,-3-1-8 0,4 3 1 0,-2-1-2 15,-1 2-2-15,-1 0-3 0,0 1-3 0,1 0 2 16,-2 0-6-16,-2-1 0 0,0 2 2 0,-1-2-8 16,3 3-1-16,-1-4 7 0,-2 4 0 0,0-1-2 15,-2 1-2-15,2-5-2 0,0 3-8 0,0 0-2 0,-3-2-30 16,6-1-43-16,-6 1-40 0,3-4-63 0,0 6-101 16,0-6-203-16,0 0-526 0,0 0 232 15</inkml:trace>
  <inkml:trace contextRef="#ctx0" brushRef="#br0" timeOffset="9778.75">25943 10555 164 0,'0'0'250'15,"9"2"-14"-15,-7 1-16 0,3-3-21 0,-1 2-18 0,1-1-21 16,-5-1-36-16,8 0-69 0,-8 0-115 0,8-3-196 15,-8 3-275-15,-4-10 122 0</inkml:trace>
  <inkml:trace contextRef="#ctx0" brushRef="#br0" timeOffset="17373.58">26299 10522 67 0,'0'0'117'0,"0"0"-11"0,0 0-4 0,0 0-9 16,0 0-2-16,0 0-10 0,0 0-13 0,0 0-6 15,0 0-7-15,0 0 0 0,0 0-4 0,0 0-5 0,0 0-3 16,0 0 1-16,-9-6 1 0,9 6 0 16,0 0 3-16,0 0-3 0,0 0 1 0,0 0 0 0,0 0 1 15,0 0-3-15,0 0 2 0,0 0 2 0,0 0-8 16,0 0 5-16,0 0 0 0,0 0-4 0,0 0-2 15,0 0-5-15,0 0-2 0,0 0-6 0,0 0 0 16,0 0-2-16,0 0-5 0,0 0 0 0,0 0-2 0,0 0-2 16,0 0-1-16,0 0-6 0,0 0 7 15,19 3 3-15,-13-3-1 0,3 3-2 0,2-3 1 16,1 0-2-16,-2 0 3 0,6 2-3 0,2 0 5 0,-1-1-2 16,-2 0-1-16,5 2 0 0,-4-1 1 0,0-1 0 15,-1 0 0-15,-6 0 0 0,3-2-1 0,-1 2 2 16,-4-2 1-16,-1 0 7 0,3 1 7 0,-3-1 16 15,1 1 1-15,-7 0 0 0,10-1-2 0,-10 1-6 16,6-1 2-16,-6 1-3 0,0 0-7 0,8 0 3 16,-8 0-4-16,6-2-2 0,-6 2-3 0,0 0-5 15,0 0-1-15,0 0-4 0,0 0-2 0,0 0-5 0,0 0-6 16,0 0-15-16,7 2-11 0,-7-2-21 0,0 0-18 16,0 0-20-16,0 0-30 0,0 0-33 0,0 0-23 15,0 0-220-15,0 0-416 0,0 0 185 0</inkml:trace>
  <inkml:trace contextRef="#ctx0" brushRef="#br0" timeOffset="19119.93">27224 10015 69 0,'0'0'130'16,"2"-1"-8"-16,-2 1-4 0,0 0-3 0,0 0-8 0,3-5 5 15,-3 5-11-15,0 0-6 0,0 0-3 0,4-3 0 16,-4 3-12-16,0 0 4 0,0 0-11 0,1-4-2 15,-1 4-8-15,0 0-5 0,0 0-7 0,1-3-1 16,-1 3-7-16,0 0-1 0,0 0-3 0,-1-6-4 16,1 6 3-16,0 0-8 0,0-4 1 0,0 4-2 15,0 0-1-15,0 0-2 0,0 0 1 0,0 0 0 0,0 0 0 16,0 0-1-16,0 0 2 0,0 0-2 0,0 0-4 16,0 0-3-16,0 0 3 0,0 0-6 0,0 0 1 15,0 0-4-15,0 0-2 0,0 0-3 0,0 0 1 16,0 0-1-16,11 8 2 0,-11-5 3 0,2 1 2 15,0-1 0-15,-1 1 3 0,1 3-4 0,0-2-2 16,-2 3 1-16,2 1-4 0,1-1 0 0,-1 1 2 16,0 3 0-16,0-3-2 0,0 2 4 0,-2 1 3 0,0-1-2 15,0 2-1-15,0-1 3 0,0 1-2 16,-4 3 2-16,4-1 6 0,-2 1 0 0,0 1 13 16,2-2-6-16,-1 2 0 0,1 0-4 0,-4-1-2 0,6-3-6 15,-4 2 1-15,2-3 0 0,0-1 0 0,-2-1-5 16,2 2-1-16,-2-2 0 0,1 0 0 0,-3 1-5 15,4-1 2-15,0-4-7 0,0 2 6 0,0-3-1 16,0 1 2-16,0 3-1 0,0-6-1 0,-3 2-1 16,6 2 0-16,-3-3 0 0,0 0-2 0,-3 1 1 15,3-5 0-15,-2 6-2 0,2-3-1 0,0-3-15 16,0 7-13-16,0-7-21 0,0 5-28 0,0-5-29 0,0 0-53 16,0 0-86-16,0 0-145 0,0 0-420 0,12-9 186 15</inkml:trace>
  <inkml:trace contextRef="#ctx0" brushRef="#br0" timeOffset="19886.18">27415 10272 109 0,'2'-4'116'0,"-2"4"-14"0,0 0-3 0,2-1-7 16,-2 1-5-16,4-4-3 0,-4 4-7 0,0 0 4 15,0 0-3-15,3-2 2 0,-3 2-5 0,0 0-1 0,0 0-9 16,5-3 2-16,-5 3-11 0,1-4-2 0,-1 4-6 16,0 0-1-16,0 0-4 0,0 0-1 15,2-3-7-15,-2 3 5 0,0 0-1 0,0 0-4 0,4-3-3 16,-4 3 3-16,0 0-3 0,0 0 6 0,0 0-3 16,0 0 2-16,0 0 1 0,0 0 0 0,0 0-6 15,0 0 1-15,0 0 0 0,-4-7-2 0,4 7-5 16,0 0-1-16,0 0-5 0,0 0-7 0,0 0 2 0,-8 0 2 15,8 0-4-15,-7 5-1 0,1-3-1 16,1-1-2-16,-2 1-3 0,0 3 2 0,-2-3 3 16,-3 0-2-16,3 3-2 0,0-2 5 0,0 1 2 0,0 2-4 15,2-3-2-15,0 1-4 0,-2 3 2 0,-1-2 3 16,3-2-1-16,-2 1-2 0,2-1 3 0,0 1-4 16,0-1 2-16,3 0-3 0,-3 1-1 0,-2-2-3 15,2 1 3-15,4-1 2 0,-1 0 0 0,0 1-2 16,4-3-1-16,-5 3 3 0,5-3-3 0,-6 3-2 15,6-3 1-15,-3 1 2 0,3-1 0 0,0 0 2 16,0 0 2-16,-7 3-3 0,7-3 3 0,-1 2-2 0,1-2 7 16,0 0 5-16,0 8 4 0,0-8 2 0,1 4 1 15,1-1 0-15,0 1-1 0,3-2 1 0,-2 1 0 16,1 2-2-16,1-3 1 0,1 1-2 0,-1 0-1 16,7 0-1-16,-3 3-4 0,2-3-3 0,-1 1-5 15,8-2 6-15,-4 2-8 0,2-1-2 0,-2 0 4 16,-1-1 2-16,1-1 3 0,-3 1-5 0,1 1-3 15,0-1 3-15,-1-2-3 0,-4 0 2 0,1 0 0 0,-4 1 0 16,-4-1-1-16,7 0 3 0,-7 0-2 16,8 0-2-16,-8 0-1 0,0 0 0 0,10-1 1 15,-10 1-2-15,0 0 2 0,0 0-6 0,4-2 5 16,-4 2-5-16,0 0 2 0,0 0-5 0,0 0-12 16,0 0-8-16,0 0-13 0,0 0-17 0,0 0-18 0,0 0-29 15,7 0-38-15,-7 0-38 0,1-6-211 0,0 4-421 16,-1 2 187-16</inkml:trace>
  <inkml:trace contextRef="#ctx0" brushRef="#br0" timeOffset="20969.45">27538 10249 21 0,'0'0'165'0,"1"-5"-11"0,-1 5-12 0,0 0-10 15,0 0-11-15,0-4-10 0,0 4-11 0,0 0-13 16,0 0-7-16,0 0-3 0,0 0-5 0,0 0-1 0,0 0-4 16,4-3-2-16,-4 3-3 0,0 0-4 15,0 0-6-15,0 0 2 0,0 0-5 0,0 0-7 16,0 0-4-16,0 0-6 0,0 0 1 0,0 0-4 0,0 0-1 15,0 0-4-15,0 0 0 0,-6 12-2 0,3-10-2 16,3-2 3-16,0 9-6 0,-1-7 4 0,-2 3 3 16,3-2-4-16,0-3-3 0,0 9 1 0,0-5 3 15,-1 1 7-15,1 0 3 0,0-1-5 0,-3 1 2 16,2 2-2-16,1-2-2 0,0-2 0 0,0 3-1 16,0-1-1-16,0 0-4 0,1 1-1 0,2-2 2 15,-3 0-3-15,1 0 0 0,-1 0-3 0,0-4-1 0,0 5-3 16,0-5 0-16,0 2 2 0,0-2-7 15,4 4-1-15,-4-4 2 0,0 3 3 0,0-3-1 0,0 0 2 16,4 5-1-16,-4-5-2 0,0 0 3 0,5 0-1 16,-5 0-3-16,0 0 1 0,9 0 3 0,-9 0 2 15,0 0 1-15,10-2 3 0,-3-1-1 0,-2 1-1 16,2-1-2-16,0 0-1 0,-1-1 0 0,2-1 0 16,2-2-1-16,0 2 0 0,-2-1-2 0,2 0-1 0,-2 1-2 15,1-2-1-15,-3 2 0 0,4 0-2 16,-6 1 3-16,1 1-1 0,1 1-1 0,-3-2-4 0,1 3-1 15,0-3 8-15,-4 4-4 0,2-3-1 0,-2 3 2 16,0 0-4-16,6-2 4 0,-6 2-4 0,0 0-4 16,3-2 6-16,-3 2 1 0,0 0-1 0,0 0 2 15,0 0-2-15,0 0-6 0,4 8 7 0,-4-8 1 16,0 7 0-16,0-4-3 0,0 0 1 0,0-3 1 16,0 8-3-16,-1-4 1 0,1 0-2 0,0 1 4 15,-3 0 0-15,2 1-6 0,1-1 1 0,-2 0 6 16,2 2-1-16,0-1 0 0,-2-3 0 0,4 3 2 0,-2 0-3 15,0-1-4-15,0 0-1 0,2-3 4 0,-2-2 3 16,0 6-9-16,4-3 9 0,-4-3-3 0,3 2-1 16,3-1 5-16,-6-1-1 0,10-2-5 0,-10 2 3 15,9-3-4-15,-4 3-2 0,3-6-2 0,-3 3 2 16,1-1-4-16,2-2 2 0,-3 0-5 0,2 0 4 16,-2 1 5-16,-3 2-7 0,3-1 9 0,-1 0-1 15,0 0 0-15,-1 2-2 0,-2-2 1 0,-1 4 2 16,5-4-1-16,-5 2 3 0,0 2-2 0,4-2 0 15,-4 2 0-15,4-3 0 0,-4 3 3 0,0 0-5 0,2-4 1 16,-2 4 1-16,0 0 1 0,0 0 0 0,0 0-1 16,0 0-1-16,0 0 3 0,0 0-1 15,0 0 1-15,0 0 0 0,0 0-4 0,0 0 2 0,0 0 1 16,0 0-2-16,0 0 3 0,-5 14 0 0,3-11-1 16,-1 1 3-16,3 1-4 0,0 1 2 0,0 0-1 15,0 1 2-15,3-2-2 0,-1 0 0 0,2 0 1 16,0 0-3-16,1 2 6 0,0-3-3 0,0 0 0 15,2-2-4-15,1 1 3 0,-1-2 2 0,3 2-1 16,-3-3 3-16,1 0-5 0,-1-1 5 0,1-2 0 16,-1 0 1-16,3-3-2 0,-2 1 1 0,-3-2-1 0,0 0-4 15,0 0 4-15,0-2 1 0,-1-2-1 0,0 2 0 16,-4 2 2-16,1 0-5 0,2-3 8 0,-2 0-1 16,-2 3-1-16,-3-2 7 0,4 2-4 0,-4 2-3 15,3-2 3-15,-3 3-1 0,0-2-2 0,-1 3 4 16,0-2-5-16,0 3 3 0,-1-1-10 0,-1 1 7 15,0 1 4-15,2 0-8 0,5 1 0 0,-12 2 4 16,7 0 0-16,-3 1-1 0,2-1-3 0,-1 1-8 16,0 1-18-16,2-2-10 0,-3 1-15 0,2 0-34 0,-3 0-30 15,3-1-36-15,-1 3-233 0,1-4-416 0,-1-1 184 16</inkml:trace>
  <inkml:trace contextRef="#ctx0" brushRef="#br0" timeOffset="21653.08">27997 10275 68 0,'0'0'155'0,"0"0"-14"0,0 0-9 0,0 0 0 15,0 0-9-15,0 0-9 0,0 0-2 0,0 0-3 16,0 0-8-16,0 0-11 0,0 0-5 0,0 0-4 16,0 0-4-16,0 0-9 0,0 0-10 0,0 0-3 15,0 0-3-15,0 0-4 0,0 0 0 0,-4 10 0 0,4-10-2 16,-1 7-7-16,-2-2 1 0,3-1-4 0,0 2-5 15,-1-2-6-15,2 3 2 0,-1 1-3 0,3-4-2 16,-1 4-8-16,1-2 3 0,-2 1-2 0,2-3-3 16,3 2-4-16,-2-1 5 0,0-2-6 0,1 0 2 15,-1-1 1-15,0 1-4 0,-4-3 3 0,10 1-2 16,-5-1-3-16,-5 0 0 0,13-4-2 0,-7 4 5 16,2-2-4-16,-1-1-2 0,-4 1 2 0,3 0-5 0,-2-1 4 15,-4 3 2-15,5-5 0 0,-1 5 3 0,0-2-1 16,-4 2-3-16,4-3 0 0,-4 3 0 15,3-3-1-15,-3 3-2 0,0 0 3 0,0 0-5 0,8 0-2 16,-8 0 7-16,0 0-3 0,4 4-3 16,-4-4 4-16,4 4-2 0,-4-4 4 0,6 3-4 0,-5-1 2 15,-1-2-1-15,6 4-1 0,-3-1 1 0,1 0 0 16,0-1 1-16,0 0 1 0,-4-2-4 0,6 2 4 16,-2-1 1-16,0 1 0 0,-4-2 1 0,0 0 0 15,6-4 7-15,-6 4 7 0,4-3 9 0,-4 3 5 16,4-7-5-16,-4 5 1 0,0 2 5 0,0-5-1 0,5 0-3 15,-5 5 0-15,1-4-4 0,-1 4-1 16,3-7 0-16,-2 6 0 0,-1 1 0 0,4-5 0 0,-3 2-1 16,2-1-4-16,2 1-1 0,-1-1-3 0,-3 1 0 15,3-2-2-15,2 0 2 0,-3 1-2 0,1-2 0 16,-2-1-6-16,1 1 3 0,-2-1-1 0,-1-3-1 16,0 2-7-16,0 1-7 0,0-4-8 0,-2 2-16 15,0-1-14-15,1 0-10 0,0 4-11 0,1-1-24 16,-3-1-24-16,3 1-11 0,3-3-24 0,-2 4-48 15,0 1-154-15,2-3-377 0,-2 0 168 0</inkml:trace>
  <inkml:trace contextRef="#ctx0" brushRef="#br0" timeOffset="22335.96">28344 9962 64 0,'9'0'148'15,"-9"0"-16"-15,0 0-2 0,0 0-10 0,7 3-8 0,-7-3 4 16,2 2-20-16,-2-2-1 0,0 0-9 0,0 4-6 16,0-4-4-16,0 5 3 0,0-1-3 0,0-4 9 15,-2 9-2-15,2-4-6 0,-2 0-5 0,2 1-7 16,0 0-3-16,-1 1 2 0,-1 1-6 0,2-1-6 15,-2 5 2-15,0 0-6 0,-1 0-1 0,1 5-4 16,0-3-4-16,0-2-5 0,2 6 0 0,-2-4 2 16,2 1-6-16,-2 0 0 0,0-1-3 0,4-3 0 15,-2 2-3-15,0-1-1 0,2 0 0 0,0 0-3 16,2-2 2-16,-2 0-8 0,-1-5 3 0,3 5-1 0,0-4-6 16,-1 1 7-16,3-3-2 0,-1 1-8 0,0 0 8 15,0-1-4-15,3-1-2 0,-4-1-5 0,2 2 6 16,-1-1-4-16,-1-1-6 0,1 1 5 0,-1 0 3 15,1-2-1-15,3 2 0 0,-3-1-4 0,-1 1 1 16,1-2-1-16,-1 0-1 0,-4-1 0 0,8 2 0 16,-4-1 3-16,-4-1-2 0,7 0 2 0,-7 0 0 15,10-1-1-15,-3-2 0 0,0 2-1 0,0-3-1 16,-1 1 0-16,4-3-2 0,0 0 4 0,-2 0-5 0,0-1 1 16,0-2-1-16,0 1 2 0,0 1 0 15,-3-1-5-15,-1 2 8 0,-1 1 0 0,-1-1 1 0,1 0 1 16,-1 1 3-16,-2 0-1 0,1 0-9 0,-2 3 5 15,1 2 1-15,0-6-6 0,-5 4-3 0,5 2 6 16,0 0-2-16,-9-3 3 0,9 3 0 0,-9 0-1 16,9 0-1-16,0 0-2 0,-9 3 3 0,4-2 1 15,5-1 1-15,-6 3-4 0,3-2 3 0,-2 3 6 16,5-4-2-16,-6 3-3 0,3 0-1 0,-2 2 2 16,3 0 7-16,-5 1 1 0,3 0 6 0,0 4 8 0,-1-3-13 15,3 4 6-15,-1-2-1 0,-2 0-2 0,4 1 0 16,0-1-2-16,-1 1 1 0,1-2-3 0,2 1-1 15,1-2-1-15,-1 0-2 0,2-2 0 0,0 1 2 16,1 0-6-16,1 1 4 0,0-2-4 0,4 0-6 16,-1-3-13-16,2 1-22 0,0-1-31 0,4-2-42 15,-3 0-49-15,5-2-38 0,-3 0-238 0,6-2-468 16,-2-4 208-16</inkml:trace>
  <inkml:trace contextRef="#ctx0" brushRef="#br0" timeOffset="23268.43">28819 10244 184 0,'0'0'176'15,"-6"-3"-15"-15,6 3-13 0,-5-1-21 0,5 1-12 16,-8-1-7-16,8 1-10 0,0 0-4 0,-13 2 1 15,7 0-11-15,6-2-7 0,-9 2-7 0,5-1-7 0,-1 1-10 16,-2 1 9-16,0 2 1 0,2-3-3 0,-1 1-9 16,-2 3 1-16,1-1 1 0,-1 1-2 0,1 1-2 15,1-2-4-15,-3 2-5 0,4 1-3 0,0-3-1 16,0 2-5-16,1 0-3 0,0-3-2 0,-1 3 1 16,3-2-5-16,-1 0 2 0,-1 1-7 0,3-2 3 15,1 1-3-15,-3-3-4 0,3-2 1 0,7 5 3 16,-5 0 0-16,2-5-7 0,5 2 0 0,-3-2 3 15,5 0-3-15,0-2-2 0,1 2 0 0,-1-3-5 16,3-2 2-16,-2 1 1 0,0-1-6 0,4-3 6 16,-6 0-2-16,5-3 2 0,2-1-2 0,-6-3-2 0,1-1 2 15,-1 1-7-15,-3-1 6 0,-3-1-3 0,2 2 0 16,-2-4 3-16,2 1-4 0,-7 1 4 0,3 3-8 16,-3-2 2-16,-3 3 7 0,-3 0 12 0,5 2-2 15,-3-1 0-15,-4 0 0 0,6 0 7 0,-5 4-4 16,3-2 1-16,3 3-1 0,-4 2-5 0,5 1 4 15,-4-1-6-15,3 0 0 0,-2 2 2 0,2-1 0 16,0 1 1-16,1 3-2 0,0 0 3 0,-3-5-2 16,3 5-4-16,0 0 1 0,0 0-5 0,0 0 0 0,0 0-2 15,0-4 2-15,0 4 1 0,0 0-2 0,0 0 2 16,-4 12 1-16,3-8-2 0,-1 2 2 0,0 1-2 16,-3-2-2-16,0 3 4 0,4 3-8 0,-2-5 6 15,-2 5 0-15,1-4-1 0,0 3 0 0,3 1 2 16,-1-1-4-16,2 1 2 0,-2 1-1 0,2-1 1 15,0 2-2-15,0-1 0 0,0 5 2 0,4 0-1 16,-3-5 1-16,3 6-2 0,-4-6 0 0,2 3 2 16,1 0-1-16,0 0-6 0,-2-4 5 0,3 2-4 15,0-4-8-15,4-1 5 0,-1 1 0 0,-3-4-8 16,1 1 6-16,-1-2 0 0,5-2-6 0,-3 2-1 0,1-3-3 16,-2 1-3-16,0-2 4 0,-5 0-5 0,17-4-3 15,-12 1 2-15,0 1 0 0,0-2 3 0,-1-2 6 16,0 4 0-16,-1-3-3 0,1 1 7 0,-2 0-1 15,-2 4 3-15,3-4 1 0,0 2 2 0,1-1 1 16,-4 3 10-16,1-5-4 0,-1 5 2 0,5-2-4 16,-5 2 5-16,3-4 0 0,-3 4 1 0,0 0 3 15,2-3 0-15,-2 3 6 0,0 0 0 0,0 0-3 0,0 0-2 16,0 0-2-16,0 0 1 0,0 0-3 16,0 0-6-16,9 7 3 0,-7-4 3 0,1 2 2 15,1-1-4-15,1 4 0 0,3 1 3 0,0-3-3 0,-1 2-1 16,2 1-1-16,-4-1 0 0,3 2 0 0,-3 0 0 15,0 0 1-15,-1-2 0 0,-3 0-1 0,4 1-5 16,-1-3 5-16,-2 3-2 0,0-3 4 0,-2 0 2 16,1 2 2-16,-2-1 2 0,1 0 0 0,0-1 3 15,-2-1-3-15,0 0-9 0,2 1 4 0,0-1 3 0,-1-3-1 16,1-2 0-16,-3 8-2 0,-2-5 2 16,4 1-7-16,-3-2-9 0,-1-2-25 0,0 2-24 0,1 0-35 15,4-2-45-15,-14-2-53 0,5-2-210 0,5 1-432 16,-3-2 192-16</inkml:trace>
  <inkml:trace contextRef="#ctx0" brushRef="#br0" timeOffset="23785.84">29039 10254 68 0,'16'-9'199'0,"-6"4"-8"0,5-2-12 0,-2 0-1 0,5 0-10 15,-5 2-22-15,0 1-6 0,-3-1-7 0,1 0-15 16,-2 3-9-16,-1-1-14 0,0 3-7 0,0-1-8 16,0 1-12-16,-8 0-4 0,12 3-8 0,-5-1-5 15,0 1-6-15,-1 1-4 0,-3 0-5 0,3 1-9 16,-2 2-8-16,-1 0-7 0,4 4-6 0,-3-2-2 16,-1 2-6-16,0-1-12 0,1 1-1 0,0-2-2 15,1 1 0-15,0 0-3 0,0-2 2 0,-1 0 0 16,0-4 3-16,-3 1 0 0,3 0 4 0,0-2 5 15,-3 1 4-15,2-2 2 0,2 0 0 0,-5-2 10 16,5 1 10-16,-5-1 6 0,0 0 2 0,9-3-1 0,-6-1-3 16,0 2 11-16,1-2 4 0,0-1 7 0,-2 1-1 15,1 0 5-15,-2-1 0 0,1 0-3 0,-1 0 2 16,-1 1 4-16,-3-1 2 0,3 5-3 0,2-6-1 16,-2 6-4-16,-3-7-8 0,3 3-4 0,0 4-4 15,-4-3-1-15,2 0-4 0,2 3-4 0,-9-1-3 0,4 0-2 16,5 1 0-16,-12 1-2 0,12-1-1 15,-10 1-2-15,2 1-4 0,3 0 5 0,1 2-9 0,-1-1 5 16,0 1-4-16,0 2 2 0,1 0 0 0,0-1 1 16,1 2-4-16,0 1 1 0,0-1 2 15,-1 0 1-15,3 4-4 0,1-2 3 0,0 0-2 0,0 0-3 16,4 2 3-16,-3-4-1 0,3 4-4 0,0-4 0 16,1 4 0-16,0-3-13 0,7-1-12 0,-6 2-10 15,3-2-13-15,4-2-17 0,-3-2-17 0,2 4-26 16,0-5-34-16,3 1-21 0,-2-3-67 0,0-2-168 15,0-1-430-15,-1-1 191 0</inkml:trace>
  <inkml:trace contextRef="#ctx0" brushRef="#br0" timeOffset="25034.87">29795 10227 48 0,'-3'4'160'0,"2"0"-22"0,1-4 2 0,-4 6-15 16,3-2-1-16,-2 2-6 0,2-3 0 16,1 3-6-16,-1-4-9 0,1 4-7 0,-2-1-4 0,2 1-3 15,2-2-7-15,-2 2-3 0,1-1-3 0,0 2-3 16,-1 1-6-16,3-3-6 0,-2 0-5 0,0 2-6 15,1 1-3-15,-2-2-7 0,2-1-3 0,1 2-6 16,-2-2-2-16,1 3-3 0,2-1-9 0,1-1 11 16,-2-2-5-16,2 3 1 0,4-5-4 0,-1 0-2 0,1 1 1 15,2-1 1-15,-1-1 1 0,1-1 0 16,0-3 6-16,1 0 1 0,-1 0-2 0,-1-4 6 0,-1 3-2 16,0-3 5-16,-5 2 6 0,6-1 10 0,-3 2-3 15,-1-1-3-15,-2-2-2 0,0 5-4 0,0-2-6 16,-1 0-2-16,1 2-4 0,0-1-5 0,0 1-7 15,2 0 2-15,-1 2-1 0,-5 0-3 0,13 0-2 16,-6 2-1-16,-1 1-1 0,0-1 0 0,2 0-4 16,-2 3-2-16,0-2-2 0,0-2 0 0,-1 2 2 15,1 1-1-15,-2-2 0 0,1 0-2 0,-1 0 1 16,-4-2-5-16,5 3 4 0,-1-2-3 0,1 0-4 0,-5-1-6 16,5 2-1-16,-5-2 2 0,7 1-10 15,-7-1 3-15,6 1 1 0,-1 0 0 0,-5-1 4 16,4 2 0-16,-4-2 1 0,9 0 4 0,-9 0 2 0,0 0-3 15,0 0 3-15,0 0 5 0,9-4-2 0,-8 0 1 16,2 0 3-16,-2 2 8 0,0-2 1 0,3-4-1 16,-1 3-2-16,1 0-2 0,-1-4 1 0,1 2 1 15,1-1-4-15,-1-1 4 0,-1 1-1 0,1-1-2 16,-2 3 3-16,1-1-3 0,-2 0-4 0,0 2 2 16,2 0 1-16,-3 0-1 0,1 1 0 0,-1 4-3 15,0-7 4-15,0 7-3 0,-4-4 0 0,2 2-6 0,2 2-6 16,-9 0-23-16,2 0-24 0,7 0-38 15,-15 2-34-15,10 0-46 0,0 2-229 0,-2-3-441 16,3 0 196-16</inkml:trace>
  <inkml:trace contextRef="#ctx0" brushRef="#br0" timeOffset="25718.73">30313 10260 81 0,'0'0'204'0,"-2"-4"-22"0,2 4-20 0,0 0-21 15,0 0-5-15,0 0-9 0,0 0-12 0,-13 5-13 16,9-1 6-16,-2 2-5 0,1 1-5 0,-3 0-10 16,2 2-4-16,-2 1 3 0,0-3-2 0,0 5-10 15,4-1-5-15,0-2-3 0,1 1-3 0,2-1-5 16,0 1-5-16,2-1-7 0,0 1-4 0,2-1-4 15,1-2-11-15,2-1 8 0,3 1-7 0,0 0-1 0,0-4-5 16,4 2 0-16,-2-3-1 0,-1 0-5 16,4-2-2-16,-2-1-3 0,-1-2-3 0,-2-2-5 15,0 0-3-15,0-5-4 0,-1 3 1 0,-3-3-2 0,-1-3 0 16,-4-3 2-16,0 4-5 0,-3 0 4 0,1 2-2 16,-5-2 2-16,0-1-1 0,-5 0 0 15,4 5 1-15,-2 1 0 0,5 3-1 0,-2-3 4 0,1 4-5 16,3 0 2-16,1-1-3 0,-2 1-2 0,4 3 7 15,-5-2-1-15,5 2 3 0,0 0-1 0,0 0 0 16,0 0 1-16,0 0 1 0,0 0 0 0,18 5 0 16,-10-4-4-16,-2 0 5 0,3 1 0 0,0 1-6 0,0-1 3 15,0 0 0-15,-4 1-3 0,0-1 2 0,3 0 0 16,-3 1 1-16,5 2-4 0,-6 0 1 16,1-1 3-16,-2 0-4 0,-1 2 0 0,2-1 4 0,-2 2-3 15,0-1 1-15,0-2-1 0,-4 3-2 0,4-2 4 16,0 2 0-16,-1-2-2 0,0 0 5 0,-1 0-4 15,3 0 3-15,-3 0-1 0,2-1 1 0,0-1 2 16,0 0 1-16,1-1-4 0,0 3 5 0,-3-5-3 16,6 1 1-16,-3 0 0 0,-3-1 1 0,0 0-3 15,0 0 2-15,15-2-5 0,-11-3 6 0,-1 2 2 16,1-1 3-16,0 1 13 0,0-2 6 0,-2-2 5 16,2 2-1-16,-2-5 1 0,0 3 6 0,1-2 6 0,-1 1 3 15,1-1-8-15,-1 0-1 0,2 0-5 16,1 0 1-16,0 3-7 0,-1 0 1 0,1-1-3 0,4 1-2 15,0 4-6-15,0-4-1 0,-1 3-2 0,1 3-3 16,2-3-8-16,2 1-21 0,-3 1-10 0,2-1-22 16,-2 0-25-16,3 2-13 0,-6-1-17 0,0 0-33 15,1 1-22-15,2-3-17 0,-3 0-222 0,1-3-429 16,0 3 191-16</inkml:trace>
  <inkml:trace contextRef="#ctx0" brushRef="#br0" timeOffset="26018.72">30697 10065 141 0,'1'-4'171'15,"-1"4"-7"-15,1-4-18 0,-1 4-9 0,4-1-11 16,-4 1-9-16,0 0-7 0,0 0-12 0,10 0-9 16,-10 0-10-16,0 0-1 0,0 6 1 0,3-3-1 15,-2 4-5-15,1-3 6 0,-1 2-3 0,-1 3-3 16,2-1 2-16,-2 1-4 0,0 1-5 0,0 1 4 15,0 0 3-15,-2 0-9 0,1 5-7 0,-1-2 4 16,1 0-7-16,0 2 2 0,-1 1-3 0,0 0-1 16,2 0-6-16,-2 0-5 0,4 1-1 0,-2-1-6 0,0 0-3 15,0-3-3-15,0 1-2 0,2-1-3 16,-2-3 2-16,2 2-13 0,0-1 3 0,0-4-7 0,-1-1 0 16,1-2-11-16,-2 0-7 0,2-1-16 0,0 1-24 15,-2-5-30-15,4 2-37 0,-4-2-47 0,11-2-81 16,-3-2-140-16,-3 1-417 0,4-2 185 0</inkml:trace>
  <inkml:trace contextRef="#ctx0" brushRef="#br0" timeOffset="27119.19">30862 10262 11 0,'-3'-4'221'0,"3"4"-11"0,-4-5-17 0,2 3-23 16,2 2-15-16,-3-5-16 0,3 5-14 0,-7-1-12 15,7 1-13-15,-7 0-8 0,7 0-8 0,0 0-9 16,-18 4-9-16,13-2-7 0,-5 1-5 0,1 3-7 16,4-4-2-16,-3 4-1 0,-1-1-5 0,0 1-1 15,-1 0 1-15,2 2 0 0,-4-2-1 0,5 0-1 16,-2-1-3-16,5 1-7 0,-1-1-2 0,-2 0-3 15,0 0 0-15,3 0-1 0,-1-1-2 0,1-1-3 16,1 1 2-16,1 0-3 0,0-2-1 0,1 2-2 0,1-4 1 16,5 5-1-16,0-3 0 0,1 0-2 0,1 1-1 15,5-3 1-15,0 3-1 0,1-3-3 0,-1 0 2 16,6 0-5-16,0-3 3 0,1 1 0 0,-2-1-3 16,-3-1 0-16,1-1 0 0,-2-2-1 0,-3-1 1 15,1 1 0-15,-3-2-1 0,1 1 1 0,-2 1 1 16,-2-2 1-16,0 1-1 0,-1 1 0 0,-2 0 4 15,2-3-3-15,-3 4 1 0,3 2-3 0,-4-3 4 16,3 2-2-16,-2 0-2 0,-1 3 4 0,0 2 0 0,3-7-2 16,-1 4 1-16,-2 3-1 0,0-5 1 0,0 5-2 15,0-2 1-15,0 2-1 0,0 0-2 16,2-6 1-16,-2 6 0 0,0 0-2 0,0 0-1 0,0 0 0 16,0 0 0-16,0 0-2 0,0 0 3 0,0 0 0 15,0 0-1-15,0 0-1 0,0 0-2 0,0 0 2 16,0 0-1-16,0 0 1 0,0 0 2 0,0 0-1 15,0 0 3-15,0 0-1 0,-7 10 1 0,7-10-1 16,0 0 4-16,0 0 0 0,-2 3 3 0,2-3 2 16,0 0 4-16,0 0 6 0,0 0 1 0,0 0 1 15,0 0 2-15,0 0-5 0,0 0 0 0,0 0 1 16,-9-7-1-16,9 7 1 0,0 0-3 0,0 0 0 0,-2-3-1 16,2 3-3-16,0 0 1 0,0 0-1 15,0 0 3-15,0 0-6 0,0 0-3 0,0 0 1 16,0 0-1-16,0 0-3 0,0 0 1 0,0 0-3 0,0 0-1 15,0 0 1-15,0 0 0 0,0 0-1 0,0 0-3 16,0 0 6-16,0 0-2 0,0 0-2 0,0 0-2 16,-8 5 7-16,8-5 0 0,-4 7-1 0,1-3-1 15,2 0 3-15,-2 0 0 0,1 4 4 0,-1-3 1 16,2 1-1-16,-2 3 5 0,3 1-2 0,0-2 0 16,0 3 0-16,4-1 4 0,-3-1-2 0,3 0 0 15,1-1-4-15,1 1 0 0,2-2 1 0,-1 1-4 16,1-3-1-16,1 2 1 0,-1-3-1 0,-1-1-2 15,4-1-2-15,-2-1-1 0,1-1 4 0,-2 1-2 16,1-2 2-16,1-2-3 0,-1 2 1 0,0-5-1 16,3 3 1-16,-3-4-4 0,0 2 1 0,1 1-1 0,-5-1-2 15,0 2 4-15,0 1 0 0,0-1-4 0,-1 2 0 16,4 0 0-16,-8 1-1 0,9 0 1 0,-9 0 1 16,10 2-3-16,-4 1 1 0,-1-1 0 0,-1 0 0 15,1 2 1-15,-2-2 0 0,1 2-3 0,0-1-1 16,2 3-3-16,-4-3-1 0,2 2-1 0,0-1 0 15,1 1 2-15,-1 1-4 0,-1-4-2 0,-1 2-1 16,2 0 0-16,2 0 5 0,-2 0-3 0,-2-1 3 16,1-1 4-16,-3-2-2 0,4 3 5 0,-2 0 1 15,-2-3-2-15,0 0 1 0,0 0 1 0,0 0-1 16,0 0 8-16,0-13 1 0,-2 9 5 0,1-2-1 16,-2 0 4-16,2 0 7 0,-3-3 1 0,2 2 1 0,0 0 7 15,1 0-1-15,-2-3-2 0,1 3 0 0,2-1-3 16,0-1-2-16,2 1-5 0,1 1 3 0,-2 0-5 15,1 0 0-15,0 2-3 0,2-1 0 0,-3-1-3 16,2 3-2-16,-2-2-9 0,3 4-11 0,1-4-13 16,0 1-14-16,0 1-15 0,-2 2-15 0,2 0-17 15,-1 1-21-15,1 0-19 0,-5 1-13 0,11 0-5 16,-11 0-23-16,13 1-1 0,-6-1-17 0,2 0-35 16,-2 1-125-16,4-1-376 0,0 0 167 0</inkml:trace>
  <inkml:trace contextRef="#ctx0" brushRef="#br0" timeOffset="27456.57">31453 10193 44 0,'0'-4'192'0,"-1"-1"-4"0,-3-1-10 16,4 1-13-16,-4-1-15 0,4 0-12 0,-5 4-12 16,4-2-11-16,-2 1-12 0,3 3-10 0,-6-3-13 0,6 3-6 15,0 0-6-15,-8-2 2 0,8 2-2 0,-5 5-4 16,1-1-1-16,4 1-8 0,-5 0-4 0,3 0 2 15,2 2-2-15,-3 1-1 0,6 1-5 0,-1 3-4 16,2-2-6-16,-1 1 1 0,1 4-5 0,3 2-3 16,2-4-1-16,-3 2-4 0,2-1-3 0,0 1-1 15,2-2-5-15,-4-3 3 0,1-1-6 0,-3 2 1 16,1-4-6-16,-4 0 5 0,-1-2 0 0,4 1 4 16,-4 0 12-16,0-2 13 0,2-1 2 0,-2 0 2 0,0-3 0 15,-6 4 0-15,4-1-1 0,2-3-1 16,-7 2-2-16,7-2-8 0,-6 0-3 0,3 2-3 15,3-2-1-15,-5 2-2 0,5-2-4 0,-6 4-4 0,2-4-10 16,1 3-14-16,3-3-20 0,-5 2-20 0,1 2-18 16,-1-2-14-16,1 1-26 0,-1 0-27 15,4-1-32-15,-3 0-51 0,0 1-170 0,4 2-420 0,0-5 186 16</inkml:trace>
  <inkml:trace contextRef="#ctx0" brushRef="#br0" timeOffset="27615.78">31609 10474 173 0,'0'0'263'0,"2"-3"-19"16,-2 3-25-16,0 0-23 0,0 0-22 0,0 0-47 16,0 0-73-16,0 0-105 0,0 0-183 0,0 0-252 15,0 0 111-15</inkml:trace>
  <inkml:trace contextRef="#ctx0" brushRef="#br0" timeOffset="47801.36">21467 11797 26 0,'0'-5'105'0,"0"5"-9"16,0 0-3-16,0 0 2 0,-4-7 3 0,4 7-5 0,0-3-6 15,0 3 2-15,0-6-4 0,0 6-4 0,0-4 1 16,0 0-1-16,0 4-3 0,0-5-4 0,0 0-7 15,0 5-1-15,0-4-4 0,0 4-9 0,-1-3-1 16,1 3-5-16,1-5-3 0,-1 5-3 0,0 0-8 16,0 0 0-16,0 0-5 0,0 0 1 0,0 0-12 15,-4-4 0-15,4 4 1 0,0 0-2 0,0 0 0 16,0 0-4-16,-5 11 2 0,5-11-1 0,-4 4-6 16,4-4 1-16,-1 6-3 0,1-1 4 0,-4-2-2 15,3 2 1-15,1 1-2 0,-1 1-4 0,-2-2 0 16,3 4 0-16,-1 2 4 0,-3 0 1 0,4 0-6 15,-2 1-2-15,2 0 3 0,2 0 2 0,-2 1-3 0,1 0 4 16,2-1-3-16,-2 0 1 0,-1 2 1 0,3 0-5 16,-2-2 5-16,-1 2-3 0,0 1 3 0,0-2-2 15,1-2 0-15,-2 1 2 0,1 0-1 0,0 0-1 16,0 1 4-16,0-4-1 0,0-2 2 0,0 3-2 16,1-3-6-16,-1 1 5 0,4 1 1 0,-4-6 0 15,4 3 2-15,-4 0 1 0,1 1 1 0,-1-5-4 0,4 1 2 16,-4-1 0-16,0-2 0 0,0 5-3 0,0-5-1 15,1 5-10-15,-1-5-15 0,3 2-25 16,-3-2-34-16,0 0-39 0,0 0-192 0,0 0-337 0,0 0 149 16</inkml:trace>
  <inkml:trace contextRef="#ctx0" brushRef="#br0" timeOffset="48283.58">21361 12273 120 0,'0'0'170'15,"0"0"-13"-15,-4 3-8 0,4-3-13 0,0 0-13 16,0 0-6-16,0 0-8 0,0 0-16 0,-6 0-6 16,6 0-11-16,0 0-8 0,0 0-4 0,0 0-5 15,0 0-9-15,0 0-4 0,0 0 0 0,0 0-2 0,0 0-10 16,6 7 5-16,-6-7 6 0,3 3 0 16,-3-3-1-16,0 0-3 0,2 2-7 0,-2-2 6 0,0 0-2 15,0 0 2-15,0 0 1 0,0 0-1 0,0 0-2 16,0 0-1-16,0 0-4 0,8 0 1 0,-8 0 0 15,6 0-2-15,-6 0-3 0,0 0-4 0,16-2-3 16,-5-1 0-16,-2 1-3 0,5-3-3 0,3 2-1 16,-1-1 3-16,5-1-7 0,-3 0 0 0,2 3-2 15,-2-3 2-15,0 3-2 0,0-3-5 0,-7 3 4 16,2-1-2-16,-3 0-1 0,1 2 1 0,-2 0-2 16,-2 1 2-16,2-2-3 0,-5 1 1 0,1-1-1 0,-1 0-3 15,-4 2-6-15,6-1-11 0,-6 1-5 0,8-1-19 16,-8 1-18-16,2-3-27 0,-2 3-28 0,0 0-42 15,0 0-206-15,-9-8-391 0,7 6 173 0</inkml:trace>
  <inkml:trace contextRef="#ctx0" brushRef="#br0" timeOffset="48700.44">21238 11969 191 0,'0'0'183'0,"0"0"-19"0,0 0-14 16,0 0-14-16,3-7-15 0,-3 7-14 0,0 0-9 16,0 0-12-16,-3-3-10 0,3 3-1 0,0 0-14 0,5-5-6 15,-1 3-3-15,-4 2-5 0,7-2-4 0,-5-1-2 16,2-2 4-16,1 1 0 0,0 1 0 0,-1-2-4 16,1-1-5-16,3 0-3 0,-3-2-6 0,5-1 3 15,-1 2-6-15,1-1-2 0,6-2 1 0,0 1-5 16,2 0 0-16,1 2-2 0,-1 2-1 0,4-1-1 15,-7 4-3-15,6 1 2 0,-2 1-7 0,-5 1-2 16,4 0-18-16,-5 1-13 0,1 0-11 0,-1 2-25 16,-4 0-11-16,2-1-34 0,-3-2-45 0,-2-1-130 0,-1 3-306 15,-1-3 135-15</inkml:trace>
  <inkml:trace contextRef="#ctx0" brushRef="#br0" timeOffset="50538.04">19370 11703 81 0,'0'0'131'0,"3"-5"-5"0,-2 3-5 0,-1 2-12 15,0 0-7-15,-1-7-12 0,1 7-13 0,0 0-2 16,-3-4-12-16,3 4-10 0,0 0 1 0,0 0-7 15,-1-4-5-15,1 4-1 0,0 0-9 0,0 0-7 16,-1-2 6-16,1 2-2 0,0 0-11 0,0 0 6 16,0 0-4-16,1-8-4 0,-1 8-1 0,0 0-1 0,1-3 0 15,2 2-8-15,-3 1 7 0,0 0-10 16,0 0 10-16,0-7 6 0,0 7-6 0,0 0-4 16,0 0 3-16,0 0-2 0,0 0-3 0,0 0-3 0,0 0 4 15,1-3-4-15,-1 3-1 0,0 0 2 0,0 0-5 16,0 0 6-16,0 0-3 0,0 0 2 0,0 0 6 15,0 0 0-15,0 0 1 0,0 0 4 0,0 0 2 16,0 0 0-16,0 0-1 0,0 0 0 0,0 0-7 16,0 0 9-16,0 0-4 0,0 0-1 0,0 0-2 15,0 0 0-15,0 0-5 0,0 0-1 0,0 0-2 16,0 0 2-16,0 0-1 0,0 0 0 0,0 0-2 0,0 0-3 16,0 0 5-16,0 0 2 0,0 0-3 15,0 0 1-15,0 0-1 0,0 0 5 0,0 0 0 16,0 0 0-16,0 0 2 0,0 0-1 0,0 0 3 0,0 0-5 15,10 7 2-15,-7-4-3 0,-3-3 5 16,4 1-3-16,-4-1 1 0,7 3-7 0,-3-2 12 0,0 2 4 16,1 1-2-16,0-4 2 0,0 2-2 0,2 1 2 15,-2-3 4-15,1 1 1 0,2-1 1 0,-1 0 0 16,1 2-1-16,-1-1-6 0,5 0 3 0,-4 0-3 16,2-1-3-16,3 0 1 0,-4 3-12 0,1-3 10 15,3 3-4-15,-3-3-1 0,3 2-3 0,-3 0 0 16,2 0-1-16,2-1 6 0,-3 1-5 0,3 1 0 15,0-1 2-15,0 1-3 0,2-1 0 0,-3 0-1 0,4 0-5 16,-4 1 6-16,5 0 0 0,-3-2-3 16,-2 0 1-16,5 2 0 0,-6-1 0 0,5 1 1 0,0 1 0 15,-3-3-2-15,3 2 0 0,2 0-2 0,0-1 2 16,0 1 0-16,-1 0-6 0,0 0 3 0,0-2 3 16,0 4-5-16,0-3 4 0,1 1 2 0,-1-3-1 15,0 3-2-15,0-2 1 0,-1 0 3 0,0 0-1 16,2-1 0-16,0 1-3 0,-1 0-4 0,0 1 6 15,-4 0 0-15,4-2 4 0,1 2-5 0,-6-1 1 16,1 1 1-16,5-2-2 0,-5 2 0 0,0 0 0 0,4-2-9 16,-4 1 8-16,4 0 2 0,-5 0 2 0,1 0-2 15,-1 0 1-15,0 1-5 0,4-2 4 0,1 1 3 16,-4-1-2-16,4 1 0 0,-5-1 1 0,6-1-2 16,-1 2 1-16,1-1-3 0,-2 2 0 0,2-2 0 15,-1 1 1-15,-4-1 2 0,1 0 1 0,-2 0-4 16,1 0-3-16,0 0 6 0,-1 0-3 0,-2 0 3 15,1 0-3-15,-3 0 4 0,0 1-2 0,-1-1 0 16,-1 1-2-16,2-1 0 0,0 0 2 0,-2 1-2 16,0-2 1-16,-2 2-2 0,4 0 3 0,-1-2-2 15,-3 2 2-15,3-1 0 0,-8 0-1 0,11-1 2 16,-11 1-1-16,8-1-1 0,-8 1 1 0,9 1-2 0,-9-1 0 16,6-1-2-16,-6 1 2 0,0 0 1 15,0 0 0-15,8 0 0 0,-8 0-2 0,0 0-8 0,0 0 7 16,0 0 4-16,0 0-2 0,5 1 0 0,-5-1-1 15,0 0 1-15,0 0-1 0,0 0 3 0,8 0-4 16,-8 0 2-16,4 1 2 0,-4-1-3 0,7 2 2 16,-1-1-3-16,-6-1 1 0,11-1 0 0,-7 2 3 15,-4-1 1-15,10 0-5 0,-10 0 4 0,0 0-2 16,7 1 0-16,-7-1 4 0,0 0-3 0,4 1 1 16,-4-1-1-16,0 0-3 0,0 0 4 0,0 0-1 15,0 0 0-15,0 0-10 0,0 0-23 0,0 0-7 0,-21-2-13 16,21 2-18-16,-9 1-10 0,9-1-13 0,-7 1-15 15,7-1-19-15,-2 2-23 0,2-2-143 16,0 0-316-16,0 0 140 0</inkml:trace>
  <inkml:trace contextRef="#ctx0" brushRef="#br0" timeOffset="51463.62">21826 12054 22 0,'0'0'129'0,"-1"-3"-3"0,1 3-9 0,0-5-14 15,0 5-6-15,1-5 6 0,-1 5-6 0,1-5-5 16,-1 5-9-16,0-5-5 0,0 5-8 0,2-6-4 0,-2 6-2 16,-2-3-2-16,2 3-6 0,-1-5-2 0,1 5-2 15,-2-5-6-15,2 5-4 0,-2-7-3 0,2 7-4 16,0 0-4-16,0-1 0 0,0 1-3 0,-4-3-8 15,4 3-1-15,0 0 0 0,0 0-4 0,0 0 1 16,0 0-1-16,0 0-1 0,0 0-5 0,0 0 2 16,0 0 0-16,0 0-5 0,0 0 4 0,0 0-7 15,4 11 6-15,-4-11-8 0,0 9 3 0,0-5 1 16,0 1-1-16,0 1-1 0,0 0 1 0,0 0 0 0,0 1 0 16,0 1 1-16,0 0-3 0,0-1 3 15,2 0-2-15,-1-1 1 0,-1 1-1 0,0 0 4 0,1 0-3 16,0-2 2-16,1 1 3 0,0 0 4 0,0 1-8 15,0-4 10-15,-1 1-3 0,1-1-3 0,0 1-4 16,-2-4 3-16,0 5 0 0,0-5-2 0,3 3-1 16,-1-1 1-16,-2-2 0 0,1 7-3 0,2-3 2 15,-3-3 1-15,3 3-2 0,1 0-1 0,-2-2 3 16,3 1 0-16,-5-3 6 0,10 0-2 0,-10 0-1 16,13-4 3-16,-5 2-3 0,2-2 4 0,-5 1-4 15,0-2 1-15,6-2 0 0,-6 2 0 0,2-4-1 0,0 2 1 16,-3-3-3-16,2 2 0 0,-3-1-1 0,0-1-2 15,2-1 2-15,-3 0-4 0,0 2-2 0,1 1 2 16,-2 0 0-16,3 4 5 0,-3-1-6 0,0 0 1 16,1 0-2-16,0 3 0 0,-2 2 0 0,4-7 1 15,0 5-2-15,-4 2-7 0,9 0 11 0,-9 0-4 16,8 0 3-16,-3 4-1 0,-5-4-4 0,11 3 1 16,-6-1 2-16,2 0 2 0,-2 1-2 0,1-1-2 0,-2 0 5 15,2 2 1-15,-1-3-6 0,-1 2 4 16,0-1-3-16,-4-2 1 0,5 3 0 0,-1 0-2 15,-2-1 0-15,-2-2-5 0,0 0-9 0,2 7-7 16,-2-6-4-16,0-1-12 0,0 0-5 0,-4 8-6 0,6-5-8 16,-2-3-7-16,0 5-11 0,2-4-6 0,-2 3 4 15,0-4-11-15,6 4-16 0,-2-4-35 0,-4 0-89 16,9 3-248-16,-1-3 110 0</inkml:trace>
  <inkml:trace contextRef="#ctx0" brushRef="#br0" timeOffset="52083.66">22328 11964 153 0,'-5'-5'155'16,"5"5"-12"-16,-4-2-20 0,4 2-6 0,0 0-12 15,0 0-14-15,-5-3-8 0,5 3-2 0,0 0-12 16,-10 6-1-16,6-2-3 0,-5 0-1 0,2 1-7 15,0 1-10-15,-1 1-1 0,2 3-2 0,-3-1-4 16,1 0-3-16,3-1-1 0,-5 2-2 0,4 1-3 16,1-1-4-16,0 0-5 0,-1-1 0 0,5-1 0 0,0 0-1 15,-2 1-7-15,2-4 0 0,1 1 1 16,0 0 0-16,4-3 0 0,-4 2-2 0,2-1-2 16,1-1 2-16,-3-3-1 0,5 7 1 0,-1-7-6 0,-4 0-1 15,10-2-1-15,-2 0 3 0,-2-1-3 0,1 0-1 16,4-3 0-16,-3 1 1 0,1-2-1 0,1 0 1 15,1-1-3-15,1 1 1 0,-3-1 0 0,1-2 5 16,-1 2-2-16,0-1 0 0,1 0 10 0,-3-2-9 16,-1 1 9-16,-1-3 2 0,-1 2 0 0,2 0-9 15,-4-2 2-15,-1 2 0 0,-1-1 1 0,0-3-1 16,-3 2-6-16,0 1 2 0,-3-5-2 0,0 3 3 0,1-3-6 16,-3 2 2-16,1-2 1 0,-1 1 1 15,0 0-4-15,2 3 2 0,-2 0 1 0,2-2 0 16,-1 5 10-16,2 2 2 0,1-1 3 0,1 1-6 0,0 4 4 15,-1-1 0-15,0 2-4 0,3-2-5 0,1 5 2 16,-4 0-2-16,4 0-1 0,-5 5-1 0,1 0 0 16,0 2-3-16,3-2 0 0,-4 4-2 0,3 1 4 15,-1 0-2-15,2-1-1 0,0 2-1 0,-1 0 3 16,2 0-9-16,-2-1 7 0,4 1 2 0,-2 0-5 16,2-2 7-16,-1 3 5 0,1 0-3 0,2 0 4 15,1 4 2-15,2-2 0 0,-2 3 0 0,1-2 3 16,3 2-3-16,0-2-3 0,-3 2-5 0,2-2 5 0,2-1-5 15,-2-2 4-15,1 2 0 0,-4-4 1 0,8 4-3 16,-7-5-1-16,4 0 1 0,1-2-1 0,-1 0-10 16,0-1-8-16,3-2-20 0,-3-2-35 0,0 1-25 15,4-3-41-15,-5-2-59 0,-2-1-163 0,3-1-381 16,-2-2 168-16</inkml:trace>
  <inkml:trace contextRef="#ctx0" brushRef="#br0" timeOffset="53022.67">22576 11981 72 0,'0'0'122'0,"0"0"-18"0,-4-2-17 15,4 2-4-15,0 0-5 0,0 0-6 0,0 0-10 16,0 0-10-16,0 0 9 0,0 0-4 0,0 0 3 16,0 0-2-16,0 0 0 0,0 0-3 0,0 0-5 15,0 0-3-15,0 0-3 0,0 0-2 0,-6 7-2 16,6-7 0-16,0 7 1 0,-1-2-2 0,1 1-6 0,0-2-2 16,-3 3-5-16,3 0 1 0,0 1-1 0,-1 1-2 15,-2 0-2-15,2 2-5 0,1-2-2 0,1 0 4 16,2-3-8-16,-3 1 3 0,0 0 0 0,1-4 1 15,2 0 1-15,-3 1 4 0,1-1 2 0,2 1 4 16,-3-4-3-16,7 1 1 0,-7-1-4 0,9-1-2 16,-2-1-3-16,-2-1 2 0,2 1-5 0,-2-3 3 15,1 1-3-15,0-1-2 0,0 2-7 0,1-2 6 16,-4 0 1-16,3 2-6 0,0-2-1 0,-2 1 3 16,0 2-1-16,1 0-1 0,-3-2 2 0,2 2-2 15,-1-2 4-15,-3 4-3 0,5-3 7 0,-5 3-1 0,4-3 1 16,-2 1-2-16,-2 2-1 0,7-3-3 0,-7 3 5 15,7-1-4-15,-7 1-7 0,3-1 5 16,-3 1-2-16,0 0 5 0,0 0-3 0,10 3-6 0,-10-3 5 16,5 4-2-16,-1-1-2 0,1 0 3 0,-4 2-1 15,3-1 0-15,0-2-2 0,0 1 4 0,-1 1-9 16,0-2 6-16,1 1 1 0,-2 0 1 0,1-1 0 16,2 1 1-16,-1-3 0 0,-4 0-3 0,5 1 1 15,-1 1 0-15,-4-2-1 0,5 2 4 0,-5-2-5 16,13-3 3-16,-13 3-3 0,9-1 3 0,-4 0 1 15,2 1 0-15,-1-3-4 0,-1 1 3 0,0 0 0 0,3-2-6 16,-2 1 3-16,0-2 3 0,-2 2-3 0,4-5-3 16,-2 1 4-16,0 1 1 0,0 0-2 0,-2-1 3 15,-2 0 0-15,2 0-1 0,-1 0 1 0,-1 4-3 16,0-2 0-16,-1-2 3 0,0 3-1 0,-1 1-1 16,0-2-3-16,1 0 1 0,-1 5 2 0,0-5-1 15,0 5 0-15,-1-5 0 0,1 5-1 0,-4-2 0 16,4 2 3-16,0 0 3 0,-5-4 1 0,5 4 2 15,-6-2 0-15,6 2 4 0,-6-3-3 0,6 3-2 0,-8-1-1 16,8 1 3-16,-8 0-1 0,8 0-3 16,-6-1 0-16,6 1 2 0,0 0-2 0,-12 1-1 0,12-1-3 15,-4 3 1-15,4-3 2 0,-5 1 0 0,5-1 1 16,-5 1-4-16,5-1 0 0,-3 3 1 0,3-3 0 16,-2 6 1-16,2-6-1 0,1 4 4 0,-1-4-4 15,8 4 4-15,-4-1 0 0,1-3-4 0,5 5 2 16,-4-3-1-16,3 3 0 0,3-3 2 0,-3 3-3 15,0 1-1-15,1-5 0 0,0 7-2 0,-1-3 1 16,-2-1 4-16,1 1-2 0,0-1-4 0,-3 2 4 16,-1-2-5-16,0-1 5 0,-3 1-4 0,3 1-8 15,-4-2 9-15,0-3 4 0,0 7-5 0,0-7 4 0,-4 5 0 16,4-5 0-16,-5 4 0 0,1-3 3 16,0 2 0-16,-1-1-2 0,0 0 3 0,0 0-1 0,0-1-4 15,1 1 1-15,-2 0-5 0,6-2-9 0,-8 3-22 16,3-2-40-16,1 0-56 0,4-1-229 0,-9 1-390 15,9-1 173-15</inkml:trace>
  <inkml:trace contextRef="#ctx0" brushRef="#br0" timeOffset="53733.64">23068 11747 184 0,'0'0'173'0,"0"0"-17"0,0 0-15 16,0 0-15-16,0 0-6 0,0 0-13 0,0 0-8 16,5 8 2-16,-2-4 0 0,1 2-2 0,-3 0-9 15,3-1-7-15,0 2-8 0,1 3-4 0,-1 0-6 16,-2 1-8-16,1 1-7 0,-1 0-3 0,2 1-1 15,1 3-3-15,-2 1-7 0,2-3 0 0,1 4-9 16,-3-1 2-16,1 0-5 0,2-2-2 0,-5 1-6 16,4 0 1-16,-1-5 5 0,-4 2-5 0,5-3-2 0,-5 1-2 15,4-2 1-15,-4 0-2 0,1-3-2 0,2 0-2 16,-3-1 1-16,0-2 1 0,0 2 1 0,-3-2-4 16,3-3-2-16,-1 4-3 0,1-4-10 0,0 0-7 15,0 0-19-15,0 0-7 0,0 0-15 0,0 0-10 16,0 0-10-16,-9-10-8 0,7 5-11 0,0 1-2 15,2-1-16-15,-5 1 1 0,4-1 12 0,-1 0 13 16,0 2 4-16,0-2 5 0,-1 1 26 0,0 1 21 0,2-1 20 16,1-1 7-16,0 0 10 0,0 5 19 0,0-7 4 15,1 2 5-15,-1 0 0 0,3 0 1 16,2-1 5-16,-3 0 5 0,1 1-2 0,2-2-4 0,-1 1-8 16,3 1 1-16,0 1-7 0,-3 0 2 0,5 1-4 15,-4 0-6-15,0 1 3 0,-1 0-4 0,1 2-1 16,-5 0 2-16,13 0-4 0,-8 1 2 0,0 1-7 15,2 0 5-15,-2 3-8 0,1-1 3 0,-1 1-1 16,0-1-3-16,0 2 4 0,-1-1-3 0,0 0-1 16,-1-1 2-16,2 4 0 0,-3-4-3 0,1 3 0 15,1-4-1-15,-2 1-1 0,1-1 0 0,-2 0 1 0,0-1 3 16,-1-2 3-16,0 0 3 0,4 3 3 16,-4-3-3-16,0 0 0 0,0 0-5 0,7-8 8 15,-4 4 5-15,0 1 5 0,-2 0 1 0,2-1 0 0,-1 0-2 16,0 0 2-16,0-3-1 0,0 5-3 0,0-2 2 15,-1 1-2-15,1-2 3 0,-1 2-5 0,2-2-2 16,-2 3 3-16,1-3-9 0,3 1 0 0,-5 1 1 16,3-2-1-16,1 3 0 0,-2-4 0 0,2 3-3 15,-1-1-16-15,1 2-27 0,1-1-31 0,2 1-40 16,-3-4-65-16,1 3-146 0,0 0-343 0,1 1 152 16</inkml:trace>
  <inkml:trace contextRef="#ctx0" brushRef="#br0" timeOffset="54372.88">23421 11941 31 0,'-4'3'128'16,"4"-3"-6"-16,0 0 1 0,0 0 0 0,0 0-3 15,0 0 4-15,0 0-7 0,6 6-1 0,-6-6-7 16,0 0-11-16,0 0-8 0,0 0-11 0,3 3-7 15,-3-3-6-15,0 0-8 0,1 5-6 0,-1-5-1 0,0 6-4 16,0-2-8-16,0-4-1 0,0 4-3 16,-1 0-9-16,1-4 1 0,-3 3-3 0,3-3 1 0,0 5-11 15,0-5 5-15,0 0-2 0,0 0 11 0,0 4 0 16,0-4 9-16,0 0 0 0,0 0 5 0,0 0-1 16,0 5-9-16,0-5 6 0,0 0-3 0,0 0-5 15,0 0-6-15,-1 4 1 0,1-4-6 0,0 0-1 16,-1 6-1-16,1-6-3 0,1 2 3 0,0 3-4 15,-1-1-1-15,0 0-2 0,3 0-1 0,-2 1 0 0,2-1-7 16,-2 0 4-16,0 0-3 0,3 0 6 16,0 0-3-16,0-3-1 0,1 2 2 0,1 1-3 15,1-1 3-15,-2-2 2 0,5 1-2 0,-2 0-3 0,2-2 2 16,-2 0 0-16,-1 2-2 0,2-3 0 0,-1 0-1 16,1-2-5-16,-2 1 5 0,-1-2 0 0,-1 1 1 15,-1-2-1-15,-1 2-2 0,1-1 3 0,0 0-1 16,-3-1-2-16,3 0 1 0,-1 2 0 0,-3-1-2 15,2-2 2-15,-2 2-2 0,0 0 1 0,0 4 3 16,0-11-8-16,0 7 4 0,2 1 1 0,0-4 1 16,-2 4 2-16,0-1-3 0,0 4-1 0,1-6-1 15,3 4 0-15,-4 2 2 0,0-4-3 0,0 4-4 16,0 0 4-16,4-2 2 0,-4 2 0 0,0 0-3 16,0 0 2-16,1 11-1 0,3-7 1 0,-4 2 3 0,0 1-1 15,4 3-6-15,-4-1 4 0,2 3 2 0,1-2-1 16,-2 2 0-16,2 0-1 0,-2 0 2 0,0-1-4 15,2 5 4-15,-2-1 1 0,3 1-2 0,-1 0 6 16,-2-3 4-16,3-3-2 0,2 6 2 0,-1 0-5 16,-2-3 3-16,2 1 2 0,-1-3 0 0,1 0 0 15,-2-1 0-15,-1-2-2 0,2-2-2 0,-3 1 3 16,3 1-3-16,-3-2 1 0,1-5-6 0,-1 3-21 0,-1-2-21 16,0-2-62-16,0 0-43 0,0 0-88 0,0 0-135 15,0 0-400-15,1-18 177 0</inkml:trace>
  <inkml:trace contextRef="#ctx0" brushRef="#br0" timeOffset="55003.72">24125 11834 98 0,'0'0'141'0,"0"0"-7"0,0 0-6 0,0 0-11 0,0 0-3 16,11-4 3-16,-7 3-4 0,-4 1-4 0,0 0 1 15,10-3-2-15,-10 3 3 0,0 0-1 0,0 0-10 16,0 0-10-16,7 0-9 0,-7 0-12 0,0 0-11 15,0 0-2-15,-1 8-7 0,1-8-2 0,-3 7-6 16,0 0-2-16,-1 3-5 0,-2-1-5 0,2 0 0 16,1 2-3-16,-1-1-2 0,0-1-3 0,0 3-7 15,-1-4 1-15,3 3 2 0,-1-1-4 0,-1 1 0 0,0 0-2 16,3-1-1-16,-3 0-1 0,0 1-1 0,4-3-2 16,0 3-1-16,0-5 3 0,0 3 2 15,0-4-3-15,0 2 2 0,4-2-2 0,1-1 0 0,-1 1 1 16,5-2-1-16,1-2-3 0,2 0 2 0,2-1-3 15,0 0 6-15,4-4-4 0,0 2 1 0,1 1 1 16,-2-2 0-16,2-1 1 0,-3 4-2 0,1-4-3 16,-3 3 2-16,1-2-5 0,-1 2 3 0,-1-2-1 15,-3 1-1-15,2 1 2 0,-2 0 2 0,-4 1-4 16,3-1 1-16,-4-1 0 0,-5 2 0 0,11 0-5 16,-11 0-4-16,5-1-12 0,-5 1-23 0,0 0-32 15,0 0-35-15,0 0-38 0,0 0-216 0,0 0-393 0,0 0 174 16</inkml:trace>
  <inkml:trace contextRef="#ctx0" brushRef="#br0" timeOffset="55295.89">24197 11960 49 0,'0'0'207'0,"13"-5"-11"0,-13 5-20 15,11-1-13-15,-11 1-15 0,11 1-12 0,-5-1-22 16,2 2-2-16,0-1-17 0,-3 1-3 0,0 0-20 16,1 1 1-16,1 2-3 0,-2-2-10 0,-1 3 4 15,0 1-5-15,-3-2-2 0,3 7-5 0,-3-3 0 0,-1-2-4 16,3 4-6-16,-3-2-3 0,0 0-2 0,0 1-4 16,-3 0-2-16,3 0-4 0,0-2-3 0,0-1-1 15,-1 1-2-15,1-2-4 0,0 1 1 0,-1-2-2 16,-2-1 1-16,3 2-5 0,0-3 0 0,0 1-11 15,0-4-23-15,0 5-35 0,0-5-45 0,0 0-68 16,0 0-183-16,0 0-381 0,0 0 168 0</inkml:trace>
  <inkml:trace contextRef="#ctx0" brushRef="#br0" timeOffset="55568.36">24526 12125 222 0,'0'0'259'0,"8"0"-15"0,-8 0-21 15,0 0-24-15,0 0-27 0,0 0-10 0,0 0-17 0,1 4-19 16,-1-4-9-16,0 5-11 0,0-5-11 0,0 4-10 15,0-4-8-15,3 5-6 0,-1-2-6 0,-2-3-6 16,4 9-8-16,-3-9-15 0,2 3-35 0,-3-3-40 16,1 6-52-16,-1-6-88 0,0 0-189 0,0 0-399 15,13-9 177-15</inkml:trace>
  <inkml:trace contextRef="#ctx0" brushRef="#br0" timeOffset="56099.64">24783 11943 51 0,'0'0'103'0,"0"0"-11"0,0 0-20 0,0 0 2 15,0 0 9-15,0 0-1 0,0 0 6 0,0 0-7 0,0 0-2 16,-14 8 5-16,10-7 1 0,0 1-4 16,-1 1-7-16,0 0-1 0,0 2-6 0,0 0-3 0,0 1 3 15,-2 4-11-15,1-3 0 0,-2 4-5 0,7-3-3 16,-3 2-5-16,0-1-5 0,4-1-4 0,-4 1 0 15,4 1-2-15,-1 0 1 0,2-4-8 0,2 0 1 16,-3 1 0-16,1-1-5 0,-1 1-4 0,3-2 2 16,-2 0-1-16,4-1-2 0,-1 1-6 0,0-2 4 15,2 0-6-15,1-2 2 0,-1-1 2 0,2 3-4 16,1-3 0-16,-3 0 1 0,7 0-1 0,-3-3-3 16,2 2 4-16,-2-3 6 0,3-1 22 0,-3 1 8 0,4-6-4 15,-1-1 4-15,-2 3 8 0,-1-4-1 0,1-3 7 16,-1 2 0-16,-7 2-3 0,0 0 1 0,-2-2-7 15,2-2-5-15,-6 6-6 0,-1-4-4 0,1 4-4 16,-3-1-3-16,2 5-6 0,-2-2 2 0,3 2-4 16,-5 3-3-16,0-1-1 0,1 3-3 0,-1 0-23 15,-1 0-37-15,-1 5-49 0,0-2-62 0,0 2-98 16,-1-1-142-16,1 1-431 0,-1-2 190 0</inkml:trace>
  <inkml:trace contextRef="#ctx0" brushRef="#br0" timeOffset="62582.66">21781 12732 192 0,'2'-3'216'0,"-2"-2"-15"0,0 1-17 0,1-1-9 0,0 1-18 16,0 0-16-16,-1-1-14 0,2 1-10 0,-2 4-12 15,1-5-11-15,-1 5-9 0,-1-5-9 0,1 5-11 0,1-4-7 16,-1 4-2-16,0 0-9 0,0 0-2 16,0-6-9-16,0 6-1 0,0 0-5 0,0 0 1 15,0-3-6-15,0 3-1 0,0 0-8 0,0 0 2 0,0 0-1 16,0 0 0-16,0 0-3 0,0 0-3 16,0 0-2-16,0 0 0 0,0 0-3 0,0 0 2 15,0 0 0-15,0 0-4 0,0 0-1 0,0 0 3 0,0 0-3 16,0 0 2-16,0 0-3 0,0 0 0 0,0 0 4 15,0 0-3-15,-1 13-3 0,1-13 3 0,-2 6-2 16,1-3-2-16,-1 2-2 0,0-2 4 0,0 4-1 16,1-2 1-16,-2 4-2 0,-1-3 2 0,2 3-1 15,-4 0 0-15,3 0-2 0,-3 2 1 0,0-2 3 16,2 1-2-16,-2-1 1 0,2 4 2 0,-2-3-3 0,1-1-8 16,0 0 11-16,1 0-4 0,0 2 2 15,3-4-1-15,-2 3 1 0,2-3 0 0,-2-1 3 0,2 1-5 16,-2 0 0-16,3-2 2 0,0 0 0 15,0 0-3-15,-1-1 3 0,1 0-1 0,0-4 3 0,-1 8 1 16,1-8-2-16,0 5-5 0,0-5 4 0,0 3 4 16,0-3 0-16,0 0 4 0,0 0 2 0,0 0 0 15,0 0-4-15,0 0 0 0,0 0 3 0,0 0-2 16,0 0-7-16,0 0 6 0,-3-16-1 0,3 10-3 16,3-1 2-16,-2-2 2 0,0-2-3 0,2-1-1 15,-2 0-1-15,2 0 1 0,-2-2 0 0,0-2-3 16,2 3 1-16,-2 3 1 0,2-3 2 0,-2 1-2 15,-1 0-1-15,3 0 1 0,-2 1 0 0,1-1 1 0,0 2-3 16,-1 2 1-16,-1-3 0 0,1 3-3 16,-1 2-1-16,0-1-5 0,3 0-1 0,-2 0-3 15,0 0 4-15,-1 2-6 0,2-2-3 0,-1 0 6 0,0 4 3 16,-1-3 0-16,3 0 1 0,-2 1-1 0,0 5 1 16,1-6 6-16,-2 2-3 0,0 4-3 0,1-7 5 15,1 5-3-15,-2 2 3 0,2-5 0 0,-2 5 1 16,0-5 0-16,0 5 0 0,2-4 0 0,-2 4-1 15,3-3 1-15,-3 3-3 0,0 0 0 0,1-4 2 16,-1 4 1-16,0 0-2 0,0 0 1 0,0 0 2 16,0 0-2-16,0 0 1 0,0 0-6 0,1-3 5 15,-1 3 0-15,0 0-3 0,0 0 3 0,0 0-4 0,0 0 2 16,0 0 4-16,5 10 0 0,-2-6 0 0,-1 1-1 16,2 0 2-16,0 0 0 0,0 4-1 0,0-1-1 15,2 1 1-15,-1 1-3 0,2 2 2 0,-2 0 1 16,1 0-2-16,1-2 0 0,2 4 4 0,-2-1-4 15,2 2 0-15,-3-4-1 0,2 1 7 0,1 3-8 16,-4-5 6-16,2 2-4 0,-1 0 1 0,-1-5 3 16,-1 3 0-16,1-1-1 0,0 0-1 0,0-1 0 15,-1-3 2-15,0 2-1 0,-3-2 2 0,2-2 1 0,-2 1-3 16,3 1-3-16,-4-2 4 0,1 0-1 16,2 1-1-16,-3-1 3 0,0-3-3 0,1 5 0 0,-1-1 1 15,0-4 0-15,0 7 1 0,3-4-1 0,-3 1 0 16,0-4 0-16,0 9-1 0,1-5 4 0,1 3 1 15,2 0-5-15,-4-4 1 0,3 5 2 0,-2-2-9 16,3-1 8-16,0 0-2 0,0 4-16 0,0-4-24 16,-2 0-33-16,2 0-34 0,-3-1-49 0,0-1-189 15,-1-3-374-15,0 0 166 0</inkml:trace>
  <inkml:trace contextRef="#ctx0" brushRef="#br0" timeOffset="63066.04">21573 12859 6 0,'0'0'112'0,"0"0"-12"16,0 0 2-16,0 0-4 0,0 0 0 0,0 0 2 16,0 0-10-16,0 0 6 0,0 0-2 15,0 0-2-15,0 0-10 0,0 0-4 0,0 0-12 0,0 0 1 16,0 0-9-16,0 0-3 0,0 0-4 0,0 0-6 15,0 0-9-15,6 3 5 0,-6-3-4 0,8 2-3 16,-8-2-6-16,13 0 3 0,-7-2-6 0,7 1-3 16,-4-1 1-16,1 0 0 0,3 0-4 0,1-3-2 15,-1 5-3-15,-3-3 2 0,4 1 3 0,-2-1 5 16,2-1 1-16,2 0 0 0,-3 0 7 0,-1 1-2 16,2-1 0-16,-2 2-2 0,0-1-8 0,-1-1 1 0,2 1-6 15,-1 1 5-15,-3-1-3 0,-2 2-3 0,1 0 2 16,2 1-4-16,-2-4 2 0,-3 2-5 0,3 1-1 15,-1 1-8-15,0 0-15 0,-7 0-17 0,11-1-28 16,-7 1-26-16,-4 0-31 0,13-2-55 0,-9 1-121 16,1 0-316-16,-5 1 140 0</inkml:trace>
  <inkml:trace contextRef="#ctx0" brushRef="#br0" timeOffset="63565.56">22102 12646 77 0,'0'0'169'0,"0"0"-16"0,0-4-18 15,0 4-16-15,0 0-8 0,0 0-14 0,0 0-6 16,0 0-8-16,-4-3-9 0,4 3-6 0,0 0-7 16,0 0-1-16,0 0-14 0,0 0 6 0,0 0-3 15,0 0 1-15,0 0-1 0,0 0 2 0,0 0-5 0,0 0 2 16,0 0-6-16,0 0-5 0,0 0-4 0,0 0-3 16,0 0-1-16,0 0-7 0,0 0 4 15,0 0-9-15,0 0 3 0,0 0-1 0,0 15-6 0,3-10 1 16,-3 1-4-16,1 0 2 0,-1 1-4 0,0 1 2 15,1 1 4-15,3 0 0 0,-4 1-3 0,0 0 2 16,3 0 4-16,-3 2-6 0,0 0 7 0,1 0-5 16,-1 5 13-16,0-7 7 0,0 6 1 0,-4 1 8 15,4-5-5-15,0 1 0 0,0-2-7 0,0 2 1 16,3 1-2-16,-6-3-6 0,3 5 2 0,0-6-3 16,-1 1-2-16,2-2-2 0,-1-3-2 0,3-1 3 0,-3 2-4 15,1 0 1-15,3-4 2 0,-3-1 1 0,-1 2 1 16,0-4-3-16,0 0-2 0,0 0-2 0,0 0-8 15,0 0 4-15,14-6-9 0,-10 3-22 0,1 0-26 16,4-1-37-16,-4-1-45 0,6 1-45 0,-6-1-204 16,3 1-410-16,0-2 181 0</inkml:trace>
  <inkml:trace contextRef="#ctx0" brushRef="#br0" timeOffset="64599.94">22718 12963 100 0,'0'0'209'0,"0"0"-9"0,0 0-13 15,0 0-2-15,1 2-10 0,-1-2-7 16,0 0-6-16,0 0-8 0,0 0-5 0,0 0-12 0,0 0-12 15,0 0-10-15,0 0-12 0,0 0-8 0,-5-14-8 16,3 12-5-16,2-3-3 0,-3 0-15 0,3 0-2 16,-4-3-9-16,-1 2-1 0,1-3-3 0,0-1-9 15,-2 2-4-15,2-2-1 0,-3-6-7 0,0 6-3 16,-2-4-2-16,0-2-2 0,0 0-9 0,0-2 9 16,-2 2-5-16,3 1-3 0,-1 2-2 0,2 2 0 15,-1 2 0-15,2 0 0 0,-5 1-2 0,5-1-3 0,-2 4 1 16,3 1-3-16,1-1 2 0,-1 1-2 15,1-1-1-15,-1 3 0 0,4-1-1 0,-3 0-4 16,4 3-4-16,-4-4-4 0,4 4-5 0,0-5-2 0,0 5-1 16,9-4 7-16,0 1-3 0,-1 2 4 0,-2 0-2 15,2 1 2-15,2 0 0 0,2 0 0 0,-3 0 0 16,0 0-2-16,-3 2 1 0,0 0 1 0,1-2-1 16,-3 2 2-16,-4-2-3 0,7 1-2 0,-3-1 3 15,-4 0 3-15,3 5 1 0,-3-5-2 0,-2 6 2 16,2-6 2-16,-1 8-1 0,-2-4 0 0,0 0-2 15,-4 2 5-15,4 0-1 0,-4 1 1 0,2 1 2 16,-3-1-2-16,2 2-1 0,1 1 2 0,0-1 2 16,0-1-3-16,1 2 0 0,1 1 1 0,-1-1 1 0,3-2-1 15,1 0 3-15,0 0-5 0,0 0 2 16,1-2 1-16,-1-1-1 0,4 1 4 0,0 0-1 0,-1-3 1 16,-1 0-1-16,3 0 3 0,-1 1-6 0,-4-4 7 15,9 2 0-15,-9-2-3 0,8 0 1 0,-8 0-3 16,10-2 2-16,-4 1 1 0,2 0-1 0,-3-1 1 15,-1-1-1-15,2 3 2 0,0-3-2 0,0 1-8 16,1 0 8-16,1 1 2 0,0-1-4 0,1 1 1 16,-2 1 1-16,4-1 0 0,-4 3-2 0,6-3-18 15,-8 0-24-15,4 0-20 0,0 1-30 0,1 0-37 0,-2-2-36 16,2 2-227-16,2-3-423 0,-3-1 187 0</inkml:trace>
  <inkml:trace contextRef="#ctx0" brushRef="#br0" timeOffset="65321.6">23191 12570 71 0,'0'0'151'0,"0"0"-13"16,0 0-13-16,0 0-14 0,0 0-6 0,0 0-14 16,0 0-5-16,0 0-8 0,0 0-13 0,0 0 0 15,0 0-7-15,0 0 3 0,1 8 1 0,-1-8-6 16,0 4 1-16,0-4-10 0,-1 5 0 0,1-5 10 16,0 6-3-16,0-6 0 0,-3 6-7 0,3-4-3 15,0 2-1-15,0-4-3 0,0 7 5 0,0-3-6 16,0 1 1-16,-1-1-3 0,-2 1-4 0,3 2 1 0,-1-2-6 15,2 4 3-15,-2 0 3 0,2 2 0 0,3-2-1 16,-1 0 0-16,-2 0-1 0,0 2-4 16,3-1-4-16,0 1 0 0,-1 0-1 0,-1-2-8 0,3-1 6 15,-5 4-4-15,4-6-3 0,-4 1-3 0,3 1-4 16,-2-3 4-16,0 3 0 0,-1-3 3 0,0-1-2 16,0 4 4-16,0-4-2 0,0 1-2 0,3 2-1 15,-3-2-2-15,1 0 0 0,-1-2-2 0,3 3 1 16,-2-1 2-16,0-2-5 0,3-1 5 0,-4 2-2 0,6 0 2 15,-6-4-5-15,7 4 2 0,-3-3-3 0,-2 1 4 16,-2-2-4-16,7 2-7 0,-7-2-26 0,0 0-42 16,0 0-54-16,6-4-21 0,-6 4-235 0,-3-7-411 15,1 2 182-15</inkml:trace>
  <inkml:trace contextRef="#ctx0" brushRef="#br0" timeOffset="65899.64">23101 12861 61 0,'0'0'117'0,"0"0"-12"0,-1 3-12 15,1-3-5-15,0 0-14 0,-2 5-7 0,2-5-6 16,0 0-4-16,-3 5 2 0,3-5-11 0,0 4 10 16,0-4 5-16,-1 3-1 0,1-3-3 0,-3 3 1 15,3-3 1-15,0 4-12 0,0-4 2 0,0 0-5 16,0 0-11-16,-2 5 7 0,2-5-5 0,0 0-1 0,0 0 1 15,0 0 2-15,0 0 0 0,0 0 1 0,0 0 5 16,0 0-1-16,0 0 8 0,0 0-2 0,0 0-2 16,0 0 2-16,0 0 3 0,0 0 0 0,0 0-3 15,0 0 0-15,0 0 2 0,0 0-2 0,0 0-2 16,0 0-2-16,0 0-4 0,0 0-2 0,0 0-1 16,11 0-6-16,-6 0-2 0,-5 0-7 0,13-4-3 15,-7 4 1-15,2-1 4 0,1 0-3 0,1 0 4 0,-5-1-4 16,4 1-4-16,0 0-2 0,1 1 0 0,2-3-4 15,-2 3-4-15,-1 0 3 0,0-1-1 0,0-1 1 16,4 2-2-16,-3-2-1 0,-2 2-3 0,-1 0-3 16,1-2 2-16,-2 2 3 0,-6 0-4 0,12 2 2 15,-6-4 0-15,-6 2-3 0,9 2-1 0,-9-2 2 16,8 0-5-16,-8 0-4 0,5 0-6 0,-5 0-5 16,0 0-6-16,9-2-6 0,-9 2-11 0,6-1-10 15,-6 1-18-15,5-2-15 0,-5 2-16 0,8-5-47 16,-6 2-54-16,0-3-151 0,2-1-380 0,-2 2 169 15</inkml:trace>
  <inkml:trace contextRef="#ctx0" brushRef="#br0" timeOffset="66318.03">23037 12668 180 0,'-3'-2'183'0,"3"2"-20"0,0 0-7 0,0 0-11 16,-3-3-16-16,3 3-7 0,0 0-9 15,0 0-12-15,0 0-12 0,0-5-3 0,0 5-10 0,0 0-5 16,-4-3-4-16,4 3-4 0,0 0 0 0,0 0-6 15,0-4-11-15,0 4 4 0,0 0-6 0,0 0 1 16,0 0-5-16,3-5-4 0,-3 5-4 0,4-3-5 16,1 2-1-16,-1 0-4 0,3 1-5 0,5-2-1 15,-2 2 0-15,3-2 0 0,1-1-4 0,-3 2 1 0,3-1-1 16,-1 1-4-16,1-2-2 0,0 2 0 16,0 0 1-16,-2-2 0 0,-2 3 3 0,3-1-5 15,-3 0-2-15,-1 1 3 0,5-4 0 0,-5 4-4 0,-1-3-5 16,2 2-4-16,-4-1-7 0,2 0-5 0,-2 2-4 15,1-3 2-15,-7 3-6 0,9 0-6 0,-5 0-7 16,-4 0-7-16,7-2-13 0,-7 2-22 0,12 0-11 16,-12 0-22-16,7 0-31 0,-7 0-133 0,9 2-302 15,-5-2 135-15</inkml:trace>
  <inkml:trace contextRef="#ctx0" brushRef="#br0" timeOffset="66915.8">23518 12741 56 0,'0'0'121'0,"0"0"-8"16,0 0-5-16,0 0-7 0,0 0-6 0,0 0-11 15,0 0-2-15,0 0 5 0,-4-3 2 0,4 3-6 0,0 0-2 16,0 0-7-16,0 0-5 0,0 0-9 0,0 0-3 16,-5-2-10-16,5 2 0 0,0 0-11 0,0 0 2 15,-8-2-7-15,8 2-1 0,0 0-5 0,0 0 0 16,0 0-8-16,-12 3 2 0,9-1-4 0,-1 0-1 15,-2 0 2-15,1 1-9 0,-2 1 3 0,2 1 3 16,0-2-5-16,-1 2 3 0,-2 2 1 0,3-2 0 16,0 0-4-16,-2 2-2 0,0-2 0 0,0 1 2 15,2 0-6-15,0 0 5 0,3 2 5 0,-1-4-12 0,0 1 5 16,-2 1 2-16,4-1-8 0,1 1 11 16,1-3-4-16,4 0-3 0,-1 2 3 0,0-3 1 0,1 0-3 15,3-2-2-15,1 2 4 0,-3-2 0 0,3-2-6 16,4 2 5-16,-3 0-4 0,-2-3 1 0,1 0-3 15,1 0 3-15,-4 0 0 0,1 0-2 0,-2-2 3 16,0 1 1-16,1-1 0 0,-2 1-2 0,0-1 0 16,-1-1-3-16,-1 2 5 0,1-1-2 0,-2 0-1 15,0 0 1-15,-1 1-3 0,0-1 2 0,-1-2 0 16,2 2 3-16,-1 5-5 0,-1-8 2 0,1 4 0 16,0 4-8-16,-2-5 8 0,-1 2-1 0,3 3-4 0,-5-4 5 15,0 3-4-15,5 1 4 0,-9-1-4 16,9 1-9-16,-12 0-20 0,6 1-36 0,6-1-52 0,-13 0-164 15,8 0-305-15,5 0 135 0</inkml:trace>
  <inkml:trace contextRef="#ctx0" brushRef="#br0" timeOffset="68089.71">23660 12634 17 0,'0'0'128'0,"0"0"-12"16,0 0-17-16,0 0-1 0,0 0-2 0,0 0-13 15,13-7 0-15,-13 7-7 0,0 0-1 0,0 0 1 0,0 0 2 16,0 0 6-16,0 0-2 0,0 0-4 0,0 0-6 16,0 0-6-16,0 0-6 0,0 0-1 15,0 0-4-15,0 0-6 0,0 0-4 0,0 0-4 0,0 0-6 16,0 0-3-16,0 0-2 0,0 0-4 0,0 0-2 15,0 0-3-15,0 0-2 0,0 0 1 0,0 0-6 16,0 0 6-16,0 0-4 0,0 0 1 0,0 0 1 16,0 0 0-16,0 0 0 0,0 0-4 0,0 0 5 15,0 0-7-15,0 0 5 0,0 0-5 0,-12-5-5 16,12 5 6-16,0 0-5 0,0 0-3 0,-2 0 3 16,2 0-2-16,0 0 1 0,0 0-6 0,0 0 0 15,0 0-2-15,0 0 2 0,0 0 2 0,0 0 2 0,0 0-4 16,0 0 1-16,0 0 0 0,0 0 4 0,0 0-3 15,-3-5 2-15,3 5 1 0,0 0-2 0,0 0 3 16,0 0 1-16,0 0-2 0,0 0 3 0,0 0-1 16,0 0-1-16,0 0 2 0,0 0 1 0,0 0-2 15,0 0-1-15,0 0 2 0,0 0-8 0,0 0 8 16,0 0-3-16,0 0 1 0,0 0 0 0,9-4-1 16,-9 4 1-16,8-3-4 0,-6 2 3 0,5 0-4 0,-1-2 4 15,3 3-2-15,2 0 3 0,1-4-4 16,-1 2 0-16,0 1-3 0,3-1 5 0,-4-1-3 15,3 1 2-15,-1-1-7 0,-1 1 4 0,0-2 0 0,-1 1 0 16,-1-1 1-16,-1 3 2 0,1-1-4 0,-4 1-1 16,0 0 5-16,0-2-2 0,-1 2 0 0,4 0 1 15,-8 1-2-15,9-1 2 0,-5-1-2 0,1 1 4 16,-5 1-3-16,6-1-5 0,2 0 4 0,-8 1 1 16,6 0-2-16,-2-2 3 0,-4 2 0 0,5-2 0 15,-5 2-3-15,0 0 3 0,7-1-1 0,-7 1-3 16,3-1-3-16,-3 1 4 0,0 0 0 0,0 0-2 0,0 0 2 15,7-1-3-15,-7 1 4 0,0 0-1 16,0 0-4-16,0 0 3 0,0 0-7 0,2 8-14 16,-2-8-12-16,0 4-14 0,0-4-2 0,0 0-13 0,-1 3-19 15,1-3-16-15,0 0-9 0,-3 5-31 0,3-5-157 16,-5 2-318-16,5-2 141 0</inkml:trace>
  <inkml:trace contextRef="#ctx0" brushRef="#br0" timeOffset="68749.48">23808 12621 100 0,'0'0'139'0,"0"0"-14"0,0 0-2 0,0 0-14 15,0 0-5-15,0 0-7 0,0 0-6 16,0 0-11-16,0 0-4 0,0 0-7 0,0 0-5 15,0 0-8-15,0 0-3 0,0 0-2 0,0 0-3 0,0 0-3 16,0 0 1-16,0 0-1 0,0 0 0 0,0 0 2 16,0 0-10-16,0 0-1 0,0 0-3 0,0 0-5 15,0 0 2-15,0 0-7 0,0 0-4 0,0 0-3 16,0 0 3-16,0 0-2 0,0 0-5 0,0 0-2 16,0 0 1-16,10 5 0 0,-10-2-2 0,0-3 0 15,5 8 0-15,-2-4 0 0,-2-1 6 0,3 4-4 16,-3-2-1-16,3 0 5 0,-4 2 0 0,4 1-5 0,-3 0 4 15,4 2 3-15,-5-2-4 0,3 2 2 16,-2-2 0-16,0 1 1 0,2 0 4 0,-2-1-2 16,2 1-8-16,-3 2 10 0,1-5-1 0,3 5 1 0,-3-2-2 15,-1 3 8-15,3-5-5 0,-2 4 0 0,-1-1-4 16,4 0 1-16,0-2-3 0,-2 1-2 0,2-1 1 16,-4 1-2-16,4-3 0 0,-3 0-2 0,1-1-3 15,-1-2 2-15,0 2-2 0,-1-1-2 0,0 0 3 16,0-4-4-16,0 6 0 0,4-3-2 0,-4-3 4 15,0 4-2-15,0-4-9 0,1 7 5 0,-1-7 0 16,0 4 1-16,0-4 3 0,0 4 2 0,0-4-1 16,0 0-2-16,0 5 2 0,0-5 2 0,0 0 0 15,0 0 3-15,0 0-5 0,0 0-2 0,0 0-1 16,0 0-1-16,0 0 1 0,0 0-4 0,0 0-17 0,-1-15-24 16,1 15-34-16,-5-5-43 0,5 5-68 0,-4-4-160 15,0 1-376-15,3-1 167 0</inkml:trace>
  <inkml:trace contextRef="#ctx0" brushRef="#br0" timeOffset="83614.39">25133 11722 2 0,'0'0'119'0,"0"0"-5"0,-4-3-13 15,4 3 1-15,0 0-2 0,0 0-5 0,0 0-18 16,0 0-1-16,0 0-4 0,0 0-1 0,0 0-3 16,0 0-7-16,0 0-7 0,0 0-4 0,0 0-2 15,0 0-3-15,0 0-5 0,0 0-7 0,0-4-7 16,0 4 8-16,0 0-5 0,0 0-2 0,0 0-11 15,-4-2-3-15,4 2 4 0,0 0-2 0,0 0 0 16,0 0 0-16,0 0 4 0,0 0-7 0,0 0-2 0,0 0-3 16,0 0-4-16,0 0 6 0,0 0 0 15,0 0-3-15,0 0 0 0,0 0-6 0,0 0 0 16,0 0 8-16,0 0-11 0,0 0 7 0,0 12-1 0,0-12-4 16,0 0 4-16,0 6 1 0,0-6-6 0,-1 6 0 15,1-3 4-15,0 3-1 0,-2-1-4 0,2-1 1 16,0 2 5-16,2-2-10 0,-2 3 7 0,0-1 8 15,0 1 0-15,1-2 2 0,-1 2-4 0,3 0 2 16,-3 1-5-16,1 1 2 0,1 1-10 0,0-1 12 16,-1 1-2-16,3-5-5 0,-4 8 1 0,0-5 7 15,3 2 7-15,-2 0-10 0,-1-2 2 0,0 2-1 0,0 0-1 16,-1 1 0-16,1 1-3 0,0-4 4 0,1 3 0 16,-1 2 5-16,0-3 0 0,0 1 1 0,1 1-2 15,-1-2 0-15,3 2-9 0,-2-2 10 0,4 0-1 16,-5 1-1-16,0 0 4 0,3 0-3 0,-3 0 2 15,0 0-1-15,1 0-8 0,-1-1 3 0,0 1-7 16,0 1 9-16,1-5-7 0,-1 5 4 0,0 0 1 16,0-4-6-16,0-2 7 0,3 4-5 0,-2 0 2 0,-2-1 0 15,2 1 6-15,-1 0-4 0,0 0 1 16,4-1 1-16,-4 1 2 0,4 1-4 0,0-2 0 16,-3 0 0-16,3 1-1 0,-3-3 3 0,4 3-2 0,-2 0 3 15,-2-4-4-15,2 1 0 0,-2 3 1 0,0-4-3 16,3 3 3-16,-3-4-4 0,-1 2 1 15,0-2 0-15,2 1 1 0,-2 1-4 0,0-3 4 0,0 2-2 16,1 0-1-16,-1-1-1 0,-1 1-2 0,2-2 4 16,-2 1 0-16,3 2-3 0,-3-2 6 0,0 0-7 15,1 4 1-15,-3-2 1 0,3 3 3 0,-1-3-2 16,1 1 0-16,-3-1 1 0,3 0-3 0,0-2 1 0,0 2 4 16,0-2-3-16,0 0-4 0,-1 2 2 0,1-4 0 15,0 6 3-15,-1-4-3 0,1 0-1 0,-2 1 5 16,2 1-3-16,-1-1-2 0,0 2 3 0,1-3 0 15,-3 2-2-15,3-2-3 0,0 3 9 0,-1-4-5 16,-3 0 2-16,4 0-1 0,0 2-1 0,0-6 0 16,0 4 0-16,0-4-3 0,-1 8 4 0,2-5-1 15,-1-3 0-15,0 6 2 0,0-3 1 0,0 2-3 16,0-5 3-16,0 4-6 0,0-4 6 0,4 4-4 16,-4-4 1-16,1 4 0 0,-1-4 1 0,0 4-4 15,0-4 5-15,3 5 1 0,-3-5-4 0,0 4 3 0,0-4-1 16,0 4-2-16,0-4 1 0,0 0-3 0,1 5 1 15,-1-5 0-15,-4 3 3 0,4-3 2 0,0 4-3 16,0-4 5-16,0 0-2 0,0 0-2 0,0 0-2 16,0 0-2-16,0 0 6 0,0 0 1 0,0 0-4 15,0 0 4-15,0 0 1 0,-5-12-4 0,5 12-5 16,-1-7-18-16,1 2-25 0,1 2-27 0,-1-2-46 16,0 0-185-16,0 1-330 0,4-3 146 0</inkml:trace>
  <inkml:trace contextRef="#ctx0" brushRef="#br0" timeOffset="98424.34">25979 11260 7 0,'0'0'114'0,"0"0"-7"0,0 0-11 0,0 0-8 0,0 0-1 16,0 0-12-16,0 0 1 0,0 0-13 0,0 0-12 15,-8 3 0-15,8-3-3 0,0 0-7 0,0 0-1 16,0 0-8-16,0 0 4 0,0 0 0 0,0 0-8 16,0 0 5-16,0 0-10 0,0 0 10 0,0 0-10 15,2-8 11-15,-2 8-12 0,0 0-2 0,0 0 2 16,6-3-9-16,-6 3 4 0,3-2-1 0,-3 2-5 15,2-3 6-15,-2 3-1 0,4-4-4 0,-4 4-5 16,5-3 2-16,-4 1-4 0,3-1 0 0,-4 3 0 16,5-5-1-16,-1 4 0 0,1-2 3 0,-1 0 0 0,-3-1-1 15,-1 4-9-15,8-2 10 0,-2-1-2 0,-2 0-3 16,3 0 1-16,-2-3 2 0,0 4-7 0,-1-1 4 16,0-1-4-16,1-2 5 0,-3 1-3 0,6 2 0 15,-3-4-5-15,0 0 9 0,0 2 0 0,2-2 1 16,-1-1-8-16,0-1 6 0,3 1 0 0,-1 2 2 15,-3-4-7-15,4 1 4 0,-5-1-4 0,1 2 2 16,3-1-3-16,-1 0 0 0,-3 2 5 0,-1-3-1 16,-1 6-1-16,6-7-1 0,-4 6-9 0,0 0 11 15,3-5 0-15,-3 5 2 0,1-4 4 0,-1 4-10 16,2-1-1-16,2 1 3 0,-3-2-1 0,4 1 6 0,-5 1-2 16,2-2-2-16,2 2-1 0,0-3 3 0,-2 1-3 15,4 1-2-15,-3 0 3 0,-1 1 0 0,3-1 0 16,0-1 6-16,-3 1-3 0,0-1-10 0,-1 4 9 15,3-2-6-15,1-4 0 0,-2 8-1 0,1-1 5 16,4-4-12-16,-7 2 10 0,1 0 5 0,-1 2-3 16,1-3-8-16,0 2 11 0,0 0-1 0,-1 1 4 15,1-2-1-15,-2 0-7 0,2 0 8 0,-2 3-5 0,0-3-5 16,-3 1 8-16,3 1-2 0,0 0 2 0,-3-3 1 16,-1 5 0-16,8-2-2 0,-7-1-7 0,4 0 5 15,-5 3 2-15,4-1-4 0,-4 1-5 0,0 0 6 16,0 0 2-16,0 0 3 0,0 0-11 0,0 0-10 15,0 0-2-15,0 0-13 0,0 0-12 0,0 0-18 16,0 0-29-16,4 7-114 0,-4-7-220 0,-3 5 98 16</inkml:trace>
  <inkml:trace contextRef="#ctx0" brushRef="#br0" timeOffset="99531.19">25994 11260 82 0,'0'0'126'0,"0"0"-16"0,0 0-9 16,0 0-1-16,0 0-13 0,0 0-5 0,0 0-15 15,0 0-6-15,0 0-2 0,0 0-16 0,0 0 12 0,0 0-17 16,0 0 6-16,0 0-7 0,0 0-5 16,13-7 0-16,-13 7-9 0,0 0 8 0,0 0-11 0,5-1-2 15,-5 1 1-15,4-2-5 0,-4 2 3 0,0 0-3 16,8 0 0-16,-8 0 3 0,7-2-6 0,-7 2-5 16,8 0 0-16,-3-1-4 0,-5 1 8 0,9 0 0 15,-5-1-10-15,-4 1 5 0,15 1-4 0,-10-1 5 16,3 0-9-16,0 0 9 0,-1-1 0 0,1 1 4 15,4 0-7-15,-2-3 11 0,1 3 2 0,3 0-1 16,-3-1-7-16,0-1 2 0,3 1 2 0,-1 1 0 16,-2-1-4-16,2-2-2 0,-4 3 8 0,5-2-9 0,-2 2 3 15,-1-2 1-15,1 1-1 0,-5 0-2 0,2-2-1 16,0 3 4-16,2-3 0 0,-2 2-3 0,3-2-4 16,-3 1 1-16,2 2-1 0,-3 0-4 0,3-3 10 15,-2 3-6-15,3-2 2 0,-3 2-6 0,2 0 3 16,1 0 0-16,0-1-3 0,-1 1 9 0,2 1-3 15,-3-1 1-15,3 0 3 0,-1 0-1 0,-1 0 3 16,-3 2-1-16,3-4 0 0,-2 1-2 0,0 1 0 0,-1-1-1 16,0 0 2-16,0 2-3 0,1-2-2 0,-9 1 1 15,11-1-3-15,-4 1 4 0,-2-2-3 0,-5 2-2 16,0 0-3-16,11 0 1 0,-8-2 4 0,-3 2 1 16,6-2-1-16,-6 2 0 0,0 0-4 0,6-1 3 15,-6 1 0-15,0 0-7 0,0 0 6 0,0 0-16 16,0 0-15-16,0 0-22 0,0 0-26 0,0 0-45 15,0 0-114-15,0 0-256 0,0 0 114 0</inkml:trace>
  <inkml:trace contextRef="#ctx0" brushRef="#br0" timeOffset="100829.52">25991 11285 54 0,'0'0'109'0,"0"0"-7"0,0 0-7 0,0 0-4 16,0 0-7-16,0 0-9 0,0 0-8 16,0 0-8-16,0 0-8 0,0 0-1 0,0 0-2 15,2-3-9-15,-2 3 2 0,0 0-7 0,0 0 1 0,0 0-13 16,0 0-3-16,0 0 4 0,0 0 2 0,0 0-5 15,0 0-1-15,0 0 2 0,0 0-1 0,0 0-4 16,0 0 1-16,0 0-8 0,0 0 4 0,0 0 1 16,0 0 3-16,0 0-13 0,5-2 3 0,-5 2 3 15,0 0-5-15,0 0 2 0,0 0 2 0,0 0-6 16,0 0 8-16,0 0 3 0,0 0-3 0,0 0-1 16,0 0-7-16,0 0-3 0,10 4 5 0,-10-4 4 0,4 2 2 15,-4-2-9-15,0 0 4 0,0 0-12 0,0 0 14 16,0 0-1-16,0 0-1 0,5 3 1 0,-1-2-1 15,-1 2 5-15,-3-3-8 0,5 4 5 0,0-3-2 16,0 2 7-16,-1-1-1 0,1 1 4 0,0 1-6 16,4-2 8-16,-1 1-1 0,1 3-7 0,-3-4 0 15,6 1 0-15,-3 1-8 0,-3-2 3 0,2 1 4 16,-1 1-3-16,-2-1 1 0,2 1-3 0,-3-3 2 0,1 2 4 16,2 0-5-16,-3 1-2 0,1-1 3 15,-1 1-2-15,1-1-2 0,-1-2 3 0,4 3-1 0,-2 0-5 16,1-1 5-16,0 1-4 0,3-1 5 0,-4 3-4 15,4-2-2-15,-1 1 5 0,-2-1-6 0,2 1 4 16,3-2-2-16,-2 2 1 0,-1-1 3 0,0 0-4 16,-3 0 0-16,2 0 1 0,1 1-7 0,-3-2 8 15,1-1-3-15,0 2 0 0,0-1 2 0,-1 0-2 16,1 0 3-16,-1-2-1 0,0 3-3 0,-2-1-2 16,1 0 1-16,-1 0 2 0,1-1 3 0,-5-2-9 15,8 1 12-15,-4 0 1 0,0 2-7 0,-1-1 0 0,1 3 3 16,0-4-4-16,1 2-1 0,0-2 6 0,-1 1-1 15,1 3 1-15,0-5-8 0,-1 5 12 0,4-4-6 16,-2 3 1-16,-1-3-6 0,2 3-1 0,-1-2 4 16,1 1 1-16,-1-3-5 0,-2 3 8 0,0-2-2 15,-2 4-6-15,3-5 4 0,0 3 5 0,-5-3-2 16,8 4-4-16,-8-4 0 0,6 2-2 0,-2-1 10 16,-4-1-7-16,5 6-5 0,-2-5 1 0,-3-1 4 0,6 3 2 15,-6-3-3-15,8 1 0 0,-6 0 2 16,-2-1 5-16,6 5-7 0,-4-3 4 0,-2-2 1 15,7 3-1-15,-5-1 2 0,2-2-1 0,-4 0-4 0,6 2-2 16,-6-2 4-16,7 1 4 0,-7-1-4 0,4 4 3 16,-4-4-3-16,3 1 1 0,-3-1-2 0,4 1-3 15,-4-1 9-15,0 0-7 0,0 0-1 0,0 0 3 16,0 0-5-16,0 0-2 0,5 0 5 0,-5 0 3 16,0 0-1-16,0 0 1 0,7 3 0 0,-7-3-2 15,0 0-1-15,0 0 2 0,3 1-2 0,-3-1 2 16,0 0-1-16,0 0-1 0,0 0 4 0,4 3-2 0,-4-3 0 15,0 0 2-15,0 0-2 0,0 0 1 16,0 0 3-16,0 0-4 0,0 0 0 0,0 0-3 16,0 0 1-16,0 0-2 0,0 0-21 0,0 0-27 0,0 0-49 15,0 0-153-15,0 0-274 0,-10-13 122 0</inkml:trace>
  <inkml:trace contextRef="#ctx0" brushRef="#br0" timeOffset="101763.37">26623 10836 50 0,'0'0'97'15,"0"0"-9"-15,0 0-15 0,0 0-3 0,0 0-11 16,0 0-7-16,0 0 1 0,0 0-11 0,0 0 3 0,0 0-8 16,0 0 1-16,5-2-14 0,-5 2 2 15,0 0 0-15,0 0-4 0,10 0 0 0,-10 0-7 0,0 0 6 16,8 0 2-16,-8 0-1 0,6-2-8 0,-6 2 11 15,8 2-4-15,1-4 2 0,-9 2-1 0,9-1-5 16,-4 1 0-16,4 0-3 0,-1-2 1 0,-2 2-3 16,2 0 1-16,1-1-1 0,2 0 1 0,-1 0-2 15,1-1-5-15,1 2 0 0,-1 0 1 0,1 0-3 16,-3 0-2-16,-1-2-1 0,-1 2 7 0,1 0-12 16,-8 0 11-16,13 0-6 0,-8-3-9 0,1 3-9 15,-6 0-13-15,8-1-26 0,-8 1-44 0,0 0-61 0,0 0-173 16,9 1 77-16</inkml:trace>
  <inkml:trace contextRef="#ctx0" brushRef="#br0" timeOffset="102367.31">26797 11132 10 0,'0'0'122'0,"0"0"-9"0,0 0-9 0,0 0-11 15,0 0-8-15,0 0-8 0,0 0-11 0,0 0-5 16,0 0-10-16,0 0-2 0,0 0-8 0,0 0 2 16,0 0-11-16,0 0-2 0,0 0 3 0,0 0-8 15,4 8 0-15,-4-8-6 0,0 0 3 0,0 0 7 16,0 0-4-16,0 0-1 0,0 0 5 0,0 0-6 16,0 0 10-16,0 0-15 0,0 0 6 0,0 0-5 15,15-1-3-15,-15 1 2 0,8 0-3 0,-8 0 0 0,11-3-5 16,-7 6-4-16,-4-3 5 0,14 0 0 15,-9 0-1-15,0 1 2 0,-1 1-6 0,-4-2-3 0,15 1 3 16,-8-1-1-16,-1 0 1 0,1 0-4 0,-1 0-4 16,3-1 7-16,-3-1 0 0,5 2 0 0,-5 0-5 15,4 0 0-15,-3-1 5 0,-1 1-5 0,-6 0-3 16,13 0-8-16,-9 1-12 0,-4-1-3 0,7 0-8 16,-7 0-5-16,7 2-22 0,-7-2-19 0,4 1-123 15,-4-1-221-15,0 0 98 0</inkml:trace>
  <inkml:trace contextRef="#ctx0" brushRef="#br0" timeOffset="103296.01">26727 11633 31 0,'0'0'105'0,"0"0"-11"0,0 0-9 16,0 0-3-16,0 0-6 0,0 0-6 16,0 0-5-16,0 0-2 0,0 0-8 0,0 0-12 0,0 0-1 15,0 0-3-15,0 0-3 0,0 0-5 0,0 0-3 16,0 0-4-16,0 0 1 0,0 0 2 0,19 2 2 16,-19-2-7-16,0 0-3 0,0 0 4 0,0 0 0 15,0 0-3-15,0 0-3 0,0 0-3 0,10-2-2 0,-10 2 6 16,9-3-6-16,-5 3-4 0,1-2 3 15,1 0-5-15,1 1 0 0,2-1-1 0,-2 1 4 16,4 0-1-16,1-1-2 0,-1 1 3 0,0-2-2 0,0 3-5 16,2-1 2-16,1 0-3 0,-5 1 5 0,4 0 5 15,0 0-6-15,-3-2-1 0,-2 0 5 0,1 1-4 16,-3 0-6-16,0 1 3 0,-6 0-7 0,8-1 6 16,-2 1 4-16,-6 0 0 0,0 0-5 0,8-1 3 15,-8 1-6-15,0 0 6 0,4 3 0 0,-4-3-7 16,0 0 5-16,-4 7-14 0,4-7-19 0,-6 4-27 15,3-2-45-15,-2 1-89 0,3-1-208 0,-1 2 93 0</inkml:trace>
  <inkml:trace contextRef="#ctx0" brushRef="#br0" timeOffset="105953.11">26397 11836 78 0,'0'0'96'0,"1"3"-11"0,2 1 1 16,-1 0-14-16,2 1-6 0,-4-2-12 0,5 4 0 15,-3-1-3-15,0 1 0 0,-1-1-8 0,2 2-6 16,-2-1-2-16,-1 1 1 0,5-1-5 0,-4 1 3 15,2-1 1-15,-3 2 5 0,1-3-6 0,-1 0-2 16,0 1-2-16,0 1-2 0,3-1 3 0,-6 0 4 16,6 3-9-16,-2-3 7 0,-1 4-4 0,2-3-1 0,-2 2 2 15,2 2 7-15,-1-3-11 0,-1 1 1 16,3 0-7-16,-2 1 3 0,-1 1-1 0,4-1-8 16,-4 2 4-16,1-1 3 0,-1 2-4 0,3-4-6 0,-3 2 0 15,0 0 1-15,0 0-3 0,-3-2 5 0,3 2-8 16,0-1 1-16,3 1 2 0,-3-1 1 0,0 2-1 15,0 0-3-15,-3-4-1 0,3 4-1 0,0-3 4 16,0 2-1-16,0-2 0 0,0-1-2 0,3 3 0 16,-2-5-1-16,-1 1 1 0,4-1-4 0,-4 3 8 15,1-3-5-15,-1 0-3 0,0 1 5 0,0-3-1 16,1 2-5-16,2 2 2 0,-6-2 2 0,6 2-2 0,-6 0 2 16,6 2-7-16,-3-1 4 0,0 1-1 15,-3-5-1-15,3 4 4 0,0-5 0 0,0 2 0 16,0-1 0-16,0 0-1 0,-1 1 1 0,1-3-3 0,0 0 2 15,0 0-2-15,0 1-1 0,0-5 0 0,0 5 1 16,0-1-12-16,0-4-7 0,0 0-8 0,0 6-11 16,0-6-15-16,-1 4-6 0,1-4-16 0,0 0-19 15,0 0-135-15,0 0-249 0,0 0 110 0</inkml:trace>
  <inkml:trace contextRef="#ctx0" brushRef="#br0" timeOffset="106396.31">26315 12463 6 0,'0'0'145'0,"-2"-3"-17"0,2 3-9 16,0 0-11-16,0 0-12 0,-2-5-3 0,2 5-12 0,0 0-12 16,0 0-6-16,0 0-3 0,0 0-8 15,0 0-8-15,0 0-2 0,-1-2-2 0,1 2-4 0,0 0 1 16,0 0-4-16,0 0-8 0,0 0-4 0,0 0-4 16,0 0 5-16,0 0-2 0,0 0-2 0,0 0-5 15,0 0-7-15,0 0 4 0,0 0 5 0,0 0-1 16,0 0 0-16,0 0-3 0,0 0 0 0,0 0 6 15,0 0 4-15,0 0-5 0,0 0 4 0,0 0-1 16,13 9-5-16,-11-8-3 0,2 2-8 0,2 2 4 16,1-4 10-16,-2 3-12 0,-1-1 5 0,5 2-2 15,-2-2-5-15,0 2 8 0,-1-4-4 0,1 4 1 0,-1-2 1 16,-2 1-6-16,2-1-6 0,-2 0 9 16,-3 0-3-16,3-2 3 0,-4-1-1 0,4 3-3 0,0 0-10 15,-4-3 1-15,3 2-7 0,-3-2-18 0,4 2-22 16,-4-2-26-16,4 2-45 0,-4-2-105 0,0 0-249 15,0 0 111-15</inkml:trace>
  <inkml:trace contextRef="#ctx0" brushRef="#br0" timeOffset="106779.61">26587 12414 63 0,'0'0'100'15,"0"0"-3"-15,0 0-18 0,0 0-5 0,0 0-9 16,0 0-9-16,0 0 2 0,-2-4-9 0,2 4-2 15,0 0 6-15,0 0-1 0,0 0-15 0,0 0-7 0,0 0 18 16,0 0-4-16,0 0 2 0,-7 7-3 0,7-7-3 16,-7 5 0-16,6-3-10 0,-2 0 1 0,3-2-9 15,-4 5 4-15,0-3 2 0,0 3 0 0,0 0 0 16,2-2 1-16,-4 4-13 0,1-2 7 0,-2 1 0 16,1 2-3-16,-1 0-7 0,-2 1 6 0,4 0-7 15,-2 1 4-15,-1-2-4 0,0 2-2 0,2-1-2 16,-2 0-3-16,0 0-19 0,-2 0-23 0,8-4-55 0,-5 2-138 15,2-3-249-15,0 0 111 0</inkml:trace>
  <inkml:trace contextRef="#ctx0" brushRef="#br0" timeOffset="110212.72">25409 13346 19 0,'0'0'100'0,"0"0"-17"0,0 0-8 16,0 0-1-16,0 0-6 0,-9-2 2 0,9 2 4 15,0 0 6-15,0 0 0 0,0 0-1 0,0 0 2 16,0 0-2-16,0 0 1 0,0 0-7 0,0 0 3 16,0 0-9-16,0 0-8 0,0 0-1 0,0 0-11 15,0 0 0-15,0 0-8 0,0 0-5 0,-4 2-5 16,4-2-4-16,0 0 3 0,0 0-4 0,0 0-6 15,0 0-1-15,0 0 0 0,0 0-4 0,-7 0 2 0,7 0-6 16,0 0-1-16,0 0 1 0,0 0 3 16,0 0-2-16,0 0 0 0,0 0 0 0,0 0-5 0,0 0 0 15,0 0 2-15,0 0 1 0,0 0-3 0,0 0-5 16,0 0 7-16,0 0-7 0,0 0-2 0,0 0 5 16,0 0 0-16,0 0 1 0,0 0 1 0,0 0-6 15,0 0-1-15,0 0 6 0,0 0-7 0,0 0 4 16,0 0-2-16,0 0 1 0,0 0 0 0,0 0 2 15,0 0-4-15,20-2 4 0,-20 2-3 0,7 0 3 16,-7 0 1-16,0 0-2 0,12-1-4 0,-8 1 4 0,-4 0 0 16,10-2 1-16,-3 0-9 0,2 1 8 0,0-3-2 15,1 3 0-15,-4-1 2 0,6 0 2 16,-3 1 1-16,0-1-1 0,2 0-2 0,-1 0 1 0,3 1-4 16,-4-1 3-16,0-1-2 0,2 1 3 0,-3 0 0 15,1 1 0-15,-4-1 1 0,8-1-1 0,-5 2 0 16,-2-2-2-16,1 1-1 0,0 0 5 0,1 1-4 15,0 1-3-15,-2-2 2 0,1 1-3 0,1 0 6 16,-1 0 0-16,-1-1-1 0,2 2-1 0,-1 2 3 16,4-4-2-16,-4 1 1 0,3 1-1 0,-1-1-4 15,2-2 6-15,-4 2-7 0,3 1 1 0,0-1 3 0,0-2 0 16,-3 3 2-16,2-2 0 0,3 1-5 0,-6-1-1 16,3-1 4-16,0-1 2 0,1 2-6 15,-2 0 10-15,1 1-7 0,-1-1-4 0,0 1 6 0,0 0-2 16,2 1-2-16,2-1 9 0,-3-2-7 0,-1 2-1 15,3 1 0-15,-1 0 3 0,-1 0-2 0,3 0 3 16,-1-3-1-16,-4 3-3 0,0 0 5 0,3 0-4 16,-2 0 0-16,4 0 0 0,-5 0-1 0,1 0 3 15,0 0 0-15,3-2 1 0,-3 2-2 0,-1-2 5 16,4 2-6-16,-2-1 2 0,1 0 0 0,1-1 5 16,1 1-5-16,-1 2 1 0,3-1 3 0,-5 0-4 0,-2 2-2 15,3-2-3-15,1 1 4 0,-2-1-6 0,4 1 10 16,-6-1 0-16,3 0-1 0,-4 0-2 0,7 2-2 15,-8-2 6-15,3 0-4 0,-2 0-1 0,7 0-2 16,-7 0 3-16,2-2 0 0,-2 2 1 0,5 0 0 16,-5-1-3-16,4 1 3 0,2 0-2 0,-3 0 3 15,-3-1-3-15,5-1-2 0,0 2 6 0,-2-1-1 16,2 1 1-16,-2 0 0 0,-2-3-3 0,0 3-4 0,2 3 6 16,-4-6-3-16,3 6 2 0,-8-3 0 0,10 0-1 15,-5 0 2-15,-5 0-2 0,9 1-3 16,-4 1-2-16,-1-1 7 0,-4-1-3 0,10 3 0 0,-10-3 3 15,7 1-3-15,-3 0 0 0,-4-1 1 0,5 0-3 16,-5 0 4-16,0 0 0 0,6 0 0 0,-6 0 1 16,0 0-3-16,0 0-6 0,0 0-13 0,0 0-18 15,0 0-34-15,0 0-65 0,-1-6-141 0,1 6-301 16,-9-6 133-16</inkml:trace>
  <inkml:trace contextRef="#ctx0" brushRef="#br0" timeOffset="112462.58">25400 13643 53 0,'0'0'91'15,"0"0"-1"-15,0 0-4 0,0 0-13 0,0 0-2 16,0 0-7-16,0 0-6 0,0 0-8 0,0 0 1 16,0 0-10-16,0 0 4 0,0 0-4 0,0 0-2 15,0 0-11-15,0 0 3 0,0 0-3 0,0 0 1 0,0 0-8 16,0 0 1-16,0 0-8 0,0 0 6 15,0 0-8-15,0 0-6 0,0 0-3 0,0 0 7 16,0 0 7-16,0 0-10 0,0 0-4 0,0 0-1 0,0 0 0 16,0 0 1-16,0 0 5 0,0 0-4 0,0 0 2 15,0 0-17-15,0 0 20 0,0 0 1 0,0 0-4 16,0 0-11-16,0 0 5 0,0 0 7 16,0 0 2-16,0 0-3 0,0 0-8 0,16 1-3 0,-16-1 7 15,0 0 6-15,0 0-7 0,0 0 2 0,8 0-5 16,-8 0 2-16,0 0 2 0,0 0 2 0,6-1 1 15,-6 1-4-15,0 0 1 0,0 0 4 0,0 0-2 16,0 0-7-16,7 1-1 0,-7-1 5 0,0 0 4 16,0 0-2-16,0 0-1 0,5 2-2 0,-5-2-2 0,0 0 4 15,0 0-1-15,7 0 4 0,-7 0-2 0,0 0-20 16,0 0 20-16,0 0-1 0,0 0 2 0,0 0-4 16,9-3-4-16,-9 3 7 0,0 0-3 0,0 0-2 15,6-2 12-15,-6 2-4 0,0 0-3 0,0 0 9 16,5-1 1-16,-5 1-2 0,0 0-8 0,3-4 3 15,-3 4 0-15,0 0-7 0,2-2 2 0,-2 2 4 16,0 0 4-16,0 0-6 0,9 0-7 0,-9 0 12 16,0 0-7-16,0 0 3 0,12 1-2 0,-12-1-2 15,6 0-1-15,-6 0-6 0,0 0-7 0,9-1 21 16,-9 1-3-16,10-2-13 0,-10 2 4 0,7 0 10 0,-7 0-4 16,6-1 3-16,-1-1-10 0,0 2 4 0,-5 0 3 15,13 0 0-15,-8-2-8 0,0 1 4 0,2 1 4 16,-1-2-1-16,-6 2-1 0,0 0-10 0,13 2 13 15,-9-2-4-15,-4 0 2 0,6-2-1 0,-6 2 5 16,0 0 5-16,14 0-4 0,-10 2-5 0,-4-2-2 16,9 0 1-16,-9 0 3 0,11-2-4 0,-5 4 1 15,-6-2-10-15,10-2 6 0,-10 2 10 0,12-1-5 0,-5 0 3 16,-1 1-6-16,-1-3-1 0,-5 3 3 0,14-1 4 16,-6 0-6-16,-3 1 1 0,4-1 4 0,-1 1 1 15,-2 0 3-15,1-2-6 0,-7 2-13 0,11 0-4 16,-11 0 6-16,12-2 1 0,-6 2 4 0,-6 0 1 15,10 0-4-15,-3 0 5 0,-7 0 0 0,11 0 0 16,-6-1 0-16,2 1-3 0,-2-2 5 0,-5 2-1 16,10 0 2-16,-5 0-3 0,-5 0 0 0,12-2 2 15,-5 4 0-15,-7-2-1 0,8-2 2 0,-8 2 3 16,0 0-2-16,12 0 4 0,-12 0-2 0,6 0-2 16,-6 0-19-16,11 2 20 0,-6-2-8 0,-5 0 13 0,9-2-2 15,-9 2-8-15,11 0 6 0,-11 0-1 0,9-1-4 16,-3-1 5-16,-1 2-1 0,-5 0 0 0,11 0-2 15,-3 0 6-15,-3-2-2 0,1 1-6 0,-6 1 5 16,13-1 2-16,-5 1-3 0,-8 0 4 0,10 0-10 16,-2 0 10-16,-2 0-4 0,2 0-5 0,-3-3 2 15,-5 3 4-15,14 3 2 0,-7-3-4 0,-2-3-5 16,-5 3 9-16,10 0-2 0,-10 0-4 0,10 0 5 16,-2 0-1-16,-2 0-1 0,1 0-8 0,0 0 6 0,0 0 4 15,-7 0-1-15,14 0-3 0,-5 0 9 16,-2 0-7-16,1 3 0 0,2-6 2 0,-1 3 3 0,3 0 1 15,-4 0-5-15,0 0-2 0,3 0 6 0,-4 0-6 16,3 3 0-16,-2-3-1 0,-3 0 2 0,3 0 1 16,-3 1-12-16,1 0-8 0,2-1-19 0,-3 2-1 15,2 0-21-15,0-2-32 0,0 1-65 0,-2 1-168 16,-5-2 75-16</inkml:trace>
  <inkml:trace contextRef="#ctx0" brushRef="#br0" timeOffset="112757.75">26470 13606 42 0,'0'0'84'0,"0"0"-6"0,0 0-9 16,0 0-2-16,0 0-13 0,0 0-4 0,0 0-5 0,0 0-5 16,0 0-2-16,0 0-7 0,0 0-4 15,0 0-7-15,0 0 2 0,0 0 1 0,0 0-7 0,-12 6-7 16,12-6 2-16,0 0 0 0,0 0 13 0,-1 4-8 16,1-4 0-16,0 0 4 0,0 0 0 0,0 0-12 15,0 0-22-15,0 0-43 0,-14-4-72 0,6 4-139 16,3-3 62-16</inkml:trace>
  <inkml:trace contextRef="#ctx0" brushRef="#br0" timeOffset="113879.76">26490 13609 101 0,'0'-5'124'0,"0"5"-22"0,-4-4-5 0,4 4-18 15,0 0 0-15,0 0-12 0,-2-3-4 0,2 3-6 16,0 0-4-16,0 0-10 0,0 0 1 0,0 0-1 16,0 0 1-16,-3-3-6 0,3 3 8 0,0 0 1 15,0 0-6-15,0 0 2 0,0 0-4 0,0 0-3 16,-1-5-2-16,1 5-3 0,0 0-8 0,-4-2-3 15,4 2-1-15,0 0-6 0,0 0 1 0,0 0-4 16,-9 0 2-16,9 0-6 0,0 0-2 0,-8 2 6 16,8-2 0-16,-10 4-7 0,5-2 3 0,-2 0-3 15,-3 1 6-15,3-1 4 0,-5 2 0 0,3-1-9 16,-3-1 1-16,-1 1-3 0,0 0 11 0,-4-2-3 0,0 4-5 16,0-2 0-16,-3 0-20 0,-2 0-23 0,1-1-34 15,-7 2-171-15,0-6-264 0,1 2 117 0</inkml:trace>
  <inkml:trace contextRef="#ctx0" brushRef="#br0" timeOffset="138797.2">22443 13534 81 0,'0'0'138'0,"0"0"-10"15,0 0-19-15,0 0-14 0,0 0-10 0,0 0-3 16,0 0-9-16,0 0-10 0,0 0-1 16,0 0-9-16,0 0 1 0,0 0-6 0,0 0 2 0,0 0-5 15,0 0-2-15,0 0 1 0,0 0-2 0,0 0-3 16,0 0 1-16,0 0 1 0,0 0 2 0,0 0-6 15,0 0-3-15,0 0-2 0,0 0-4 0,0 0 2 16,0 0-5-16,0 0-2 0,0 0 2 0,9 10-5 16,-9-7 4-16,1 1 6 0,1-1 5 0,0 1-6 15,-2 0-4-15,2 0 0 0,-2-4 4 0,1 5 4 16,-2 1 14-16,2-3-6 0,0 2-1 0,0 2-2 0,-2-2 1 16,2-1-4-16,-2 4 0 0,1-1-3 15,0 0 1-15,-1-1 2 0,0 4-9 0,1-1 1 0,-2 0 10 16,2 0-5-16,0-2 0 0,-4 2-3 0,6-1-5 15,-2 1 0-15,-2-4-4 0,4 5 4 0,-4-3-4 16,6 2 2-16,-4 0 10 0,0-1-3 0,2 0-5 16,-2-1-4-16,1-2 3 0,-1 2-6 0,1-2-10 15,-1 2 9-15,1-2-2 0,-1-2-7 0,2 4 7 16,-2-3 1-16,0-1-4 0,0 2-2 0,0-5 2 16,0 7-3-16,0-4-2 0,0-3 0 0,-2 5-2 0,2-5-1 15,-1 5-2-15,1-5-6 0,0 0-5 16,-1 4-12-16,1-4-15 0,0 0-14 0,0 0-18 0,1 3-21 15,-1-3-11-15,0 0-22 0,0 0-28 0,0 0-69 16,0 0-119-16,0 0-367 0,1-12 162 0</inkml:trace>
  <inkml:trace contextRef="#ctx0" brushRef="#br0" timeOffset="139932.57">22402 13648 64 0,'0'0'122'0,"0"0"-5"0,0 0-7 15,0 0-16-15,0 0-3 0,0 0-5 0,0 0-3 0,0 0-12 16,0 0 0-16,0 0 0 0,0 0-7 0,0 0-10 16,0 0-1-16,0 0 1 0,0 0-9 0,0 0 0 15,0 0-11-15,0 0 4 0,0 0-5 0,0 0-2 16,0 0-7-16,0 0 2 0,0 0-3 0,4-4 1 15,-4 4-5-15,0 0 2 0,0 0-1 0,0 0-1 0,0 0 0 16,0 0-4-16,0 0-1 0,0 0 3 16,0 0 0-16,0 0-1 0,0 0-2 0,0 0-1 15,0 0-8-15,0 0 6 0,0 0 0 0,0 0-1 0,0 0-4 16,0 0 4-16,0 0 1 0,0 0-6 0,0 0-2 16,0 0 3-16,0 0-2 0,0 0-3 0,0 0 1 15,0 0 1-15,0 0 3 0,0 0-1 0,0 0-1 16,0 0 4-16,0 0 4 0,0 0 0 0,0 0 3 15,0 0-1-15,0 0 1 0,0 0 0 0,0 0 1 16,0 0 0-16,0 0-4 0,0-4-1 0,0 4-2 16,0 0 3-16,0 0-4 0,0-5-1 0,0 5-3 15,-1-4 3-15,1 4 0 0,0 0-1 0,1-4 0 16,-1 4 1-16,0-4-2 0,0 4-3 0,2-5 2 0,-1 3 3 16,-1 2 0-16,0-7 3 0,1 4 3 0,0-3-1 15,2 3-1-15,-2-1 1 0,3-1-1 16,-4 5 3-16,2-5-2 0,0 2-2 0,0-1-3 0,2 0 0 15,-1 0-1-15,1 2 3 0,-2-2-3 0,2 1-1 16,0 0-1-16,1 1 1 0,-5 2-1 0,6-3 0 16,-6 3-3-16,3-1 2 0,-3 1 1 0,5-3-2 15,-5 3 0-15,5-2 3 0,-1 1-2 0,-4 1-1 0,10-2 1 16,-10 2 0-16,9 0-2 0,-9 0-2 0,10 2-1 16,-3-1 1-16,-1 0 4 0,-2 0-3 0,-4-1 2 15,6 3-1-15,-2-2 1 0,-4-1 4 0,5 0-3 16,-5 0 0-16,5 3 4 0,-5-3 4 0,8 1-5 15,-8-1 2-15,1 3-2 0,-1-3 0 0,0 0-1 16,8 4 0-16,-8-4 0 0,1 0-2 0,-1 0 0 16,4 2-2-16,-4-2 3 0,0 0 2 0,4 4-16 0,-4-4 9 15,0 0 0-15,6 3 5 0,-6-3 1 16,3 1-1-16,-3-1 1 0,1 4-3 0,-1-4 1 16,0 4 0-16,0-4 0 0,0 4 3 0,0-4 2 0,-4 8-2 15,4-5-3-15,0 2 3 0,0-5-2 16,-1 6 1-16,-1-3-1 0,2-3 2 0,-3 8-4 0,3-6 1 15,-1 3 2-15,1-5 1 0,-3 5-3 0,3-2 3 16,0 3 6-16,-4-3-1 0,3 2 0 0,0-2-1 16,-2-1-1-16,3-2-3 0,-1 7 0 0,-3-4 2 15,0 1-2-15,0-1-3 0,-1 1 3 0,3-3-4 16,2-1-5-16,-8 4 6 0,3-2 3 0,1-1-1 0,0 3-5 16,-2-1 6-16,0-1 2 0,2-1-5 15,-3 0 3-15,2 0 1 0,-2 3-3 0,2-3 1 0,5-1 0 16,0 0-4-16,-10 2 2 0,8-1-2 0,2-1-2 15,0 0-7-15,-7 1-14 0,7-1-21 0,0 0-26 16,-6 0-24-16,6 0-46 0,0 0-64 0,0 0-135 16,0 0-365-16,0 0 161 0</inkml:trace>
  <inkml:trace contextRef="#ctx0" brushRef="#br0" timeOffset="140677.29">22143 13658 21 0,'0'0'121'0,"0"-5"-4"0,0 5-12 15,0-5-13-15,0 5 0 0,5-4-8 0,-5 4-8 16,0-3-5-16,0 3-3 0,0 0-6 0,0 0-3 0,1-5 0 16,-1 5 3-16,0 0 0 0,0 0-4 15,0 0 0-15,0 0 1 0,0 0 3 0,0 0-5 16,0 0 0-16,0 0-9 0,0 0 1 0,0 0 0 0,0 0 1 16,0 0 1-16,0 0 7 0,0 0-7 0,0 0-1 15,-6 10 12-15,6-10-4 0,0 9-6 0,4-6-2 16,-3 2 13-16,-1-1-4 0,0 1-4 0,0 2 0 15,1 1 1-15,-1 1-2 0,-1-1 5 0,0 1-7 16,1 3-3-16,-4-3-1 0,4 4 0 0,-1-1 2 16,2-2-4-16,-5 2-4 0,4 1-3 0,-1-2-3 15,0-3-1-15,-2 2-3 0,3-1-2 0,-1-2-8 0,1-1 1 16,-4-1-4-16,3 0-2 0,1-1 0 0,-3 1 0 16,3-1-3-16,0-4 2 0,-1 5-6 0,1-5 0 15,0 5-1-15,0-5-3 0,-3 2-2 0,3-2 0 16,0 0 2-16,4 5-8 0,-4-5-6 0,0 3-19 15,4-1-23-15,-4-2-32 0,0 0-37 0,4 3-31 16,-4-3-51-16,0 0-232 0,0 0-467 0,9-5 207 16</inkml:trace>
  <inkml:trace contextRef="#ctx0" brushRef="#br0" timeOffset="141495.07">22138 13643 49 0,'0'0'162'0,"-1"-5"-12"0,-2 1-17 0,3-1-12 0,-4 2-13 16,3-4-2-16,1 7-17 0,-1-7 1 0,1 4-13 15,0 3-3-15,0-8-7 0,1 7 2 0,-1 1-7 16,1-5-3-16,3 2-13 0,-4-1-4 0,5 0-3 16,-1 0-1-16,2 3-9 0,-3-2 1 0,2-2-6 15,0 2-3-15,-1 3 0 0,6-2-1 0,-5 2-4 16,2-2 1-16,-2 1-3 0,-5 1 1 0,14-1-2 16,-9 2-4-16,-5-1-2 0,9 3-1 0,-4-1-5 15,0 1 8-15,1-3-5 0,-2 2 0 0,0 4 4 16,0-5-4-16,-1 2 2 0,-1-1-7 0,-2-2 3 0,3 9-7 15,-2-6 6-15,2 0-1 0,-1 1 5 16,-2 1-2-16,0-2-1 0,0-3 4 0,0 6-3 0,5-1 3 16,-8-1-7-16,3-4 7 0,-2 8 3 0,2-5 5 15,-4 0 1-15,1 0 3 0,-1 2 5 0,0 1 1 16,-1-3 3-16,-1 1 1 0,0-1 2 0,0 0 3 16,-1 1 1-16,2-3 2 0,-1 3-1 0,-2-2 1 15,2 1-1-15,-2-2-4 0,2 0-3 0,-2 2-4 16,2 0-1-16,-3 1-1 0,1-3-4 0,2-1-1 15,-2 2-4-15,3 1 1 0,0-2-1 0,-2-1-8 0,7 0 5 16,-7 3-3-16,3-2-5 0,4-1 3 0,0 0 2 16,0 0 5-16,-9 0-1 0,9 0 7 0,-6 0 4 15,6 0 0-15,0 0 11 0,0 0-1 0,0 0 0 16,0 0-1-16,0 0-1 0,0 0-5 0,0 0 0 16,0 0-3-16,0 0-6 0,0 0 3 0,0 0-2 15,0 0 2-15,0 0-2 0,0 0 4 0,0 0-8 16,0 0 9-16,20-1-5 0,-20 1-3 0,0 0 2 15,0 0-7-15,10 0 0 0,-7 2 0 0,-3-2-2 0,9 3 5 16,-5-1-1-16,-2 0 0 0,2 1 1 16,5-1 2-16,-4 1-4 0,2 1-5 0,-2 1 2 0,0-2 4 15,1 1-3-15,2 2-4 0,-2-2 1 0,3-1-7 16,0-2 5-16,-4 3-3 0,3 2 2 0,-2-1 1 16,2-3 2-16,-3 4-4 0,1-3 2 0,-2 1 4 15,0-1-8-15,3-1 2 0,-4 5 0 0,2-4 0 16,-1 0 1-16,1 1-5 0,-1-2 6 0,0 1 0 15,1 2 0-15,0 0-1 0,0-3 1 0,-1 0-4 16,1 1 0-16,-2 0 2 0,2-1 0 0,-4 2 2 0,4-1-3 16,0-1 0-16,-1 1 2 0,0 0 0 0,4-1-3 15,-3 2 1-15,1 0 0 0,-1-1 0 0,-1 1-12 16,0-2-5-16,2 0-11 0,0 3-19 0,0-4-22 16,-2 2-26-16,0 0-42 0,1-3-56 0,-5 0-244 15,0 0-472-15,0 0 209 0</inkml:trace>
  <inkml:trace contextRef="#ctx0" brushRef="#br0" timeOffset="142626.89">22764 13518 169 0,'0'0'151'16,"0"0"-12"-16,0 0-13 0,0 0-16 0,0 0-6 15,1-5-11-15,-1 5-8 0,0 0-9 0,4-1-1 16,-4 1-12-16,4-2 2 0,-4 2-1 0,0 0 3 16,0 0-2-16,0 0 9 0,0 0 9 0,0 0 7 0,0 0 4 15,0 0 3-15,0 0-1 0,0 0-2 0,0 0-7 16,0 0-6-16,0 0-9 0,0 0-8 16,0 0-6-16,0 0-7 0,0 0-5 0,0 0-6 0,0 0-1 15,0 0-5-15,-4 15-1 0,4-10-1 16,0 2-3-16,0 0-2 0,0 3-1 0,0-1-3 0,-1 0 1 15,1-1 4-15,-3 5 3 0,3-4 6 0,-1 3-3 16,-2 0 2-16,2-2-5 0,0 0 3 0,-7 6 0 16,5-6-10-16,0 5 4 0,-1-1 1 0,2 1-9 15,-1-1-3-15,-1-1 6 0,1-2-1 0,2 2-2 16,-1-3-2-16,0 2-2 0,2 0-3 0,0-3 1 0,-1-1-2 16,-3-1-3-16,3 0 3 0,1-2-8 15,-2-1 6-15,0 0-11 0,2 1 9 0,0-1-2 0,-2-1 0 16,0 1-1-16,2-4-2 0,0 0 3 0,0 0-7 15,0 0 4-15,0 3 3 0,0-3-6 0,0 0-2 16,0 0-7-16,0 0 1 0,0 0-1 0,-3-10-7 16,1 3 2-16,2 7 7 0,2-10-1 0,-2 2-5 15,0 1-5-15,0-3 6 0,0 3-4 0,0-4 2 16,0 2 0-16,2-2-6 0,-2 1 6 0,0 1-6 16,0 4-1-16,1-7 3 0,1 4-5 0,-2-1 1 15,2 0-4-15,2 1-2 0,-4-2-6 0,1-1 7 0,4 1 0 16,-3-1 0-16,1 2-1 0,0-3 5 0,-2 3 1 15,2 0 1-15,-2-2 4 0,1 6-1 0,0-5 2 16,-2 2 2-16,0 2 2 0,0 0 2 0,0 0 2 16,0-2-4-16,0 3 4 0,0-2-4 0,1 3 5 15,-1-1 4-15,4 2 4 0,-4-2 3 0,0 5-6 16,0-6 7-16,0 3-9 0,0 3 1 0,2-4 8 16,-2 4 0-16,0 0-5 0,2-4 2 0,-2 4 2 15,0 0 0-15,0 0-2 0,10 1 2 0,-10-1-3 0,0 0-1 16,0 0 1-16,8 4 1 0,-8-4 1 0,4 3 1 15,-3 0-3-15,-1-3 1 0,5 4 0 0,-5-4 1 16,5 5 1-16,-2-3 0 0,-2 3 6 0,0 0 0 16,3 0 2-16,-1-1 5 0,-1 4 6 0,0-3-2 15,0 3-4-15,2-2 6 0,0 4-8 0,-2-4 5 16,2 2-3-16,-1 1 1 0,0 2-6 0,0-1-3 16,4 0-3-16,-2-1 6 0,-1 1 0 0,0-1-2 15,2 1-1-15,0-2-1 0,-2 1 2 0,1 1-2 0,0 1 0 16,3-2 2-16,-4 3-5 0,-1-6 5 15,3 6-2-15,-4-5-2 0,3 3 2 0,1-1 8 16,-2-3-1-16,0 3-1 0,3-2-14 0,-3-1 10 0,-2 1 1 16,3 0-1-16,-3-2 1 0,2 2-4 0,0-1 2 15,0-2-9-15,1 0 4 0,-1 2-3 0,0-2-10 16,-4-1-5-16,0-3-14 0,5 4-21 0,-5-4-28 16,0 0-41-16,0 0-34 0,0 0-55 0,-4-14-228 0,3 4-470 15,-3 0 207-15</inkml:trace>
  <inkml:trace contextRef="#ctx0" brushRef="#br0" timeOffset="143025.91">22641 13747 188 0,'0'0'225'0,"0"0"-19"16,0 0-14-16,0 0-18 0,0 0-16 0,0 0-19 15,0 0-13-15,0 0-13 0,0 0-11 0,0 0-8 16,0 0-12-16,0 0-7 0,0 0-9 0,15 3-7 15,-15-3-3-15,0 0-6 0,10-3-5 0,-10 3-2 16,0 0-4-16,7 0-6 0,-7 0-2 0,7 0 1 16,-7 0-7-16,12-1 0 0,-5-1-6 0,1 1 0 15,-1-2 2-15,5 2-6 0,1-1 1 0,-2-1-13 16,4 2 10-16,3-2-10 0,-5 2 7 0,0-3-1 0,1 1-4 16,-3 2-2-16,2-2-1 0,-3 1-3 0,1 2-5 15,-4-2-5-15,1 2-10 0,-3-1-12 0,-5 1-21 16,10-1-22-16,-10 1-28 0,6-1-44 0,-6 1-196 15,0 0-373-15,0 0 166 0</inkml:trace>
  <inkml:trace contextRef="#ctx0" brushRef="#br0" timeOffset="144776.42">22034 14233 27 0,'-5'-2'107'0,"5"2"-6"0,0 0-5 15,0 0-11-15,0 0-14 0,0 0 1 0,0 0-4 16,0 0-3-16,0 0 0 0,0 0 8 0,0 0-2 16,0 0 5-16,-4-2-6 0,4 2 4 0,0 0-5 15,-5-4 6-15,5 4-2 0,-2-2 2 0,2 2-5 16,0 0 9-16,-5-4-6 0,5 4-3 0,0 0-7 15,0 0-7-15,0 0-2 0,0 0-1 0,-4-1-7 0,4 1-10 16,0 0 0-16,0 0-2 0,0 0-5 16,0 0-3-16,0 0 0 0,0 0-5 0,0 0-5 15,0 0 1-15,0 0-3 0,0 0 0 0,0 0-1 0,0 0-1 16,0 0-6-16,0 0-3 0,0 0 8 0,0 0-6 16,0 0 5-16,0 0 2 0,0 0-6 0,0 0 7 15,0 0 1-15,0 0-3 0,0 0 1 0,0 0 1 16,0 0-2-16,0 0-2 0,0 0 2 0,0 0-6 15,0 0 2-15,15-2 2 0,-15 2-3 0,8 0-2 16,-4-2 4-16,0 0-6 0,-4 2 4 0,11 0 0 16,-5 0 2-16,-6 0 5 0,13-3 2 0,-8 3 6 0,3 0-1 15,-2 0-1-15,3-2-6 0,4 1 0 16,-3-1 3-16,2-1-4 0,-6 2 2 0,7 1-5 0,-4-3 0 16,0 1 0-16,4-1 1 0,-4 2-4 0,1-1 0 15,1 0 0-15,-2 0-2 0,-2 0 0 0,5-1 0 16,-5 3-3-16,4-1 4 0,-1-2-1 0,1 2-1 15,-1 0-3-15,1 0 1 0,2 1-1 0,-4-3 1 16,5 1 0-16,-2 0-1 0,-1 0 6 0,2-1-6 16,-1 0 2-16,-1 2 0 0,1-2 0 0,0 0-1 15,-1 2 2-15,0-2-2 0,2 1-2 0,-3 1 1 0,-1-1-5 16,2 0 7-16,-2 1 3 0,-1-1-6 0,2 1 4 16,1-1-1-16,-1 2-3 0,-3 0 1 0,5-2 2 15,-3-1-4-15,2 2 1 0,-2 0-1 0,2-1 4 16,-5-1-3-16,5 1-1 0,0 1-2 0,0 0 5 15,-1 1 0-15,-3-1-9 0,1-1 8 0,0 0 0 16,1 2-1-16,-4-2 0 0,3 1 1 0,-2-1-1 16,-6 2-1-16,13 0-1 0,-8-3-2 0,-1 3 1 15,-4 0 3-15,10 0 2 0,-5 0-4 0,3-2 3 0,-8 2-2 16,11-1 2-16,-3 1-4 0,-4-1 5 16,1 0-7-16,-5 1 0 0,16-2 2 0,-9 0 0 0,1 2-2 15,0-2 1-15,3-1 1 0,-2 2-1 0,-1 0 3 16,-2 1-4-16,3-3 2 0,-1 2 0 15,-1 1 2-15,0-1 0 0,2 1 2 0,-2-3-2 0,4 2-2 16,-3 0 4-16,0 1 0 0,-1-4-5 0,-1 4 4 16,-6 0 2-16,10-2-1 0,-5 2-2 0,3-1 2 15,-8 1 3-15,10-3-3 0,-3 3-1 0,-1-1-7 16,-6 1 7-16,10 0 1 0,-3 0-3 0,-7 0 4 16,10 0-1-16,-6-1 2 0,-4 1-7 0,11 0 5 0,-11 0 0 15,9 0-5-15,-4-1 6 0,-5 1-2 16,9-2 3-16,-9 2-1 0,0 0-3 0,7 0 2 0,-7 0-3 15,0 0 3-15,6 0 2 0,-6 0 1 0,0 0-8 16,0 0 10-16,8-5-4 0,-8 5 2 0,0 0 1 16,3 0-2-16,-3 0-2 0,0 0 1 0,0 0-6 15,0 0 7-15,0 0-2 0,0 0 1 0,0 0 3 16,0 0-3-16,8 0-1 0,-8 0 0 0,0 0-1 0,0 0 2 16,0 0-4-16,0 0-8 0,0 0-12 15,0 0-16-15,0 0-23 0,0 0-23 0,0 0-34 16,0 0-55-16,0 0-179 0,0 0-380 0,-19 5 169 15</inkml:trace>
  <inkml:trace contextRef="#ctx0" brushRef="#br0" timeOffset="145976.57">22164 14294 106 0,'0'0'112'15,"-3"2"-8"-15,3-2-3 0,0 0-4 0,0 0-3 16,0 0-10-16,0 0 1 0,0 0-5 0,0 0-2 16,0 0 5-16,0 0-5 0,0 0-4 0,-9 0 6 0,9 0 5 15,0 0 1-15,0 0 3 0,0 0-2 16,0 0-2-16,-10-2-3 0,10 2-9 0,0 0-6 0,0 0-5 15,0 0-10-15,0 0-3 0,0 0-3 0,0 0-8 16,0 0-5-16,0 0-1 0,0 0-3 0,0 0-6 16,-8-2 0-16,8 2-4 0,0 0-1 0,0 0-1 15,0 0 5-15,0 0-2 0,0 0 5 0,0 0 2 16,0 0 2-16,0 0 0 0,0 0 4 0,0 0 1 0,0 0-3 16,0 0-2-16,0 0-1 0,0 0-4 15,0 0-2-15,0 0-2 0,0 0 0 0,0-3 2 16,0 3-11-16,0 0 4 0,0 0 3 0,0 0 1 0,0 0-5 15,0 0 3-15,0 0-5 0,0 0-4 0,0 0 2 16,0 0 1-16,0 0-1 0,0 0-2 0,0 0-1 16,13-2 3-16,-9-1 0 0,-4 3-4 0,6-5-5 15,1 3 2-15,-1 0 5 0,0-3 2 0,2 3-5 16,-3-1 3-16,0 0-2 0,0 1-3 0,0-1 2 16,3 1-2-16,-3 0 0 0,2 0-3 0,-1-1-1 15,3 1 1-15,0-4 1 0,-3 5 0 0,5 0 0 0,-1-2 2 16,-1 1 0-16,2-1 0 0,-1-2-4 0,2 4 1 15,-1-1 2-15,-2-1 1 0,3 1-2 16,-1-1 0-16,7 1 0 0,-4-3-1 0,-1 3 1 0,-1-2-1 16,2 3-2-16,-2-2 2 0,2-1-1 0,-1 2 1 15,1-2-2-15,-2 1 3 0,-1 2 1 0,-1-2-5 16,-2 2 3-16,1-3 1 0,1 2-6 0,-5 0 5 16,3 1-2-16,1-1-2 0,0 0-3 0,-3 0-3 15,1 0-4-15,-1 2-2 0,2-3 6 0,-2 3 1 16,1-2-1-16,-1 1 2 0,0-1-1 0,2 2 2 15,0-3 3-15,-2 2-2 0,3-2 2 0,2 0-1 0,0 0 1 16,-1 1 2-16,3-3-4 0,-2 3 3 0,3-1 0 16,-1 1 1-16,-3 0 2 0,4-3-4 0,-1 5 5 15,1-3-1-15,-2-1-1 0,2 3 1 0,-5 0-3 16,0-2 1-16,-1 3 0 0,0-3 0 0,-3 3 0 16,0 0 5-16,1-2-4 0,-6 2 2 0,10 0-1 15,-4-1-1-15,1 1 0 0,0-1 1 0,1 1 2 16,-2-1-3-16,3 1 0 0,-9 0 1 0,14 0 2 0,-7-2-10 15,0 2 6-15,1-2 4 0,-3 2 1 16,4-2-5-16,-3 1-2 0,2-2 3 0,0 3 0 16,1-1-1-16,-3 0 2 0,3-1 0 0,-2 2-2 0,1-1 5 15,-1 0-4-15,-1-2 2 0,-1 3-3 0,2-1 0 16,-7 1 1-16,9-1 1 0,-9 1 0 0,9-2-3 16,-9 2 0-16,9 0 2 0,-4-2 4 0,-5 2-2 15,9 0-1-15,-4-1-2 0,-5 1 1 0,9 0 1 16,-3-1 2-16,-6 1-3 0,8-2 0 0,-2 0-2 15,-6 2 5-15,9 0-1 0,-9 0 1 0,6-2-2 16,-6 2 10-16,4 0 4 0,-4 0-1 0,0 0-3 0,0 0-8 16,0 0-2-16,0 0-22 0,0 0-26 15,0 0-26-15,-12 6-30 0,2-2-38 0,0 0-35 0,0 1-210 16,1-3-418-16,-1 1 184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4:59:54.173"/>
    </inkml:context>
    <inkml:brush xml:id="br0">
      <inkml:brushProperty name="width" value="0.05292" units="cm"/>
      <inkml:brushProperty name="height" value="0.05292" units="cm"/>
      <inkml:brushProperty name="color" value="#002060"/>
    </inkml:brush>
  </inkml:definitions>
  <inkml:trace contextRef="#ctx0" brushRef="#br0">11657 7603 101 0,'0'0'115'0,"0"0"-13"0,0 0-10 0,0 0-9 16,0 0-8-16,0 0-7 0,0 0-5 16,1-7-11-16,-1 7 7 0,0 0-13 0,0 0 0 0,0-6-3 15,0 6-5-15,-1-3 0 0,1 3-2 0,0 0 1 16,0-5 0-16,0 5 3 0,1-4 1 0,-1 4 0 15,3-4-2-15,-3 4 3 0,0 0-4 0,0 0 2 16,0 0-5-16,-4-4 2 0,4 4-8 0,0 0 2 16,0 0 0-16,0 0-2 0,0 0-3 0,0 0-1 0,0 0-5 15,0 0 5-15,0 0-8 0,4-5-3 16,-4 5 0-16,0 0 2 0,0 0-5 0,0 0-2 16,0 0 0-16,0 0 0 0,0 0 1 0,-6 12-5 0,6-7-1 15,-2 2-1-15,1 0 3 0,1 5-3 16,0 0 7-16,0-3-5 0,-3 2-2 0,2 2 3 0,1 4-4 15,0-1 5-15,0 1-4 0,-2-8 0 0,4 1-2 16,-2 0 3-16,0 3-1 0,0-2 0 0,0-1-2 16,1-1 1-16,-1-1 4 0,0 2-3 0,3-4 0 15,-2-1 2-15,1 2-6 0,0-3 2 0,-2 2 0 16,0-3 4-16,0 0-3 0,1 1 1 0,-1-4-2 16,3 4 4-16,-3-4-5 0,0 4 2 0,0-4 0 15,0 0-1-15,0 0-3 0,0 0-18 0,4-15-22 0,-4 12-37 16,0-3-53-16,-3 1-143 0,2-3-297 0,1 2 132 15</inkml:trace>
  <inkml:trace contextRef="#ctx0" brushRef="#br0" timeOffset="2131.84">11717 7727 61 0,'0'0'123'15,"0"0"-7"-15,0 0-5 0,0 0-7 0,-2 2-6 16,2-2-12-16,0 0-6 0,0 0-12 0,0 0-6 15,0 0-1-15,-3 4-6 0,3-4-8 0,0 0-5 0,0 0-6 16,0 0-4-16,0 0-4 0,0 0-1 0,0 0-1 16,0 0-7-16,0 0 6 0,0 0-6 0,0 0 1 15,0 0 5-15,0 0 9 0,0 0 0 0,0 0 0 16,0 0 8-16,0 0-2 0,0 0-3 0,0 0-3 16,0 0 0-16,0 0-8 0,0 0-1 0,0 0-1 15,9 2-2-15,-9-2-4 0,0 0 2 0,17-6-2 16,-11 5-4-16,3 0 0 0,4-2-2 0,-2-1-5 0,2 2 2 15,5-4 2-15,-5 4 0 0,7-5-6 16,-1 0 10-16,1 1 8 0,5-3 2 0,-3 2 1 16,5 3-7-16,-1-4 1 0,-5 3-3 0,7-1 2 0,-8 0-8 15,2 1 1-15,0 3-2 0,-3-1 0 0,3 2-2 16,-4 0 3-16,-2-3-1 0,-2 3-1 0,2 1-6 16,0-3 7-16,-2 0-6 0,3 2 0 0,1-2 2 15,2 0-3-15,-2-1 1 0,0 1 4 0,0-1-2 16,1-1 0-16,4 1-8 0,6-1 4 0,-8 1 0 15,-1 0-3-15,9 0 3 0,-1 0-4 0,1 0 6 16,-2 1 4-16,-8 1-8 0,9-2 4 0,-7 1-5 0,0 1 1 16,0-1 4-16,-1 2-4 0,-1-2-1 15,-2-2 1-15,2 2 1 0,-2 2-1 0,-1 0 0 0,2-3-1 16,-5-2 0-16,5 4 18 0,-5-3-2 0,0 4-6 16,1-2 6-16,2-4-4 0,2 3-4 0,0 3 3 15,-3-2-1-15,4 3-2 0,-1-3 0 0,4 2 2 16,-3-1-1-16,3 2-3 0,0 0-2 0,-1 0 0 15,1 0 0-15,-1 0 1 0,2 0-2 0,-2 0 0 16,-1-1 3-16,1 1-2 0,1-1-3 0,-3 1-1 16,0-5 4-16,0 4-1 0,1-3 0 0,-1 3-2 15,-2 0 2-15,-4 0-3 0,5-2 4 0,-5 2-1 0,1 1 1 16,0-4-8-16,5 2 4 0,-1 2 0 0,3-2 2 16,-5 2 0-16,5-2 1 0,-4 2-1 0,0-2 1 15,4 2 1-15,0 0-2 0,-1-1 9 0,1 0 1 16,7-2 1-16,-6 3-1 0,0-3-2 0,-3 3-3 15,4-2 2-15,-4 1 0 0,2 1-3 0,0-1 0 16,-4 1 1-16,2 0 0 0,-2 4-3 0,-2-4 1 16,-1 0-1-16,0 3-2 0,3-3 4 0,-2 0-4 15,-2 3 2-15,5-2-1 0,-5 0 1 0,4 0 1 16,0-1-2-16,2 0 3 0,4 1-5 0,-1-2 2 16,5-1-1-16,-5-2-1 0,7 1 2 0,-7 3-4 0,6-2 3 15,-8 2 0-15,3-1 3 0,-2 2-6 16,-1-1 4-16,-2 2-2 0,1 1-1 0,-6-3 1 15,1 2-2-15,-3-1 0 0,2 0 1 0,0 0 2 0,0 0 3 16,1-1-3-16,-3 1 1 0,3 2 1 0,-1-3-1 16,1-1-1-16,4-1 2 0,4 0 0 0,-4 0-1 15,2 2 2-15,3-1-8 0,-2-1 4 0,7 2 0 16,-6 0 0-16,6 0 4 0,-7 2-4 0,-3-1 0 16,1 0 1-16,2 0-1 0,-6 0 0 0,3 0 2 0,-5 1-2 15,-1 0 0-15,0-1-2 0,2 1 4 16,-1-2 0-16,-1-1-1 0,-1 2-2 0,2 2-1 0,-2-3 4 15,3 0-1-15,-1 0 1 0,6 0 0 0,0 0-4 16,-2-3 1-16,2 2 4 0,-1 0-2 16,1 1-1-16,-1 0 0 0,0 0 1 0,1-1 0 0,-1 1-2 15,-7 2 2-15,8 2-6 0,-2-4 8 0,0 3-5 16,-2-2-2-16,-2 2 2 0,1 0 0 0,2-2-1 16,-3 0 3-16,2 1 1 0,2-2 0 0,-2 3-4 15,2-3 2-15,0 0 2 0,4 0-1 0,0-3-2 16,1 1 2-16,-3 2-1 0,3 0 4 0,-2 0-3 0,-1-1-2 15,-1 2-2-15,-1 1 3 0,-3 2 2 16,-2-1-3-16,0 0 1 0,0-1 2 0,-1 4-3 0,-1-2 2 16,2 0-1-16,-3-1-8 0,1 0 6 0,-2 1 4 15,2 1-5-15,-1-2 2 0,0 1 2 0,-1-3-3 16,3 3 2-16,-2-1-1 0,3-2 1 0,0 0-1 16,0-1 2-16,1 0 0 0,1 2-1 0,1-2 2 15,-1 0-2-15,0 1 1 0,-2-1-1 0,0 3 0 16,1-2 0-16,-3 0 0 0,-1 1 1 0,3 3 0 15,-2-3-1-15,2 1 3 0,-2-3-3 0,-4 2-1 16,3-2 2-16,0 3 0 0,1 1-1 0,1-4 0 0,0 0-1 16,-2 3 5-16,1 0 0 0,1-3-6 0,1 1 4 15,1 0-2-15,0 2 4 0,-2-2 0 0,0 0-4 16,1 1 0-16,-3 0-6 0,0 2-3 0,0-2-2 16,-4 2-3-16,3-3-3 0,-3 3 5 0,4-2 4 15,-3 2-4-15,-2 0 2 0,4-2 0 0,-3 0 8 16,1 2-11-16,-1 0 9 0,2-2-2 0,-1 1 4 15,1-1 0-15,-2 3 1 0,1-4 0 0,0 3 1 16,0-3-2-16,0 0 4 0,-1-1-5 0,0 1 2 16,2 2-7-16,0-2 9 0,-3 3 1 0,3-3-1 15,-1 2-1-15,0 2 2 0,-2-4-1 0,1 0 0 0,0 1-1 16,2 1-5-16,0-2 5 0,-3 3 1 16,1 0 0-16,2-1-1 0,-5-2 3 0,3 0-3 0,2 1 0 15,-5 0 2-15,2 1 0 0,1 1-1 0,-1-3-2 16,0 2 4-16,1-2 1 0,0 0-4 0,-5-1 3 15,6 3-3-15,-6-3 2 0,8 4-5 0,-3-4 2 16,-2 3 2-16,-3-3 0 0,6 4 0 0,-5-2 0 16,-1-2 0-16,6 3 0 0,-6-3 2 0,2 2 0 0,-2-2-1 15,4 3 2-15,-4-3-3 0,4 1-1 0,-4-1 2 16,0 0-4-16,0 0-1 0,6 2 4 16,-6-2 1-16,0 0 1 0,9 1-1 0,-9-1 1 0,5 0-1 15,-5 0 2-15,0 0 2 0,0 0-7 16,0 0 6-16,5-4-10 0,-5 4 11 0,0 0-2 15,0-4 0-15,0 4 0 0,0 0 2 0,0 0 2 0,-1-6-2 16,0 2-1-16,0-2 4 0,-1 0-3 0,0-2 0 16,0-1-3-16,0-6-1 0,-1 1 4 0,0-1-6 15,1 2 5-15,1-1-6 0,0 3 4 0,-1 0 2 16,1 0 0-16,1 4-2 0,-1-3-3 0,1 2 4 16,-1 4 1-16,-1-3-6 0,4 2 4 0,-4 1-4 15,2 4 1-15,0-4 2 0,2-1-2 0,-2 5 2 16,0 0-1-16,0 0 3 0,0 0-1 0,0 0 0 0,0 0-2 15,0 0-4-15,0 0 5 0,-4 13 0 0,4-5 2 16,0-2-3-16,0 1 0 0,0 5 1 0,1-3 2 16,0 4 1-16,3-1-1 0,-1-2 0 0,-1 2 0 15,2 0 1-15,0 5 0 0,0-2 1 0,0-1-3 16,-3 1-4-16,0-6 3 0,0 4 0 0,-1-1 3 16,0 1 0-16,3-1 1 0,-3-2-1 0,0 0-2 15,-1 0-1-15,1-3 4 0,-2 1-5 0,4-4 2 16,-4 3 1-16,2-4 3 0,0 2-2 0,0-5-3 15,0 4 4-15,0-4-1 0,0 0 2 0,0 0-4 16,0 0-1-16,0 0 0 0,7-11 5 0,-7 4-4 0,2-1-4 16,0 0-2-16,-1-3-1 0,-1-2-4 0,1 1 3 15,2 1 1-15,-3 1-1 0,1 0 0 0,-1 1 0 16,0 4 0-16,0-3 3 0,1 4-1 0,-1 0 2 16,0-2 0-16,1 3 2 0,-1 3-3 0,2-4 0 15,-5 0 3-15,3 4-2 0,1-5 2 0,-1 5-6 16,-1-6 3-16,1 6 0 0,0 0 2 0,0 0 0 15,0 0-1-15,0 0 3 0,0 0 1 0,5 15-3 0,-3-10 4 16,-2 4-1-16,2-2 1 0,0 3-3 0,-1-1 2 16,1 3-1-16,0-1 3 0,0 0-1 0,-2 0 2 15,0-1-3-15,0-1 1 0,2 1-4 0,-2-1 1 16,0 1 2-16,-2-1 0 0,2-1 0 0,0-3 1 16,-2 0 3-16,2 2-4 0,-2-5 4 0,2-2-3 15,-2 5-1-15,1 0 1 0,1-5-4 0,0 0-30 16,0 0-38-16,-13-10-51 0,8 1-73 0,0-1-153 15,-2-7-374-15,2 2 165 0</inkml:trace>
  <inkml:trace contextRef="#ctx0" brushRef="#br0" timeOffset="3632.18">16382 7668 100 0,'-3'3'180'0,"-4"-3"-15"0,0 3-8 16,-4 0-9-16,0 2-6 0,1 2-6 0,-1-6-15 15,0 3-13-15,-1 2-6 0,1 0-9 0,-2-4-13 16,3 2-6-16,-8 4-6 0,9-5-7 0,0 1-7 15,0-3-7-15,2 3 0 0,0-1-8 0,-1-1-1 16,-2 1-6-16,-2-1-1 0,-6 2-5 0,-2-1-2 16,-1-2-3-16,-7 2 1 0,-3 1-7 0,0 0 3 0,-1 0-17 15,-2-2 17-15,-6 4-5 0,2-1 0 16,-17 1 0-16,5 0-5 0,-1 3 1 0,11-5-2 0,-12 4-3 16,15-4 3-16,-1 2-3 0,3-3 5 0,2 3-6 15,4-1 0-15,-2-1 0 0,9-3-1 0,-5 2 0 16,-1-1-1-16,7 0 2 0,-9 3-1 0,1-4 4 15,-3 2-4-15,1 1-1 0,-5-1 0 0,3 2-2 16,-2 1 5-16,0-2 0 0,-2 0 8 0,4-1 9 0,-2-2 4 16,-1 3 5-16,4-2 1 0,0 1-6 15,4-1 11-15,-1 0-7 0,-2 1 0 0,3-5-4 0,6 4 0 16,-3 0-4-16,-6 0-6 0,9-1-1 0,-5 0 0 16,6 2 1-16,-1-1-1 0,-6 1-3 0,1-1 0 15,0 4-3-15,-3-2 0 0,1-1 1 0,0-1 1 16,1 3-4-16,1 2 1 0,-1-3 1 0,5-1-4 15,4 1 1-15,-11 1-4 0,4 1-1 0,-1-3 1 16,6 1 3-16,1-1-7 0,-2 0 3 0,1 2-2 16,0-1 2-16,2-3-4 0,-3 2 1 0,-1 0 0 0,5-1-4 15,-3 2 1-15,0 0-4 0,2-4 0 0,-1 2 0 16,0 2-2-16,1-1 4 0,0 2-6 0,-3-2 4 16,4 2-1-16,-2 2 0 0,3-5-6 0,-2 3-6 15,0-1-2-15,1 1-7 0,-1-2 2 0,1 0-8 16,-1-2-4-16,0-1 2 0,-2 3 0 0,2-3 2 15,6 0 0-15,-8 0 10 0,0-3 0 0,-2 3-1 16,3-1 8-16,-8-2 3 0,-1 1-2 0,8-1 5 16,-7 1-1-16,5 1 2 0,-4-3 3 0,-3 1 0 15,1 0-6-15,2 2-5 0,-1-5-1 0,0 5-4 0,-4 1 5 16,5-3-6-16,-3 1 3 0,-1-1 8 0,1-2-8 16,-1 0 11-16,1 1-9 0,1-2 13 15,-2 3-2-15,3-3 3 0,-1 5 1 0,-2-3 5 0,9 1 1 16,-8-1-2-16,0-1 6 0,-2 3-2 0,14-1 1 15,-10 2-3-15,-3 1 2 0,10-1 0 0,-6-1 2 16,6 4-5-16,0-2 3 0,-1 2 0 0,-1-1-4 16,1 1 0-16,3 0 1 0,-1 2 0 0,3-1 5 15,-2 2-3-15,1-2 0 0,0-2 4 0,4 2-1 0,0 0 1 16,1-1-3-16,-2-1-5 0,2 0 5 0,3 1-9 16,-3-2 4-16,4 1-4 0,-1-1 6 0,4 0-5 15,-1 0 2-15,1-1 2 0,6 1-3 0,-10-3-1 16,7 2 3-16,3 1-4 0,-9-5 8 0,5 2-3 15,0 2 9-15,-1-3-8 0,0 1 3 0,0 2 6 16,1-1 2-16,-1-3-2 0,5 5-1 0,-8-2 1 16,5-1 2-16,-2 1 0 0,5 2-4 0,-8-4 3 15,4 3-5-15,4 1 1 0,-8-2 1 0,3-1-6 16,5 3 7-16,-10-1 0 0,5-1-8 0,5 2 5 16,-9-2 2-16,5 1 4 0,4 1 1 0,-10-1-1 0,6-2 5 15,-1 2-2-15,5 1 3 0,-8-3-6 16,6 0 7-16,-2 1-4 0,4 2 0 0,-9-4-4 15,8 1 4-15,-3 0 1 0,0 0 0 0,0 1-4 0,-1-2-1 16,1 1 1-16,-1 0-3 0,0-2 0 0,-1 3 1 16,-1-2-4-16,2 1-1 0,-5 0-1 0,2-1 3 15,-2 2 3-15,0-2-8 0,1 0 1 0,1 1 1 16,-1 1 4-16,2 0-5 0,-4-1 0 0,6 1 7 16,-3 0-3-16,1-3-2 0,2 4-2 0,-3-1 4 15,3 0-2-15,0 0 1 0,-1-1-5 0,-1 2 6 16,2-3 0-16,1 1-2 0,-6 2-2 0,5 0 6 0,0-1-9 15,-2 1 6-15,2 0-5 0,5 1 5 0,-10 0-2 16,10 0-2-16,-9 0-1 0,9 0 4 0,-5-4-4 16,5 4 1-16,-4-2 4 0,4 2-2 0,-4-2 3 15,4 2 1-15,0 0-1 0,0 0 3 0,0 0 1 16,4-9-5-16,0 8-6 0,2-3 8 0,3 1-2 16,4 0-5-16,5-1 7 0,4 0-2 0,-2 3-2 15,3 1 1-15,8 5-16 0,-1-1-19 0,4 2-12 0,1-1-29 16,4 0-32-16,2 1-182 0,11-3-314 15,3 1 139-15</inkml:trace>
  <inkml:trace contextRef="#ctx0" brushRef="#br0" timeOffset="4950.5">17074 7732 57 0,'0'0'171'0,"0"0"-13"16,0 0-10-16,0 0-11 0,0 0-21 0,0 0-10 16,0 0-8-16,0 0-12 0,0 0-12 0,0 0-6 15,0 0-5-15,0 0-5 0,0 0-12 0,0 0-2 16,0 0-7-16,0 0-1 0,-6 1-4 0,6-1-2 15,0 0-4-15,0 0-4 0,0 0-2 0,0 0 5 16,0 0-8-16,0 0 0 0,0 0 0 0,0 0 0 0,0 0-3 16,2 8 3-16,-2-4 2 0,0 0-6 15,1 1 2-15,2 2-1 0,-3-2-5 0,0 4 3 16,2-1 2-16,0 2-3 0,0-1-2 0,-2 1-1 0,0 0 1 16,4 3-4-16,-3-1 1 0,1-1-4 0,0-1 19 15,-2 0-3-15,0-1 2 0,-2 0-2 0,4-2-1 16,-4 1-1-16,2-3-5 0,2 0 0 0,-2-1 2 15,0 0-3-15,0 1-2 0,0-1 1 0,0-4 0 16,0 5-5-16,0-5 4 0,0 2-2 0,0-2 3 16,0 0-2-16,0 0-3 0,0 0-13 0,0 0-7 15,0 0-15-15,0 0-10 0,0 0-20 0,0 0-23 16,0 0-31-16,0 0-180 0,4-13-318 0,-3 6 141 16</inkml:trace>
  <inkml:trace contextRef="#ctx0" brushRef="#br0" timeOffset="7214.85">17117 7800 78 0,'0'0'150'0,"0"0"-8"16,0 0-18-16,0 0-11 0,0 0-18 0,0 0-5 0,0 0-10 15,0 0-10-15,0 0-6 0,0 0-9 0,3 10-5 16,-3-10-1-16,0 0-10 0,1 4 3 0,-1-4 3 15,0 0 4-15,0 0 1 0,0 0-3 0,0 0-2 16,3 3 4-16,-3-3-4 0,0 0-9 0,0 0 3 16,0 0-5-16,0 0-5 0,0 0-1 0,0 0-6 15,0 0 0-15,0 0-4 0,0 0-2 0,0 0-4 16,0 0-1-16,0 0 2 0,0 0-5 0,-12 0-2 0,12 0 3 16,0 0 3-16,0 0-1 0,0 0-6 0,0 0 2 15,0 0-8-15,0 0 2 0,-9 0 4 16,9 0-3-16,0 0 4 0,-5 1 0 0,5-1 0 0,0 0-5 15,0 0 1-15,0 0 0 0,0 0 2 0,0 0-1 16,0 0-4-16,0 0-4 0,0 0 3 0,0 0 5 16,0 0-6-16,0 0 3 0,0 0 0 0,0 0-2 15,0 0 0-15,23 0 4 0,-15-1 1 0,1-1 0 16,1 2 2-16,2-1-4 0,0 1 1 0,1-1-7 16,2-2 2-16,2 0 4 0,1 3-2 0,-1-3 6 15,0 3-6-15,1-1-2 0,4 0 6 0,-3 1-4 0,-1-1 4 16,1 1 0-16,3 0-2 0,-3-1-3 15,0 0 0-15,2 1 1 0,-3 0-1 0,3 0 2 0,0 0-2 16,-1 0 0-16,2-3-1 0,-2 2 3 0,10-1 2 16,-8 2-4-16,6-3 1 0,1 1 0 0,-1 0 5 15,0-1-3-15,-1 3 0 0,-4-2 1 0,5 2-3 16,-7 0 3-16,2-2-5 0,5 4 6 0,0-2-1 16,-7 1-1-16,8 0-2 0,-9 0-1 0,3-1 0 15,5 0-12-15,-7 0 5 0,-1-1-2 0,8 1 8 16,-5-1 3-16,4 0-7 0,-4-1 4 0,-4 1-2 15,4-2 2-15,-1 2-2 0,-3-4 4 0,3 4-1 0,-3-2 3 16,2 1 1-16,-7-3 0 0,2 3-3 0,2 0 3 16,-6-2-3-16,2 3-1 0,-3-2 4 0,2 2-2 15,-3-3-2-15,3 3 4 0,1 0-2 0,-2-1 2 16,1 2-5-16,0-4-1 0,3 3 4 0,0 1-2 16,-2-3 1-16,6 2 2 0,1 0-7 0,2-1 5 15,5-3 1-15,-7 3 3 0,7-1-8 0,-6 0 0 16,-2 2 7-16,-1 0-2 0,3-1-1 0,-2 4 3 15,0-4 1-15,0 1-4 0,-4 0 4 0,-4 1-5 16,2 0 3-16,0 0-3 0,-2 0 0 0,-1 0 4 0,1 0-1 16,-2 0 0-16,3 0-2 0,-2 0 1 0,2 0 2 15,-2 0 0-15,9 0-3 0,-10 0 0 0,10 0-1 16,-2-3-2-16,4 2 8 0,-2-1-2 0,1 2 0 16,-1-4 2-16,-1 4-5 0,-6 0-2 0,5-1 1 15,-6 2 1-15,-1-2 1 0,0 2-3 0,-3 1 1 16,-3 0 2-16,3-4 3 0,-8 2-4 0,11 0 3 15,-11 0-3-15,9 2 3 0,-5-2-3 0,-4 0 0 0,8 3 3 16,-2-3 2-16,-2 0 0 0,-4 0-4 0,10 3-1 16,-3-3-1-16,-1 0 3 0,-6 0-5 0,9 1 4 15,-4-1-4-15,-5 0 1 0,9 0 2 0,-9 0-1 16,4 1 5-16,-4-1 5 0,8 0-7 0,-8 0 4 16,0 0-3-16,0 0 1 0,0 0-2 0,0 0-1 15,2-2 4-15,-2 2 0 0,0 0-4 0,0 0 4 16,0 0-2-16,0 0 1 0,-1-10 0 0,1 10-4 15,-1-5 1-15,1 5 4 0,1-2-3 0,-1 2-2 16,0 0 4-16,-1-7 1 0,1 7 0 0,0 0 0 16,-2-2 3-16,2 2-3 0,0 0 8 0,0 0-4 0,0 0 8 15,0 0-4-15,0 0-2 0,0 0-2 16,-1-6 5-16,1 6-6 0,0 0 2 0,0 0-2 0,0 0 3 16,0 0-5-16,0 0 4 0,0 0-4 0,0 0-2 15,0 0 4-15,0 16-1 0,0-12-2 0,0 4-1 16,0-4 2-16,-5 1-1 0,5 2-3 0,-1 0 2 15,-2 0 3-15,3-2-1 0,-1 3-3 0,-3-3-1 16,4 2 1-16,0-1 0 0,-1-1 1 0,1 1-2 16,-3-2-1-16,3-1 1 0,0-3-1 0,-1 5 2 15,1-5-4-15,-1 4 2 0,1-4 3 0,0 0-3 16,0 0 1-16,-3 3-1 0,3-3 0 0,0 0-1 0,0 0-1 16,-4-11 2-16,4 4 1 0,-4 3 0 0,4-2-3 15,0-1 0-15,-1 1 6 0,1 0-4 0,0 0 0 16,0-2-2-16,0 3 1 0,0-2 1 0,0 2 3 15,0-2 0-15,0 5-2 0,0 2-4 0,0-4 6 16,0 4-1-16,1-7-3 0,-1 7 1 0,0 0-2 16,3-5 2-16,-3 5 4 0,0 0-8 0,0-1 7 15,0 1-3-15,0 0 0 0,0 0 3 0,0 0-2 0,0 0-4 16,0 0 5-16,0 0 0 0,8 6-2 0,-8-6 3 16,2 8 0-16,-2-4 0 0,3-1-9 0,-2 2 11 15,-1 2-6-15,0-2-3 0,0 0 4 0,0 0-2 16,0 2 1-16,0-2 2 0,0-1-7 0,3-1 4 15,-1-1-4-15,-2-2 5 0,0 6-1 0,0-6 2 16,0 0 0-16,-5 2-3 0,5-2-2 0,0 0 6 16,0 0-2-16,0 0 5 0,0 0-2 0,-5-9-2 0,5 4-1 15,0-1-1-15,0 1 3 0,1-1-3 16,-1-1 2-16,3 3-5 0,-3-2 6 0,1-1 2 16,-1 3-1-16,3 0 0 0,-2-1-1 0,0 1-2 0,-1 4 2 15,0 0-4-15,4-3 7 0,-4 3-6 0,6-1 7 16,-6 1 3-16,0 0-7 0,7 5 6 0,-6 0-2 15,2-2 3-15,-2 0-2 0,0-1 2 0,0 5-7 16,-1-2 5-16,0 0 0 0,0 2-2 0,0-2-1 16,0 2 3-16,-1-2-4 0,1-1 2 0,-1 1-3 15,0 0 2-15,-2-2 1 0,3-3 2 0,0 5-4 16,0-5 3-16,0 7-7 0,0-7 7 0,-1 1-1 16,1-1 3-16,0 0-4 0,0 0-1 0,0 0 3 15,0 0-2-15,0 0 1 0,-7-11-10 0,7 11 6 0,0-4 0 16,0 4-3-16,2-7-7 0,-4 3 5 0,2 4-3 15,2-4 1-15,-1 1-1 0,-1 3 4 0,1-4-2 16,-1 4-2-16,4-5 7 0,-4 5-2 0,3-2-7 16,-3 2 4-16,0 0 6 0,1-6-10 0,-1 6-2 15,0 0 2-15,0 0-8 0,0 0-7 0,0 0 0 16,0 0-11-16,-8 13-13 0,4-10-13 0,2 1 3 16,-6 1-7-16,3 2-5 0,1-3 11 0,-1 0 4 0,1 2 6 15,0 0-1-15,3-2 10 0,-4 0-4 0,4 2 6 16,-2-4 8-16,-1 2 14 0,3-1 6 15,-3 0 7-15,0 1 7 0,3-1 9 0,-3 0 1 0,4-3-6 16,-8 1 11-16,4 2 4 0,-2 0 5 0,1-3 0 16,0 3-7-16,-4 1-2 0,2-3-1 0,-4 0 0 15,0 1 1-15,-3-2-6 0,2 1 1 0,0 2-4 16,0-3 0-16,-2 0 0 0,-4 0 2 0,-1-3 3 16,1 3-1-16,-4-1 3 0,3-2-4 0,-4 1 5 0,1-1 1 15,1 3 12-15,-6-3 3 0,5 0-4 16,2 3-5-16,-10-2 2 0,3 2-1 0,-1-1 0 0,5 1-2 15,-3-4 2-15,-2 3 0 0,-2 0-2 0,3 1-2 16,-6 1-2-16,6-1-6 0,-2 1 6 0,2 4-2 16,-3-3-1-16,2 1-1 0,2 0-5 0,-4 0 4 15,-2-1-6-15,5 2-1 0,-1 0-1 0,2-1 4 16,-5-1-5-16,3 1 1 0,0 1-1 0,-2 0-4 16,1-4 5-16,-2 2-2 0,1 1-3 0,-2-3-1 15,1 1 5-15,2 0-4 0,-2-2-2 0,-1 4 5 0,1-5-2 16,-2 2 1-16,1 5-3 0,-1-10 5 15,1 4-2-15,1 1 3 0,3-1-6 0,1 0 3 16,4 1-1-16,7-2-3 0,2 2 2 0,-1 0-3 0,3-1 4 16,0 0-2-16,2 1 2 0,2 0-1 0,1 0-1 15,7 0 0-15,-11-3 0 0,6 3 0 0,5 0-2 16,0 0 3-16,-11 0-3 0,11 0 0 0,0 0 3 16,-8-4-12-16,8 4 14 0,-5 0-4 0,5 0-2 15,-4-2 6-15,4 2-4 0,0 0 1 0,0 0 0 16,-14 0-2-16,9-2-1 0,-3 0 4 0,3 0-2 15,-5 2 3-15,5-1-1 0,-7 1-4 0,5 0 3 0,-1-1-1 16,-1 1 0-16,3-3 2 0,-2 2-3 0,1 1-3 16,-1-2 6-16,1 1 2 0,7 1 1 0,-10 0-4 15,10 0 0-15,-9 0 0 0,9 0-2 0,0 0 1 16,0 0-1-16,-9-1 3 0,9 1 0 0,0 0-1 16,-5 0-3-16,5 0 0 0,-5 2 3 0,5-2 0 15,-7 3-1-15,3 0 1 0,-3-1-1 0,1 4-4 16,-7-1 4-16,4-1-8 0,-4-3 9 0,3 0-6 0,-3 2 2 15,0 1 3-15,2-1-2 0,-1-1 0 16,1 0-2-16,2-1 5 0,3 1 0 0,-1 0-1 16,2-1 4-16,-1-1-1 0,6 0 2 0,0 0-1 0,-9-1-2 15,9 1-2-15,-1-5-15 0,1 5-27 0,0 0-28 16,15-10-59-16,-8 6-187 0,6-1-344 0,1-1 152 16</inkml:trace>
  <inkml:trace contextRef="#ctx0" brushRef="#br0" timeOffset="14164.33">21031 7804 49 0,'0'3'123'16,"0"-3"-5"-16,0 0-5 0,0 0-15 0,0 0-7 15,0 0-3-15,0 0-14 0,0 0-6 0,0 0-7 16,0 0-11-16,0 0-1 0,0 0-7 0,0 0 2 0,0 0-7 16,0 0-5-16,0 0-1 0,0 6-3 15,0-6-2-15,0 5-2 0,0-5-4 0,3 4-3 16,-3 1 3-16,0-2-3 0,0 2-6 0,0 0 6 0,0-1-8 15,0 1 3-15,0 2 1 0,-3-2 1 0,3 2-7 16,0-2 2-16,0 0-2 0,0 2-5 0,0-3 6 16,0 1-1-16,0-2-2 0,0 2 1 0,0-5-3 15,0 6-4-15,3-3 2 0,-3-3 2 0,1 4-4 16,-1-4 2-16,3 2 5 0,-3-2-3 0,0 0-3 16,1 4 3-16,-1-4-4 0,0 0 9 0,0 0-3 15,0 0-1-15,0 0-2 0,0 0 3 0,0 0 0 0,5 3-1 16,-5-3 2-16,9 1 1 0,-9-1-2 0,10 0-6 15,-6 0 4-15,4 0 6 0,1 0-4 0,1-1-2 16,-2 1 5-16,2 0-4 0,3 0-1 0,-2-1 4 16,2-1 1-16,0 0-6 0,3 1 6 0,-3 1-4 15,-1 0-3-15,2-1 1 0,6 0 2 0,-3 0-2 16,2 0-5-16,0-2 11 0,0 3-10 0,2-3 0 16,-2 3-6-16,1 0 6 0,3-1 3 0,-3 1 2 0,9-1-3 15,0 1 2-15,2 1 3 0,-2-2-6 16,2 2-3-16,-2 0-3 0,1 2 4 0,0-3-5 15,1 0-14-15,0 2 10 0,-2-2-1 0,1 1-7 0,-2 1 4 16,4-3-1-16,-6 2-7 0,-3-1 9 0,4 1 0 16,1-2 0-16,-7 1 6 0,10-1-3 0,-5 1 7 15,-3-2-6-15,5 0 7 0,0 2-6 0,-1-3 4 16,-5 3 0-16,-1 0-1 0,-1-1 3 0,-1 1-2 16,2-1 3-16,-2 1 1 0,1 1 2 0,-3 0-2 15,3-2-2-15,-2 2 4 0,5-2 0 0,-4 1-5 16,3 0 4-16,6-1-1 0,0 2-1 0,-1-1 5 15,1 1-4-15,2-1 3 0,-1 0-4 0,-1-1 2 16,0 2 4-16,-1-1 0 0,-5 0-4 0,6-1-2 16,-1 2 6-16,-6-1 3 0,10 0-2 0,-9 0-7 0,6-1 7 15,-2 0 0-15,-4 1 11 0,5 0-9 0,-4 0 9 16,5 1-1-16,0 0-5 0,-6-1 8 0,5 3-12 16,4-1 7-16,-8-1-10 0,5 0 9 0,1 1-8 15,-3-1 2-15,3 4 2 0,-1-5-7 0,0 1 8 16,-2 0-3-16,2 2-4 0,-1-6 0 0,2 7 4 15,-1-1-4-15,3-3 3 0,0 1-1 0,-2-1 3 16,1 1-6-16,-2 0 2 0,2 0 5 0,-2 1-8 0,4 0-1 16,-1-2 0-16,-3 0 3 0,0 2 2 0,2-4 3 15,-2 4-1-15,2-2-5 0,1 0 4 0,-3 0-2 16,3 0-4-16,-2 0 1 0,2 0-4 0,0-2 0 16,-1 2-8-16,2 0 7 0,1 0-8 0,3 0-4 15,-3 0 4-15,2 2-1 0,-2 1-1 0,1-3 1 16,1 0 7-16,-3 0-6 0,0 0 2 15,-3 0 3-15,2 0-4 0,-2 0-5 0,2-2 5 0,-3 1-9 16,0-1 6-16,1 0 3 0,-3 0-3 0,6 2 2 16,-2-2-4-16,-1 1 8 0,-1 0 6 0,-5 1-13 15,8 0 9-15,-2 0-11 0,1 0 11 0,-1 0 1 0,0 0 0 16,2 0-14-16,1 0 13 0,-1 0-3 0,1 0-10 16,0 0 18-16,0 0-2 0,-2 0 2 0,2 0-5 15,1-1 5-15,2-1-7 0,1 1-4 0,-5-2 5 16,3 3-3-16,0-1 2 0,0-2 0 0,1 1 1 15,2 1 4-15,-2 0 2 0,-1 1 0 0,0-2-1 16,0 1 0-16,-1-2-5 0,1 3 4 0,-2-3 2 16,-1 3 5-16,1 0 1 0,0 0-8 0,0 0 3 15,0 0 5-15,5 0 2 0,-2 0-3 0,-1 0-4 16,2 0 1-16,1 3 2 0,-2-1 0 0,2 0-2 16,-2 0 1-16,1-1 0 0,1 2-5 0,4-1 10 0,-4-2-4 15,0 0 0-15,16-2-6 0,-16 2 4 16,1-2 6-16,3 2 4 0,-3-1 2 0,12-1-1 15,-12 2-1-15,2-2 0 0,1-1-3 0,10 3-3 0,-14 0 5 16,3-3-7-16,-1 3 4 0,-2 0 5 0,3 0-9 16,-2 0 2-16,-2 0-7 0,3 0 3 0,-2 0 6 15,2 3-6-15,-2-1 9 0,0 0-8 0,2-1-4 16,12 2 8-16,-13 1 1 0,4-2 5 0,8 2-2 16,2 0-3-16,0-1 5 0,-13 1 5 0,15 2-4 15,-2-3 1-15,-2 0 3 0,-11-1-4 0,13 2 5 16,-14-1-1-16,13-2-6 0,-10 0 0 0,-3-1-2 0,14 0 0 15,-14-2-1-15,0 1 5 0,3-1-8 0,-3 2 2 16,-2-2 2-16,3-1-3 0,-4 0-3 0,3 2 0 16,2-1 3-16,-3 1-5 0,3 0 3 0,-3 1-3 15,1 0 2-15,3 0 1 0,-5 0 1 0,2 1 1 16,-2 0-2-16,-1-1-7 0,-1 2 4 0,1-1 4 16,3 1-5-16,-5-2 0 0,3-1 7 0,-4 2 0 15,0-1-2-15,-3 2-1 0,-1 0-1 0,-6 0 3 16,-1 1-6-16,8-2 0 0,-6 1 10 0,-4 2-7 0,12 0 1 15,-4-2 1-15,1 3-6 0,1-2 6 16,-1 1-3-16,3 1 1 0,-2 1-2 0,1-3 0 0,0 3 3 16,0-2-1-16,0 1 0 0,1 0-6 0,1-1 4 15,-1 0-2-15,-4-4 3 0,-5 1-4 0,-1 2-1 16,-2-3 3-16,9 3 6 0,-9-3-3 0,-2-3 9 16,-3 6 3-16,0-6 9 0,4 0-3 0,-1 3 8 15,2-1 1-15,-1 1 0 0,1-1-8 0,3-1 2 16,-3 0-5-16,3 1 3 0,-1-1-9 0,0 0 1 15,-3-1 1-15,3 3-1 0,-4 0-21 0,1 0-2 16,-5-1 0-16,1 1 4 0,-3 0-1 0,2 0 3 0,-3 0-4 16,-2 0 7-16,2 0-3 0,-1 0 3 15,-3 0 0-15,2 1-4 0,-2-2 3 0,-6 1-2 0,11 1 7 16,-11-1-6-16,7-1 0 0,-7 1 4 0,8 0-3 16,-8 0 2-16,6 1-3 0,-6-1 4 15,0 0-2-15,0 0 1 0,9 0 1 0,-4 0 0 0,-5 0-3 16,0 0 3-16,9-1-5 0,-9 1-18 0,8-2-13 15,-8 2-13-15,2-4-8 0,-2 4-19 0,0-6-35 16,0 6-64-16,-5-8-191 0,-1 4 85 0</inkml:trace>
  <inkml:trace contextRef="#ctx0" brushRef="#br0" timeOffset="20748">4794 8854 42 0,'-4'1'100'0,"4"-1"2"16,0 0-10-16,0 0 3 0,0 0-14 0,0 0-4 0,0 0-7 15,0 0 1-15,0 0-16 0,0 0-2 0,0 0-3 16,0 0-6-16,0 0-5 0,0 0-5 16,0 0-1-16,0 0-4 0,0 0-5 0,0 0-3 0,0 0-2 15,0 0-5-15,0 0-9 0,0 0 8 0,0 0-1 16,0 0-2-16,0 0-2 0,0 0 1 0,0 0-1 16,0 0-2-16,13 5 2 0,-9-3-4 0,1-1-2 15,2 1-1-15,0 0-1 0,3 0 12 0,2-2-11 16,-1 3 7-16,3-1-6 0,3-1 4 0,1-1-5 15,-2 2-1-15,2 2 2 0,0-1 0 0,0-1 0 16,0 0-5-16,-2 0-1 0,4 1 0 0,-2-2 3 16,1 1-5-16,-2 0-3 0,1-1-4 0,2 1 0 15,-4-2 6-15,2 3-1 0,1-1-5 0,-2-2 2 0,2 0 0 16,-1 2 1-16,1-4 6 0,0 2-6 0,-1 0 4 16,4-2 1-16,-2 1 0 0,2 1-2 15,-3-2 11-15,4 2-8 0,-1-3 0 0,-3 2-11 0,11 0-7 16,-9-1 0-16,0 0-1 0,-2 1-7 0,2 1 6 15,0 0-6-15,-2 0 1 0,3-1 3 0,-3 0 2 16,-1 1 3-16,1-3 4 0,-1 3 0 0,2-2 3 16,1 0 0-16,-8 0 2 0,7 1 3 0,-2-2-2 15,-1 1 6-15,-2 2-2 0,-1-2-2 0,0-1 1 16,0 3 2-16,4-4 0 0,-4 3 0 0,5 0 2 16,-1 0 3-16,-1-1 4 0,1 0-4 0,-1 1-1 15,1-1 2-15,2 1 0 0,-4 0-5 0,3 0 3 0,-1 1-3 16,0-2 3-16,0 1 4 0,0 0-5 15,-4-1 3-15,3 1 0 0,-2 0-2 0,-3 1 2 16,0-1 0-16,0 0-4 0,-2 1 10 0,0-2-3 0,0 2-5 16,-2-2 4-16,2 2-2 0,-2-2 0 0,-3 1 3 15,3 1 0-15,-1-2 0 0,1 2 2 0,0 0 0 16,-2-1-1-16,3 0-1 0,-1-2 4 0,-1 3 5 16,1-2-2-16,1 1 0 0,-1 1-4 0,-1-1 0 15,5-4 4-15,-5 5-6 0,2 0 5 0,-1-1-5 16,4-1 0-16,-5 2-3 0,1 0 5 0,1-1-6 15,-2 1 4-15,5 0 1 0,-3 0-3 0,2 0 0 16,1-1 0-16,-2-2 1 0,3 3-1 0,-1-2 0 16,-1 1-6-16,-2-1 11 0,-1 2-1 0,-1-2-7 15,0 1 4-15,-7 1 6 0,9 0 2 0,-9 0 0 16,5-1 7-16,-5 1-2 0,0 0 5 0,4-3-8 16,-4 3-3-16,0 0 6 0,0 0 6 0,0 0-3 0,0 0 4 15,0 0-9-15,0 0 4 0,0 0-7 0,0 0 1 16,0 0-9-16,0 0 6 0,6-2-2 0,-1 2 2 15,1 0-7-15,5 0 4 0,1 0 1 0,-1 0 4 16,-1 0-12-16,3 0 7 0,-6 0-3 0,5 0 0 16,-5 2-1-16,1-2-3 0,-3 0 3 0,-5 0 6 15,13 2-11-15,-9-1 6 0,-4-1-2 0,6 1-1 16,-6-1 7-16,0 0-5 0,7 0 2 0,-7 0-1 16,0 0-6-16,0 0 4 0,0 0 7 0,0 0 5 15,0 0 5-15,0 0-5 0,0 0 6 0,0 0-1 16,0 0-7-16,0 0 2 0,0 0-7 0,0 0 0 15,0 0 0-15,6-4 2 0,3 4 2 0,-1 0-6 0,1 0-3 16,1 0 3-16,0-2-5 0,2 2-5 16,-3 0-2-16,2 0 2 0,-3 0-2 0,-1 0-5 0,2 0-2 15,-1 0 2-15,-2 0 4 0,-6 0 4 0,14 0-3 16,-7 0-2-16,-1 0 4 0,-6 0 1 0,9 0-3 16,0 0 2-16,-9 0 2 0,10 0 1 0,-2 0 3 15,-3 0 0-15,4 0-3 0,0 0 6 0,1 0-6 16,4 0-3-16,-2 0 0 0,-2 2 1 0,4-2 2 15,-1-2-2-15,2 2 7 0,-2 0 2 0,5 0-3 16,-5 0-3-16,3 0 0 0,-3 0 5 0,1 0-2 16,4 0-4-16,-3 0 2 0,-2 0-5 0,1 0 7 15,-2-3 1-15,0 3-5 0,2 0-2 0,-2 0 6 0,-1 0-3 16,0 0 5-16,0-4-5 0,3 4 2 0,-2-1-1 16,-1 1-2-16,2-2 7 0,-1 2 0 15,1 0-5-15,0-1 0 0,1 1-2 0,2-1 4 0,-5 1 1 16,7 0-4-16,0-3 3 0,1 2-2 0,-4 0-2 15,2 1 2-15,-4 0 1 0,1 0 3 0,1-2-2 16,-2 2 1-16,1 2 1 0,4-2 1 0,0 0-1 16,1 1-4-16,-2 0 3 0,-3-1-1 0,4 0-8 15,-1 0 11-15,0 0-2 0,1-1-1 0,0 1 1 16,-5-1 0-16,3 1-3 0,0 0 3 0,1 0-3 16,-4 0-1-16,5 0-2 0,0 0 2 0,1 0 4 15,-6 1 0-15,1-2-5 0,4 2 6 0,0-2 0 16,-1 1-4-16,0 1 4 0,2 0-5 0,-6-1-2 15,5 0 5-15,0 0-1 0,-4 0 2 0,3 0-2 16,-6 0-4-16,5 0 6 0,-3 0 0 0,0 3-1 0,0-3-8 16,1 0 6-16,-2 0 0 0,0 1 1 0,0 2-8 15,-4-2 10-15,3-1 3 0,-2 0-4 0,4 1-5 16,-2 2 2-16,1-3 5 0,-1 0-2 0,2 0-1 16,-4 3 2-16,5-3-1 0,-1 0 1 0,2 0 0 15,-2 0 1-15,1 0-5 0,-1 0 6 0,0 0 1 16,-1 0-8-16,0 0 2 0,1 2-2 0,-2-2 1 15,-2 3-8-15,3-1-2 0,-2 2 6 0,-5-1-9 16,4 0 1-16,0-1 8 0,-3 2-6 0,3 0 4 16,0-2 0-16,-4 3 2 0,3-3 1 0,0 0 0 0,-2-2 3 15,-1 3-6-15,3-1 4 0,-2-2 1 16,2 2 2-16,1-2-3 0,-2 1 6 0,4-2-4 16,0 2-2-16,1-1 4 0,-1 0-2 0,3 0 2 0,-1 1-10 15,4-1 6-15,-5 0 3 0,6 1-1 0,-5 0 3 16,1 1-3-16,-1-1 2 0,1 2-2 15,-3-1-2-15,1 1-1 0,1 0 0 0,-2 1 5 0,2-1 0 16,-3 1-3-16,1-1 0 0,2 0 1 0,-1 0 1 16,0-1-6-16,0 2 6 0,1-1 3 0,-2-1-1 15,1 1 0-15,1 0-6 0,1-1 3 0,-2 2 8 16,-2-1-12-16,1 0 2 0,1-1 3 0,-1 1-8 16,-1 1 9-16,3-3 1 0,-1 2 0 0,-2 1-3 15,3-3 3-15,-2 3 2 0,2-3-4 0,1 3 9 16,-2-1-11-16,1 0 8 0,-1-1-9 0,2 1 3 15,4-1-4-15,1 0 7 0,-6-2-1 0,6 2 1 16,-2-2-4-16,2 0 3 0,-1 0-2 0,1 0 6 0,0-1-8 16,0 0 2-16,2-1 1 0,-1 0-3 0,2 2 5 15,-3-3 0-15,3 3 1 0,-2-2-1 16,-1 2-6-16,1 0 2 0,-4-2 3 0,-2 2-4 0,0 0 4 16,0 0 0-16,2 0 0 0,-1 0 2 0,2 2-6 15,1-1 6-15,-2-1-6 0,3 0 1 0,2 1-1 16,-3 2 1-16,2-6 0 0,2 6-1 0,-3-7 3 15,1 4 0-15,10-3-1 0,-10 2 0 0,10-1-2 16,-10 1 6-16,7 1-4 0,1-1 5 0,-8 1-4 16,2 0-3-16,-3 0 6 0,3 0-8 0,6 0 4 15,-10-3 1-15,0 3-2 0,4 0 2 0,-6 0-1 16,2 0-1-16,-4 0 5 0,4 0-9 0,-5 3 3 16,6-6 4-16,0 3-2 0,-1 0-2 0,0 0 5 15,0 0 0-15,1 0 0 0,-1 0 2 0,0 0-2 16,2 0-2-16,3 0 1 0,-1 0 1 0,5-1-2 0,1 0-3 15,0-2 4-15,0 1 2 0,0 0-2 0,0 2-3 16,0 0 1-16,-7 0-2 0,2 2 6 0,-3 0-3 16,3-1-2-16,-3 1-7 0,0-1 1 0,-1 0 1 15,-1-1-8-15,0 3 5 0,-4-3-6 0,3 2-1 16,1 1 0-16,-4-1 8 0,-2-1-7 0,2 3 5 16,2-4 2-16,3 0 2 0,-1 0-1 0,4 0 1 15,-3 2 4-15,4-2-3 0,-3 0 2 0,8 0 1 16,-6 0 0-16,6-2 2 0,0 2 6 0,-1 0 0 15,-1 0-2-15,2 0 2 0,-8 0-1 0,2 0-10 0,-3 2 1 16,-1-2-3-16,-2 0-5 0,0 2 3 16,0 0-1-16,-3-1 2 0,0 1 1 0,1-1-1 15,-1 3-7-15,1-4 10 0,3 3 0 0,0-2-2 0,-2-1 4 16,2 3 3-16,1-3 3 0,0 1 8 0,0 0 0 16,1-1-2-16,0-1 4 0,3 2 0 15,-1-1-7-15,2-1 4 0,6 2-2 0,-9-1-4 0,10 0-2 16,-1 1 10-16,-2-2-9 0,1 1 4 0,3 1-3 15,-4 1-8-15,1-2 4 0,1 2 4 0,-1-2-2 16,-6 0 0-16,6 1 0 0,0 1-1 0,-6-2 3 16,0 0-1-16,5 3-2 0,1-3 2 0,1-3-5 15,-1 3 4-15,0 0 1 0,4-2-1 0,-1 1 1 16,-1 1-8-16,2-2 5 0,0 0 2 0,4 0-4 16,-4-1 4-16,4 2-3 0,1 0 3 0,-3 1 0 15,2 0 3-15,5-3 0 0,-4 3-5 0,-1 0 2 16,0-5 0-16,-3 5 2 0,-1-3-3 0,1 1-5 0,-5 0 6 15,-1 0-6-15,1-1-1 0,2 1 4 16,-4-1 9-16,-5 1-8 0,8 0 7 0,-1-1-4 16,3 2-2-16,-3 0 8 0,4-2-4 0,-1-2 4 0,1 3-2 15,-2 1 1-15,6-3-1 0,-8 3 2 0,8-2 1 16,-2 1-1-16,1-1-3 0,0 1-1 0,0-1-3 16,1 0 1-16,6-1 2 0,-6 2 0 0,1 0 2 15,0 1-3-15,0-2-2 0,-1-1 7 0,-3 4 3 16,-2-2 4-16,2-1 3 0,-2 2 5 0,-3-1-3 15,1-1 7-15,2-1 2 0,-4-1 0 0,1 3-4 16,-1-1 1-16,-2-1-4 0,-4 1-1 0,6-2-8 16,1 2 3-16,-7 1 2 0,10-3-6 0,0 1-1 15,-2 1 1-15,3-1-3 0,1-1-3 0,3 1 0 16,1 3 7-16,-1 1-2 0,2-3-5 0,-2 3 0 16,-3-2-5-16,-1 2 6 0,0 2-3 0,-5-4-2 15,1 2 1-15,-6 0 2 0,-3 0-5 0,1-1 0 0,-3-1 9 16,1 2-7-16,-4-2 4 0,-1 2-1 0,-3-1 2 15,1-1 4-15,-3 2 7 0,1-2-3 0,-4 0 0 16,4 2-3-16,1-3 1 0,-2 3-2 0,6-4-2 16,-2 3 1-16,-1-1 0 0,7 0-1 0,0 2 0 15,-5-3 0-15,4 3-3 0,0 0-3 0,-2 0 3 16,-4 0-1-16,5 0-1 0,-5 0 0 0,0 0 3 16,-1 0-8-16,-1 0 2 0,-1 0 4 0,-3 0 1 15,4 0 1-15,-3 0 8 0,-6 0-3 0,13 0 4 16,-9-1 7-16,-4 1-4 0,14 0-2 0,-9 0 3 15,2-1-1-15,-7 1-1 0,12 0-2 0,-4 0 4 0,1-2-8 16,-3 2-1-16,3 0 0 0,0-2-4 0,1-1 5 16,2 3 3-16,-4-1-5 0,3 1-1 15,-1-2-3-15,-3 4 2 0,2-4 2 0,-2 2-6 0,6 0 2 16,-3 0-1-16,-2 0-2 0,5 0 1 0,-7-2-4 16,3 2 5-16,0-3-5 0,-1 3 0 0,-2 0 5 15,3-1-4-15,1 0 0 0,-2-1 1 0,0 1-1 16,2 0 0-16,-3 0 1 0,4 1 1 0,0-2-4 15,-1 2 3-15,1 0-2 0,-1 0-1 0,-1 0-1 16,1 0 2-16,-3 0-1 0,5 0 2 0,-7 0-1 16,3 0 1-16,-3 0 1 0,-5 0 1 0,10 0-2 15,-10 0-2-15,0 0 4 0,8 0-3 0,-8 0 1 0,0 0-2 16,0 0 0-16,8 0 1 0,-8 0 1 0,0 0-1 16,0 0 0-16,6 2-3 0,-6-2 2 0,0 0-2 15,5 2 0-15,-1 1-1 0,0-2 0 0,-4-1 2 16,8 1 2-16,-8-1 0 0,7 0 0 0,-2 3 3 15,-5-3 0-15,9 0-5 0,-5 2-2 0,-4-2 5 16,6 0 0-16,-6 0 5 0,0 0-8 0,0 0 4 16,0 0 7-16,8-2-3 0,-8 2 3 0,0 0 1 15,3-3 1-15,-3 3-3 0,0 0 0 0,2-6 2 16,-2 6-3-16,0-3-3 0,0 3 1 0,0 0 0 16,-2-8 4-16,2 4-5 0,1 1-2 0,-1 3 1 0,0-5 0 15,0 5 1-15,1-6-1 0,-1 6 5 16,1-5 2-16,-1 5 2 0,0-3 1 0,0 3 0 15,2-3 0-15,-2 3-2 0,0 0 4 0,-2-6-1 0,2 6-3 16,0 0-2-16,0 0 1 0,0 0-6 0,2-5 1 16,-2 5 2-16,0 0-2 0,0 0 2 0,0 0-6 15,0 0 0-15,0 0 5 0,0 0-7 0,0 0 3 16,0 0 1-16,0 0 0 0,0 0 0 0,0 13-4 16,0-13 2-16,0 8 4 0,-2-5-6 0,1 3 2 15,1-2 2-15,-1 1-2 0,0 1 1 0,-3-1-2 16,4 1-1-16,-1-2 3 0,-1 1 1 0,1 0-2 15,1-1 1-15,-1 1-1 0,-1-1-1 0,1 2 1 0,1-6 1 16,0 2-2-16,0-2 0 0,-1 5 0 0,1-5 3 16,0 0 3-16,0 0-1 0,0 0 2 0,0 0 1 15,0 0-3-15,0 0 1 0,0 0 1 0,0 0-2 16,2-14-1-16,0 9 4 0,-1 1-1 0,2-2 0 16,-2-1 1-16,0 3 0 0,2-2 5 0,-3-1 0 15,1 4 6-15,0-2 1 0,-1 1 4 0,0 4-3 16,1-7 2-16,-1 4-3 0,0 3-4 0,2-4 0 15,-2 4-1-15,1-3-4 0,-1 3 0 0,0 0 0 16,0 0-4-16,0 0-1 0,0 0 0 0,0 0 2 16,0 0-1-16,0 0-2 0,-3 13-2 0,3-7 3 15,-1 1-2-15,-1 1 3 0,2-1-2 0,-4 2-3 0,1 1 0 16,2-3 2-16,0 1 0 0,-1-1-1 16,1 3-3-16,1-6 1 0,-2 4-5 0,-1-2-22 15,-2 0-35-15,0-1-44 0,-3-3-59 0,-1 1-214 0,3-2-410 16,-2-2 181-16</inkml:trace>
  <inkml:trace contextRef="#ctx0" brushRef="#br0" timeOffset="27930.32">5701 8719 79 0,'4'-5'131'0,"-4"5"-6"0,3-2-8 15,-3 2-6-15,0 0-15 0,2-4-6 0,-2 4-4 16,0 0-10-16,0 0-9 0,0 0-8 0,0 0-3 15,0 0-9-15,0 0-5 0,0 0 2 0,0 0-12 16,5 12-1-16,-5-7 1 0,0 2-7 0,2 4 0 16,-5-1 4-16,2 5-8 0,1-1 2 0,-2 3-3 15,0-1 5-15,1 2-5 0,-2-1-6 0,0-2 0 16,2 2-1-16,-1-1-4 0,0-1 3 0,1-2-1 16,2-2 1-16,-2 3-5 0,0-1 6 0,-1-1-2 0,2-2-6 15,0 1-2-15,0-1 2 0,-2-5 1 0,4 0-2 16,-2 0 2-16,-2-2-5 0,4 1 12 15,-4 1 8-15,2-5 7 0,2 5 15 0,-2-5-2 0,0 0-1 16,0 0-4-16,0 0-2 0,9-12-4 0,-7 7-3 16,0-1-2-16,1 0-11 0,1-5 6 0,-2 0 0 15,0 1-2-15,-2-3-4 0,-3 0-3 0,3-3 2 16,-1 3-2-16,-1 1-2 0,1-1 2 0,0 1-8 16,1 0-3-16,-1 2 5 0,-1 3 2 0,1-1-2 15,1 2 3-15,0-2-2 0,-1 4-4 0,1-2 1 16,1 0 1-16,-1 2-2 0,0 0 1 0,0-1-3 0,1 1 1 15,-1 4-2-15,2-5 2 0,-2 5-1 0,0-3-1 16,0 3 1-16,0 0-8 0,0 0 10 16,0 0 1-16,5 14-3 0,-5-8 0 0,0 1 2 0,0 4-5 15,0 1 0-15,-2 1 7 0,4-1-1 0,-4-1 0 16,1 7 1-16,-1-6 2 0,-1 0-2 0,2-2-4 16,-2 2 4-16,2-5-2 0,-2 3 4 0,2-5-2 15,0 0 1-15,-1 2-2 0,0-3-2 0,4-1 1 16,-2 0 0-16,0-3 5 0,-3 6-1 0,3-6-1 15,-1 4 12-15,1-4 3 0,0 0 1 0,0 0-3 16,0 0-4-16,0 0-2 0,0 0-1 0,-4-16 0 16,2 9 2-16,1-3-6 0,1-1 2 0,-1 4-1 0,1-8-1 15,-2 5-3-15,2-2-1 0,-2 1-4 0,2 1 3 16,0 0 0-16,2 0 0 0,-2 1 0 0,0 2 0 16,2-2-2-16,-2 3 5 0,4 1-8 0,-3 0 6 15,-1 1 0-15,3 0-8 0,-3 4 4 0,4-5 1 16,-4 5 0-16,0 0-2 0,8 0 6 0,-8 0-3 15,7 6 2-15,-4-1-3 0,4 1 1 0,0 2-2 16,0 0 0-16,-2 1 2 0,1 1-2 0,-2-1 1 16,5 3 0-16,-4-2 2 0,-1 1-2 0,-1-2 1 0,-1 3 0 15,2-5-1-15,-4 3 0 0,0-4 0 16,0 2 0-16,3-3-2 0,-3 0 5 0,1 0-1 0,2 0-7 16,0-1 9-16,-3-4-1 0,0 5 0 0,0-5 4 15,0 3-5-15,0-3 4 0,0 0-2 0,0 0-2 16,-9-10-3-16,8 5 3 0,-4-4 1 0,1 1 0 15,0-4 0-15,2 2 0 0,-2 2-3 0,2-3 0 16,-1 2 0-16,2 2 2 0,-3 0-5 0,4 2 3 16,-3-1-2-16,2 1 3 0,1 1-5 0,0 4-1 15,0-5-1-15,2 2 2 0,-2 3-5 0,10-2 8 16,-4 0-2-16,-6 2 3 0,13 2-2 0,-8 0 2 0,3 0 0 16,0 1-1-16,0-2-1 0,-3 1 0 15,1 2 1-15,2-1 0 0,-3-1-1 0,-1 1 0 16,1-1-2-16,-2 0 1 0,-2 2 4 0,-1 0-2 0,0-1-1 15,0-3 4-15,-4 9-2 0,3-7 0 0,-6 2 3 16,2 2-3-16,-4-1-3 0,3 0 6 0,-2-3 0 16,3 1-3-16,0 0 0 0,1 1 0 0,-3-4 1 15,2 2-2-15,1 0-2 0,4-2 1 0,-4 2 4 16,4-2-1-16,0 0 0 0,-5 1-4 0,5-1 0 16,0 0 1-16,0 0 3 0,-4 3 0 0,4-3 0 15,0 0-4-15,0 0 0 0,0 0 3 0,0 0 1 16,0 0 0-16,0 0 1 0,0 0 0 0,0 0-3 15,0 0 0-15,0 0 5 0,0 0 0 0,0 0-4 16,0 0 3-16,0 0 0 0,0 0-2 0,11-8 0 0,-7 6 1 16,-4 2 0-16,9-4-1 0,-3 1-2 0,2 2 0 15,0-2 4-15,-2 2-3 0,7-2 4 0,-4 3-2 16,0-2 0-16,6 2-2 0,-2-2 1 0,1 1-6 16,3 2 6-16,1-2-2 0,-6 0 2 0,7 0-1 15,-6 1 1-15,3-2-1 0,-4 1 0 0,5 1 0 16,-3-2 3-16,1 2-4 0,1-1 3 0,-2 0-1 15,-1 1 0-15,3 0-2 0,2-3 0 0,1 2 0 16,-6 1 1-16,6-3 2 0,0 2 1 0,-1-1-1 0,3 0-2 16,-1 0 2-16,2 1-2 0,-2-3-1 15,2 3 1-15,7-4 4 0,-8 3-6 0,1-1 2 16,4-1 1-16,-5 1 2 0,7-2-3 0,-9 3 2 0,4 0-2 16,-5-1-2-16,4-1 1 0,6 1-6 0,-5 1 2 15,-2 0-8-15,1 1 5 0,0 1 2 0,5 0-1 16,-4 0 3-16,5-2-2 0,-7 1 2 0,5 0 1 15,4 0-1-15,-1-1 1 0,3 1 1 0,-4 0-1 16,0 1-6-16,2 0 6 0,-10 1 0 0,8-2 4 16,-9 2-2-16,0-1 2 0,0 1-1 0,0 2-2 15,0-1 0-15,0 0 0 0,0 1 1 0,3-1 0 16,-4 0 1-16,5 3 1 0,3-3-6 0,-3-1 4 16,7 1-3-16,-1-2 1 0,3 0-3 0,4 0-2 15,1-3 2-15,0 3 1 0,-1-2 0 0,-2 2-6 16,-3 0 0-16,1 0 0 0,-1 0-3 0,-9 0-4 0,-1 0 0 15,1 0 1-15,-3 0 3 0,3 0 0 0,-2 0 3 16,-2 0-2-16,4 0-5 0,-2 0 7 0,1 2 5 16,7-2 2-16,-6 0-1 0,6 0-3 0,-7-2 3 15,6 2-4-15,1-4 6 0,-1 1 0 0,0-1 1 16,2 1-8-16,-2 1 5 0,-4 1 3 0,-1-1 3 16,0 1-2-16,-1 1-5 0,1 0 6 0,1 3 0 15,-2-2-2-15,7-1-4 0,-1 2 2 0,-1 0 6 16,-3-2-6-16,-1 1 5 0,1 1-8 0,5 1 4 15,-6-2 3-15,6 0 1 0,-1 1-1 0,-7 0 1 16,7 0-2-16,1-2 1 0,-5 1 0 0,4-1 2 0,-8 2-1 16,4-2 1-16,4 2-3 0,-4 1 4 0,-4-1 0 15,9 1-5-15,-7-1 2 0,-1 1 0 0,2 0 1 16,-2-1-1-16,2 2-2 0,6-1 5 0,-1 0-7 16,1-1 5-16,-1-2 0 0,1 0-1 0,-7 0 1 15,8-2-2-15,-1 1 4 0,0-1 0 0,2-1-3 16,-2 1-2-16,-2 0 2 0,-6 1-1 0,0 0 1 15,-2-1 1-15,1 2 3 0,0-1-4 0,2 2 1 16,-3 0-1-16,-2 0 0 0,5 0-7 0,-2 2 8 0,0-1 1 16,2-1 3-16,0 1-4 0,7 0-1 15,0-1-1-15,2 1 2 0,-1-2 1 0,4 0-2 16,1 0 0-16,0-3 4 0,2 1-1 0,-3 0-1 0,3 0 0 16,1 2 2-16,-6-1 0 0,-1 2-2 0,-2 1-3 15,-2 0 4-15,-3-2-3 0,-1 2 1 0,-3 1-2 16,0 0-2-16,2 1 4 0,-2-2 2 0,1 2-1 15,-2 2 1-15,1-3-4 0,0 1 2 0,3 1-2 16,6 0 4-16,-7 0-1 0,7-3-2 0,3-2 0 16,-1 3 1-16,5-2-2 0,2-1 3 0,1-1 2 15,-1 1 2-15,2-1-4 0,-1-1-1 0,-3 2-4 16,0 0 8-16,-6-2-2 0,2 4-1 0,0-2-4 0,-10 0 2 16,0 2 0-16,-1-1-1 0,-1 0 4 15,1-1-1-15,0 0 0 0,-2 0 2 0,0 1-4 16,1 1-1-16,8-2 4 0,-9-2-5 0,10 1 2 0,0 0 2 15,0-2 0-15,4 1 0 0,-2-2 3 0,4 0-2 16,3 1 4-16,1 3-2 0,-3-1 0 0,2 1 0 16,-4-3-8-16,-1 3 10 0,-5 3-5 0,-4-2 0 15,-5 3-1-15,-4-2-2 0,-1 0-1 0,1 1-4 16,-3-1 0-16,0 2 1 0,1 1-2 0,-3 1 3 16,5-5-1-16,-5 4-1 0,1 1 0 0,3-1 1 15,0-1 2-15,2-1 0 0,2 2-3 0,6-1 6 16,-3-4-1-16,10 2 0 0,-2 1-2 0,1-3 3 15,3 0-1-15,4-2 2 0,-2 2-1 0,4-1-3 16,-3 1 6-16,1 0-3 0,-3-1 1 0,4 1-2 16,-2-1 1-16,-3 1-2 0,2 0 4 0,-2 1-1 0,-2-1 0 15,-1 1-3-15,-1-3 0 0,-9 3-4 0,2-2 6 16,-3 1 0-16,0-2 1 0,-2 1 2 0,2 1-2 16,-4-1-4-16,5 1-2 0,-1-1 4 0,0 1 4 15,1 0-3-15,3-2 0 0,6 0-4 0,-6 0 5 16,7 1 0-16,0 1 1 0,2-3-5 0,1 2 2 15,4 1 2-15,0-3-1 0,0 0 1 0,-2-1 0 16,3 3 0-16,-4-1 1 0,2-1-4 0,-3 2 2 0,-2-2 3 16,0 0-3-16,-1 2-3 0,-7-2 0 15,7 1 6-15,-9 2-4 0,1-3 2 0,-2 3 2 16,-2 0-3-16,2-2-3 0,0 2 1 0,0 0 2 0,-1 0-1 16,0 0 1-16,0-3 0 0,0 3 1 0,1 0 1 15,3 0-4-15,0-1 4 0,6 0 0 0,-6-1 1 16,4 2-3-16,4-1 1 0,-2-1-1 0,2 0 0 15,5 2-2-15,-4-3 1 0,1 3 0 0,-2-2 4 16,1-1-2-16,0 2 1 0,-10 0-1 0,11-2 1 16,-4 1 0-16,-6 1-3 0,9 0 4 0,-6-2-2 15,-3 2-3-15,0 0 3 0,1-1 1 0,2 0-3 16,-3 1 2-16,0-1-3 0,-3-1 4 0,4 1-1 0,5 2 0 16,-6-2 1-16,6-1-3 0,-1 1 1 0,-1 2-2 15,-5-1-1-15,7 0 1 0,-5 1 6 16,-3 0-4-16,10-1-5 0,-11 0 7 0,4 1 1 0,5 1-4 15,0-1-1-15,0-2 6 0,3 1-4 0,-4-1 0 16,2 0 2-16,-2 2-3 0,-5-2 1 0,6 1 1 16,0 0 2-16,-5 1-2 0,5 0-2 0,-7 0 1 15,10 1 0-15,-3 0 2 0,2-1-5 0,-3 2 4 16,5 0-4-16,-4 0 2 0,0 0-3 0,2-1 5 16,-1-1 0-16,-1 1-3 0,-6-1 1 0,7-1-1 15,-10 1-1-15,3-1 3 0,0 0-3 0,-3 1 4 0,3 0 2 16,-2-1-3-16,-1-1-1 0,3 2 4 0,-3-2-8 15,0 0 4-15,3 2 1 0,-3-1 2 16,-1 1-4-16,0 1 0 0,-5-1 3 0,6 0-1 0,-7 0 1 16,1 0 0-16,0 2 0 0,3 0-1 0,-4-2 1 15,4 0-1-15,-3 0-4 0,-2 2 4 0,3-1-1 16,0 0 1-16,-2 0 2 0,-1 0-1 0,2-1-3 16,-7 2 1-16,3 0 3 0,-2-1-2 0,-2-1-1 15,1 1-4-15,-1 0-2 0,-5-1 3 0,7 2 0 0,-7-2 0 16,0 0-2-16,5 0 6 0,-5 0-2 15,0 0 1-15,5 2-4 0,-5-2 3 0,0 0 4 16,0 0-5-16,0 0 3 0,7 0 1 0,-7 0-1 0,0 0-1 16,0 0 0-16,11-2 4 0,-11 2 0 15,6 0-3-15,-6 0 3 0,0 0 2 0,7-2 4 16,-7 2-5-16,5-1 4 0,-5 1 0 0,3-2 0 0,-3 2-2 16,4-3-2-16,0 1 0 0,-4 2-1 0,7-3 3 15,-5 1 1-15,-2 2-6 0,5-5 2 16,-2 3-1-16,0-1 2 0,0 1-2 0,0-3-1 0,-3 0 0 15,1 1 5-15,-1-1-5 0,0-1 2 0,0 0-1 16,-1 1 2-16,-1-1-4 0,1 2 2 0,0-3-5 16,1 2 1-16,-2 3 5 0,2 2-1 0,-1-8 1 15,-1 4-1-15,2 4-2 0,-1-5-2 0,1 5 5 16,0 0 0-16,-2-3-3 0,2 3-3 0,0 0 1 0,0 0 0 16,0 0-4-16,0 0 6 0,0 0 1 15,0 0 4-15,0 0 2 0,0 0-7 0,0 0 3 0,2 14 4 16,-2-8 0-16,0-4-2 0,-2 6-6 0,1-1 1 15,1-2 7-15,0 2-3 0,-3 3 6 0,2-3-3 16,0 0-4-16,0 0 2 0,-1-1 0 0,2 2-2 16,-1-3 2-16,0 3 0 0,-1-1-4 0,1 0 2 15,1-3-1-15,0 2 1 0,-1-3 2 0,1 1-4 16,0-4 2-16,-1 5 2 0,1-5-1 0,-2 6 1 16,2-6 1-16,-1 4 7 0,1-4-3 0,0 0-2 15,0 0 3-15,0 0-5 0,0 0 2 0,-3-15-2 16,5 9-1-16,-1 0-1 0,-1 0 1 0,1-2-2 0,1-1 0 15,0 0 1-15,1-3-1 0,-1 3 0 16,0 2 1-16,-1 2 0 0,0-1 0 0,2 0 10 0,-2 1 3 16,0 0-3-16,-1 0-3 0,3 3-9 0,-3 2 7 15,2-5 0-15,-2 5-1 0,0 0 0 0,0 0-1 16,0 0-1-16,0 0-1 0,4 11-1 0,-3-5-1 16,-1-1 2-16,0 2 0 0,2 0-3 0,-1 0-2 15,-1 3 4-15,-1 0-6 0,2-1 2 0,-2 2 2 16,1-1 4-16,0-1-5 0,0 3-3 0,0-5 7 15,-2 0-1-15,2 0-2 0,0 1 1 0,0-3-1 16,0 1-1-16,0 0 1 0,0-2 1 0,0-1-1 16,0 2 3-16,0-5-4 0,-1 5 0 0,1-5 1 0,1 4 4 15,-1-4 0-15,0 0-4 0,0 0 2 0,0 0 2 16,0 0-1-16,0 0 1 0,0 0-4 0,9-12 0 16,-5 8 0-16,-2-1 2 0,-1-1-3 0,0-1 1 15,0 3-2-15,1-3 3 0,0 3 3 0,-2 0-2 16,0 2-3-16,0 2 2 0,0-8 0 0,0 8 1 15,-4-4-4-15,4 4 3 0,0 0-3 0,-3-3-3 16,3 3 4-16,0 0 3 0,0 0-3 0,0 0 2 16,0 0-2-16,-10 7 1 0,10-7-2 0,-1 4 2 15,1-4 2-15,0 4-3 0,0-4-1 0,0 0 0 0,-1 2-2 16,1-2 3-16,0 0-1 0,0 0 1 0,0 0-2 16,0 0 3-16,0 0-2 0,0 0-4 15,0 0 5-15,0 0-1 0,0 0-1 0,0 0 2 0,0 0 1 16,0 0-4-16,0 0 1 0,0 0 2 0,0 0 0 15,0 0-4-15,0 0 4 0,-11-6-1 0,11 6-1 16,-6-3 2-16,4 0-3 0,2 3-1 0,-5-2 2 16,5 2 0-16,-8-3 1 0,4 3 1 0,4 0-1 15,-10-4 1-15,5 3 0 0,0-1-7 0,-3 0 8 16,3 1-1-16,5 1-2 0,-13 0 3 0,7-2-4 16,-2 2 4-16,-1-1-2 0,0 2 0 0,0-1 0 15,-5 2 0-15,4-1 1 0,-3 1-2 0,-1 0 1 0,1 1-1 16,-3-2-1-16,3 3 0 0,-2-4 1 15,2 1-1-15,-6 2 2 0,6-2 0 0,-5 1 2 16,5-1-2-16,-2 0 0 0,5-2-5 0,-3 1 6 0,0 0-5 16,0-1 2-16,-1 1 4 0,4 0-4 0,-4-3 2 15,3 3-2-15,-2-2-10 0,0 2 4 0,0-1-5 16,-1 1 2-16,1 0 0 0,-2-1 0 0,2 1-1 16,-2 0 1-16,2 0-1 0,0 0 4 0,-2 0-5 15,0 0 1-15,-1 0 2 0,3 0 2 0,0 0-2 16,-4-3-1-16,-2 3 3 0,6 0 0 0,-6 0 2 15,1-1 0-15,1-2-3 0,-2 1 9 0,1-1-3 0,-1 0 0 16,1 1 0-16,0-1 0 0,4 2 3 0,-4-2-5 16,-1 1-1-16,1-1 4 0,-1 1 0 15,0-1 1-15,0 3 2 0,-3-3-2 0,3 1-1 0,1 0 1 16,0 1 2-16,-1 1-2 0,1-1 4 0,0 0-3 16,7 1 0-16,-2-1-1 0,-5 1 3 0,0 0-3 15,3 0 4-15,-3-1-1 0,4 0-4 0,-3 1 3 16,2-2 2-16,-6 0-2 0,2 0-2 0,1 1 2 15,1-1 3-15,-1 0-2 0,-3 0 1 0,0 1-2 16,-2-2 0-16,2 1 2 0,-2-3-1 0,-4 1 2 16,-1 2-8-16,-3 1 4 0,3-1 1 0,0 0 5 15,9 1-4-15,-4-2 1 0,4 3-8 0,-2 0-1 0,2-1 8 16,-2 1 0-16,1 1-5 0,0-2 5 0,-2 1 1 16,5 0-2-16,-3-2 1 0,-3 2-4 15,4-1 4-15,-3 2-3 0,-1-2 2 0,-4 1-5 0,6-1 5 16,-9-1-1-16,-1 2 2 0,2-4-2 0,0 1 3 15,2 3-1-15,-4-3-3 0,1 2 4 0,0-2-1 16,1 1-3-16,-1-3 0 0,1 3 3 0,0 1-6 16,-2-1 4-16,-1 1 1 0,0 0-1 0,1-2 3 15,1 1-2-15,-1 2 3 0,2 0-1 0,-2 0-3 0,4 2 1 16,-1-2-2-16,0 0-2 0,0 3-2 16,6-3 3-16,-1 1 1 0,3-1 2 0,-11 1-2 15,8 1 1-15,3-1 0 0,-1 0-1 0,-8 0-1 0,6-1 3 16,1 4 1-16,-5-1 0 0,7 0-1 15,-3-3-1-15,1 1 0 0,0 0 0 0,1 1 0 0,-1-2 0 16,1 3-3-16,1-1 3 0,-2 0 1 0,3 0 1 16,0 0-2-16,0 1 0 0,1-2 3 0,0 2-5 15,0-1-5-15,0 1 9 0,-1 1 0 0,5-2 0 16,0 1-3-16,0-1 2 0,-3 1-6 0,1 1 6 16,-2 0 3-16,0 2-4 0,-4-3-2 0,3 1 1 0,-2 1 0 15,-5-2 3-15,3 2 0 0,-5 0-2 16,0-1 0-16,5 0-2 0,-3 0 4 0,-1 0-4 15,5-1 2-15,5-1-2 0,-1 2 0 0,0-1 3 0,0 0 0 16,-1 2-2-16,-2-5 3 0,8 2 0 0,1 1 1 16,0-1-2-16,2 1-3 0,-1-2 2 0,0 2-1 15,5 0 4-15,-7-2-3 0,4 2 0 0,-4-1 0 16,2 4 1-16,-5-1 2 0,3-1 0 0,-6 1-1 16,2 0 0-16,-1 2-4 0,-3-2 1 0,1 0 2 15,1 2 0-15,-8 0 1 0,5-1-10 0,-6 0 7 16,1-2 3-16,-1 2 1 0,8-1-3 0,-9-2 2 15,0 0-3-15,6 1 3 0,0-2-1 0,5 1-2 0,-5-2 1 16,4 2 0-16,1-2 0 0,-1 2-2 16,1-2 2-16,1 0 2 0,-2 1-3 0,0-1 3 15,3 0-1-15,-2 2 3 0,0-3-7 0,1 2 5 0,-1-2-4 16,-3 3 5-16,-9-1-5 0,7 0 4 16,-5 1-2-16,0-1 2 0,0 0-3 0,1 1-5 0,-3-1 5 15,2 2 4-15,0-3-1 0,-1 2-4 0,-3-3 2 16,0 0 0-16,-1 0-1 0,-1-3 2 0,0 1-1 15,1-1-6-15,1 3 7 0,3-4 3 0,1 1 1 16,-2 1-1-16,7 2-1 0,-4-3 0 0,0 2 0 16,6 1-2-16,-1-1-2 0,-4 2 4 0,-1 0-6 15,6-3 6-15,-1 0-4 0,-8-1 2 0,0 5-1 0,-1-4 2 16,2 2-2-16,-4 0 0 0,2-1-1 16,-1 2 2-16,-1-3 1 0,-2 2-2 0,2 0 1 0,-1-3-1 15,2 3 5-15,1 0 2 0,3 0 4 0,-3 0-4 16,4 0 3-16,7 0-2 0,-2 0 2 15,3-1-9-15,0 0 5 0,-1-1-3 0,2 1 1 0,1 0 4 16,-2 0-1-16,1-2 0 0,-5 2-3 0,4-2 0 16,-4 0 0-16,-4 2 0 0,-2 1 1 0,-6 0-2 15,3-3-1-15,-4 2 4 0,0 1-2 0,-2-1-1 16,3 0-1-16,-1 2 4 0,1-1 2 0,3 1 0 16,0 0-1-16,5-2-3 0,6 0 3 0,0 2 0 15,3 0-2-15,-2-2 1 0,5 1-1 0,-2-1 0 16,4 0-1-16,-5 1 0 0,3-2-1 0,-5 2-3 15,-1-2 3-15,1 1 0 0,1 1-2 0,-3-4-1 0,-1 3 2 16,6-1 2-16,-4 2-3 0,-1-2 0 0,1 2 2 16,2-1-3-16,-4 2 0 0,5-1 2 15,-5 2 0-15,4-1-1 0,1 0-1 0,-1-1-4 0,1 1 4 16,-1 1 0-16,1-2 2 0,0 2 2 0,-1-4-4 16,-3 4 1-16,3-4-1 0,1 0 2 0,-1 2-1 15,1-1-2-15,4 0 3 0,-2 2-1 0,-4-2 0 16,1 0-2-16,-4-1 2 0,3 2-3 0,-1-1 0 15,-7 0 3-15,0 0-4 0,-1 2 3 0,1-2 0 0,-3 2-4 16,0-1 3-16,1 1-1 0,-2-2 5 16,1-2-4-16,0 2 0 0,2-1 1 0,-1-2 0 15,-3 1 3-15,1 0-5 0,4 3 0 0,-3-1 0 16,2 0-2-16,1-1 0 0,0-1 3 0,5 3 2 16,5-3-5-16,-4 0 5 0,2 0-1 0,-1 1 2 0,2-1 0 15,-1 1-2-15,2-1 2 0,0 3-5 0,-2-1 3 16,2 1-1-16,-4 0-1 0,0-1-1 0,3 0 0 15,-4 1 3-15,-6-2-3 0,-2 1 1 0,2 0-1 16,-2 0 1-16,3-3 1 0,-7 2-1 0,2-2-1 16,1 0 2-16,-1-1 3 0,2-2-1 0,1 5-4 15,-1-5 1-15,0 2-2 0,10 2 5 0,0 1 1 16,3 2-1-16,-2-3-1 0,7 2 2 0,0 0-1 16,3-1 1-16,4 2-3 0,-3-1 1 0,4-1-1 15,5 2 0-15,-9-1-2 0,9 1 1 0,0 0 0 0,-6-1 1 16,6 1-2-16,0 0 0 0,0 0 2 0,0 0-1 15,0 0 2-15,0 0-1 0,0 0 1 0,-7 0-3 16,7 0 4-16,0 0-4 0,0 0 6 0,-13 0-9 16,7 1 6-16,-3-1-2 0,-4 1 5 0,0 1-4 15,-2-2 2-15,-2 1-1 0,-2 1 1 0,1-1 0 16,7 0-1-16,-1 2 0 0,1-3 1 0,2 0-2 16,0 0 1-16,1 2-2 0,0-2 0 0,1 2 4 0,-1 0-2 15,1-1 1-15,0 2 1 0,-2-2-5 16,0 2 3-16,-5 1 1 0,4 1-2 0,-4 0 1 15,-3 1 0-15,-1-1 2 0,4 1-2 0,-5-1-2 0,4 0-1 16,-3 0 1-16,-2-4 3 0,4 3-3 0,-3-3 3 16,1 0-1-16,-1-1-1 0,0 0-4 0,-2 2 9 15,-2-2-3-15,2-2-1 0,0 0 1 0,1 0 2 16,-2-1-3-16,-6-1-1 0,9 1 3 0,-3 1 0 16,-1-2-3-16,6 2 2 0,-2-3-3 0,0 3 3 15,1 2-4-15,3-3 4 0,-1 2-5 0,1-2 4 16,4 3-2-16,-3 0 2 0,2-3 2 0,6 1 0 15,-1 0-1-15,0 1 1 0,-1-1 0 0,4 2 0 16,-2-2-4-16,-1 1 7 0,7 1 0 0,-10-1 0 16,5 1-4-16,5 0 4 0,-9-3-11 0,1 0 8 15,2 2 1-15,6 1-1 0,-13-1 0 0,4 1-1 0,-3 0 3 16,5 0-5-16,-1-2 4 0,0 1-2 0,1-1 2 16,2 2-5-16,-3-2 3 0,8 2 0 0,-14 0 1 15,9 0 1-15,0-2-4 0,5 2 1 0,-10 0 2 16,4 0-2-16,6 0 3 0,-12-3-3 0,7 3-1 15,0-1 2-15,5 1-1 0,-9-1 1 0,9 1-1 16,-8 0 0-16,8 0-1 0,-6-2 1 0,6 2 1 16,0 0-2-16,-8-1 3 0,8 1-1 0,0 0 2 15,-9 0 0-15,9 0-1 0,-5-3-1 0,5 3 1 16,0 0 1-16,-4-1-1 0,4 1-2 0,-5-4-2 16,5 4 4-16,-3-5-1 0,3 5 4 0,-1-6 0 15,1 6-9-15,-4-5 9 0,3 3 0 0,1 2-2 0,-4-7 3 16,4 2-3-16,-1 1-4 0,1 0 2 15,0 4-1-15,-1-7 5 0,1 7-4 0,-3-7-1 16,2 3 2-16,1 1-2 0,-3 0 4 0,2-2-2 0,1 5-5 16,0-6 2-16,-3 5 1 0,3 1-1 0,-1-4 0 15,1 4 2-15,0 0-2 0,0-5 0 0,0 5 1 16,0 0 0-16,0 0-4 0,0 0 1 0,0 0 0 16,0 0-1-16,0 0 2 0,0 0 2 0,4 12-7 15,-4-8 6-15,0 1 0 0,1 1 1 0,2-1 0 16,-3 1 0-16,0 0 1 0,1-1-1 0,2 1-2 15,-2 1 4-15,-1-2-4 0,1 2-1 0,3-1 6 16,-4-2-2-16,0 3-1 0,0-2-5 0,0-2 6 0,0 1 0 16,0-4 0-16,1 5-6 0,-1-5 5 0,0 5 2 15,0-5-2-15,0 4 2 0,3-3 0 16,-3-1-1-16,0 0-1 0,0 5 4 0,0-5-1 0,0 0-1 16,0 0-4-16,0 0 4 0,0 0-1 0,0 0 1 15,0 0 1-15,0 0-6 0,0 0 11 0,0 0-2 16,0 0 1-16,0 0-2 0,-3-17 0 0,2 10-5 15,1 2 6-15,0-2-5 0,0 0 2 0,0-2-1 16,-4 1 1-16,3 1 0 0,0 1 0 0,-2-1-1 16,2 0-2-16,1 0-2 0,-3 2 2 0,2 2 2 15,1-3 0-15,0 6-1 0,-3-6 0 0,2 3-2 16,1 3 1-16,0-4 1 0,0 4-1 0,0-5 0 0,0 5-4 16,0 0 4-16,0 0-3 0,0 0 1 0,0 0-1 15,0 0 1-15,0 0 0 0,0 0 1 0,0 0 0 16,8 12-2-16,-8-9 1 0,1 1 1 0,3 1 4 15,1 1-3-15,-1 0-2 0,-3 2 2 0,3 0 2 16,1 1-5-16,-2-2 4 0,-2-1-1 0,-1 2-6 16,1 0 10-16,2 0-6 0,-3-4 5 0,0 2-3 15,0-1 0-15,0 1-1 0,0-5 3 0,1 4 1 16,-1-5 1-16,0 6 1 0,0-6 2 0,0 5 1 16,0-5 13-16,0 0 2 0,0 0 6 0,0 0 0 15,0 0-2-15,0 0-1 0,0 0-5 0,0 0-4 16,0 0 1-16,-9-16-2 0,8 15 0 0,-3-5-3 0,0 2-1 15,3 1-2-15,-3 1 0 0,0 0-6 16,2-2-18-16,2 4-19 0,-4-4-28 0,4 4-38 0,0 0-24 16,0 0-30-16,0 0-43 0,-7 8-209 0,7-8-439 15,8 9 194-15</inkml:trace>
  <inkml:trace contextRef="#ctx0" brushRef="#br0" timeOffset="-189345.93">17566 9873 15 0,'0'0'59'0,"0"0"-9"0,0 0 3 0,0 0-8 16,0 0-4-16,0 0-2 0,1-7-4 0,-1 7 0 15,0 0-10-15,0 0 1 0,0 0-7 0,0 0-4 16,0 0-2-16,-13 3-7 0,13-3-4 0,-5 3-2 16,5-3-5-16,-6 2-1 0,3 0-2 0,3-2 0 15,-10 2 3-15,10-2 0 0,-5 3 2 0,5-3-4 16,-6 0 6-16,6 0 4 0,0 0 0 0,-7 1 5 0,7-1 4 16,0 0 1-16,0 0 0 0,-8-4-2 15,8 4-3-15,0 0 3 0,0 0-2 0,0 0-1 0,-10 0 0 16,10 0 3-16,0 0-5 0,-7 0-3 0,7 0 2 15,-6 3-2-15,6-3 0 0,-6 0 1 0,6 0-3 16,-7 1 0-16,7-1-1 0,0 0 4 0,-6 3 3 16,6-3 5-16,0 0 2 0,-3 1 8 0,3-1 2 15,0 0-6-15,0 0 6 0,0 0 4 0,0 0-4 16,0 0 3-16,0 0-6 0,0 0 5 0,0 0-6 16,0 0 5-16,0 0-5 0,0 0-4 0,0 0 1 15,0 0-5-15,0 0-3 0,0 0-1 0,0 0 7 16,-9 0 2-16,9 0-12 0,0 0-1 0,0 0 5 0,0 0-8 15,-3 4 6-15,3-4-11 0,0 0 8 16,-1 3 2-16,1-3-4 0,0 0-1 0,1 10-1 0,-1-7 3 16,1 1 0-16,-1 0-3 0,2 1 5 0,-4 2-2 15,1 3-5-15,0 2 11 0,-1-2-5 0,1-1-6 16,0 0 3-16,-3 0 0 0,3 0-3 0,-3 3 3 16,3-4 1-16,-2 1-3 0,1-1 1 0,-1-1 1 15,0-2-3-15,2 0 5 0,1 2-1 0,-1-6-4 16,0 3 0-16,-1 0 3 0,2-4-5 0,-1 5 5 15,1-5 4-15,-1 5 1 0,1-5 5 0,-3 2 0 0,3-2-6 16,0 0-1-16,0 0 3 0,0 0 0 0,0 0 1 16,0 0-1-16,0 0-3 0,-9 0-1 0,9 0 1 15,0 0 3-15,0 0-4 0,-7-4-5 0,7 4 0 16,-3-3 0-16,3 3 3 0,0 0-6 0,-1-4-4 16,1 4-5-16,0 0 10 0,0 0 0 0,-2-5 0 15,2 5 1-15,0-5 3 0,0 5-2 0,2-8 3 16,-1 5-2-16,-1 3 2 0,0-6-2 0,0 1-1 15,0 3 2-15,0 2 4 0,0-5 3 0,0 5-5 0,0-4 9 16,0 4-9-16,0 0-3 0,0 0 7 16,-1-7-3-16,1 7 9 0,0 0-6 0,0 0-3 0,1-4-9 15,-1 4 6-15,0 0 9 0,0 0-5 0,0 0-4 16,0 0 3-16,0 0-1 0,0 0 0 0,0 0-3 16,0 0 2-16,0 0 10 0,0 0-11 0,0 0-4 15,0 0 8-15,0 0-4 0,0 0-1 0,0 0 4 16,0 0-4-16,0 0 3 0,0 0-4 0,0 0 2 15,0 0-3-15,0 0-1 0,0 0 9 0,0 0-5 16,0 0-2-16,13 6-2 0,-7-4 0 0,-6-2 7 0,12 3-3 16,-5-2 3-16,1 2-2 0,2-1-1 0,-1 1 3 15,2-1-1-15,1 1 3 0,-3-1-6 16,5 0 8-16,-4 1-1 0,2-3 3 0,3 1-10 0,-2 0 2 16,1 2 1-16,4-3 0 0,0 1-4 15,-5-1 6-15,6 1 1 0,0 1-2 0,-2 1 0 0,4-3 1 16,-1 0 4-16,6 1-4 0,-4 0 0 0,0 2 2 15,1-3-1-15,2 1-1 0,2-1-2 0,-4 1-1 0,5 1 5 16,0 0-4-16,0 1 3 0,3-1-2 16,-3-2-2-16,2 1 1 0,0 1-2 0,0 1 0 15,2-2 2-15,0 2-3 0,-2 0 4 0,1-1 2 0,-3 1-8 16,1-1 6-16,-1 1 0 0,-2 2-6 16,1-3 6-16,1 3 0 0,0-3-4 0,7 2 2 0,-6 2-4 15,3-3 0-15,6-1 3 0,2 2 0 0,11 2 9 16,-1 0 4-16,2-1-5 0,1 0-2 0,-1 0-2 15,3 0 5-15,1 0 3 0,-5 0-3 0,-14-1-6 16,3 4 4-16,-5-4-2 0,0 4-2 0,0-1 2 16,-5 0 1-16,1 0-3 0,0 1 1 0,-3-6-1 15,0 5 3-15,0-1-10 0,-2 0 5 0,1-3-3 16,2 2 0-16,-1-2-10 0,3-1 9 0,1 0-1 0,1 0 7 16,4-1 19-16,1 0-6 0,-1 2 1 0,16-1 3 15,-16-2-1-15,0 0-7 0,-3 1-1 0,3 1 3 16,-2-1-3-16,-6 0-2 0,4 4-1 0,-2-5 0 15,-1 2 0-15,0-2-2 0,-2 3 3 0,-1 0-4 16,5 0-2-16,-4-1-5 0,-1 1 6 0,0 1-2 16,2-2 1-16,2 0 2 0,-2-1-6 0,5 3-2 15,-1-3 5-15,1 2 0 0,1-2 2 0,-1-1 3 16,3 3-4-16,3-1-3 0,14-1 2 0,-3 0 4 0,2 0-4 16,-13 1 0-16,14 0 2 0,-3 1-6 15,-12-1 4-15,11 1 4 0,-9 1-1 0,-4 0-3 0,-1-3 2 16,0 2-1-16,-3-1-5 0,2 1-1 0,0-2 7 15,1 1-2-15,-3-1-3 0,-1-1 4 0,0 1 3 16,0-1-2-16,1-1-1 0,2 0 0 0,0-3 4 16,3 1-2-16,-1 2 3 0,2-2-5 0,12 1 8 15,3-1-3-15,-1-1 2 0,0 1 2 0,-16 1 1 16,18-1 3-16,-1 2-3 0,-16-2-1 0,13 2-5 16,-11 1 1-16,1 0 3 0,10-1-4 0,-15 2 2 15,3 2-5-15,2-2 5 0,10 1-4 0,-15 0-2 0,1-2 0 16,-1 0 0-16,0 2 0 0,-2-2-1 0,2 2 1 15,-3-1 0-15,0 2 1 0,-2-2-2 0,1 0 5 16,1 1-3-16,3-2 0 0,-3 0-4 0,3 2-4 16,-1-2 5-16,0 3 2 0,2-3-4 0,2 0 6 15,0 2-4-15,-4 1-2 0,2-2 5 0,1 2-4 16,1-2-3-16,-1 1 0 0,2 0 4 0,-3-2-5 16,1 3-3-16,0-2 0 0,-2 2-1 0,-1-5-1 15,0 2-4-15,1-1 6 0,-3 1-2 0,1 0-2 16,-3-1 0-16,0 1 5 0,-3-3-1 0,0 1 0 15,0 2-1-15,-8-3-2 0,3 0-1 0,7-1 1 0,2 2-3 16,0 2-6-16,2-3 11 0,-4 2-3 0,3-2 1 16,-1 2-1-16,4-1 1 0,-3-1-2 0,2 3 7 15,-1-2 2-15,1 2-2 0,-4-2-1 0,2 0-2 16,0 1-2-16,-1 0 3 0,-1-2-7 0,-1 1 0 16,1 1 0-16,-2-4 2 0,-1 4-2 0,-5-2-6 15,0 1 12-15,9 1-9 0,0-3 3 0,-2 1 3 16,2 0 0-16,-2 1 6 0,-2-1 0 0,3 2-9 15,0-2 7-15,-2 0-10 0,-1 2 17 0,0 1-5 16,0 0 1-16,2 0 3 0,-1-2 0 0,-2 2-1 16,3 0-2-16,-7-2-1 0,5 0 2 0,0 2-3 0,0 0 6 15,-7-2-2-15,0 2 1 0,2 0 4 0,-3 0-2 16,1 0 3-16,-1-3-2 0,-1 3-3 0,-1-2-4 16,4 1 4-16,-2-3 1 0,-3 3 6 0,2 0-7 15,-2 0 0-15,-3-3 0 0,1 1 3 0,3-2 1 16,4 1-8-16,-3 1 7 0,2 1 0 0,-1-2-1 15,7-2 1-15,-7 1 2 0,3 3-5 0,-4-1-1 16,2 0 4-16,-1-1 1 0,3 2 1 0,-2-1-3 16,-1 3-1-16,-1-1 1 0,1 1-1 0,1-4-1 15,-2 4 0-15,1-3-4 0,0 1 3 0,-1-2 3 16,-6 1 5-16,5 2 4 0,-5-3-9 0,-3 1 7 16,4-1 1-16,-2 0 2 0,-1 1-1 0,-1-2-2 0,2 0-3 15,-1 0-1-15,1 0 2 0,-1-2-2 0,3 2 2 16,0-3-2-16,4 2 0 0,-4-1-4 15,4 1 0-15,0 0 5 0,-4 0 3 0,5-3-14 0,-1 4 9 16,0-3-4-16,-1 4 0 0,2-1 6 0,-1-3-10 16,0 4 5-16,-2-3 3 0,-2 2 2 0,-1 0-2 15,-3 3 0-15,2-4-2 0,-2 5 1 0,-1-4-3 16,-1 3 4-16,-1 0 0 0,1 1-2 0,-2-2-1 16,-2 2-3-16,1-1 5 0,-5 2-1 0,9-1-6 0,-9 1 7 15,7 3 0-15,-7-3-4 0,9 2 7 16,-6 1-13-16,1 1 8 0,0-2 0 0,0 2 5 0,-2 0-2 15,2 0-5-15,-3 0 3 0,3 1-2 16,-2 1 2-16,0-1-5 0,0-1-1 0,-2 1-1 0,0 0 10 16,0 2-2-16,1-1 0 0,1 1 0 0,1 0 2 15,-2 0-7-15,3 0-3 0,-2 0 5 0,2 0 5 16,-1-1-4-16,-1-1 1 0,4 2-3 0,-3-3 5 16,1 0-2-16,0 1 1 0,1-1 2 0,0-2-1 15,-3 0-6-15,1 1 1 0,1-2 4 0,-4-1-3 16,9 1 4-16,-9-1 0 0,10-4-6 0,-6 1 9 15,0-2-4-15,0 3 9 0,1-3-2 0,0-5 3 16,0 3-7-16,0-1 2 0,-1-3-1 0,0 3 4 16,0-2-2-16,0-1 2 0,0 1-2 0,-1 5-1 0,1 0-1 15,-1-3-9-15,-1 4 8 0,0-1 2 0,-1 1 4 16,-1 4-5-16,1-5 1 0,-1 5 0 0,4-5-4 16,-4 2 4-16,0 3-2 0,0 0-4 0,0 0 2 15,5-2-3-15,-5 2 3 0,0 0-3 0,0 0 3 16,5 7-2-16,-3-4 2 0,0-1-2 0,-1 3 2 15,0 1-5-15,1-2 4 0,-2 0-3 0,0 3 0 16,0-2-1-16,0 1-1 0,0 1 0 0,-2-1 5 16,0 0 0-16,-2 3 0 0,2-4-3 0,0 0 1 0,0 1 3 15,1 0-4-15,-2-1 3 0,-1 0 2 0,4-3-3 16,-1 3 2-16,1-5-4 0,-3 6 2 0,3-6-1 16,-1 4-4-16,1-4 5 0,0 0-2 0,-4 1-1 15,4-1 6-15,0 0-3 0,0 0-4 0,0 0 6 16,0 0 2-16,-1-10-1 0,1 10 3 0,0-6 0 15,-3 4-3-15,3 2 3 0,0-5-1 0,0 5-3 16,0 0-4-16,0 0 4 0,0-5-2 0,0 5 1 16,0 0 5-16,0 0-3 0,0 0-1 0,-2-5 2 15,2 5-4-15,0 0 4 0,0 0-7 0,0 0 4 16,0 0-3-16,0 0 2 0,0 0 1 0,0 0 2 0,0 0-4 16,0 0-2-16,0 0 3 0,0 0 0 0,-5 11 2 15,5-11-5-15,-4 5 2 0,1-1-3 16,-3-2 3-16,-3 0 2 0,0 1-1 0,-4-1-5 0,-6 2-5 15,-1-3-4-15,-2-1-1 0,-8 5 0 0,8-3-3 16,0-1 2-16,-4 1 7 0,3-2-12 0,4 2 5 16,6-3 5-16,-5 2 1 0,6 0 4 0,0 1-2 15,-1-2-3-15,-2 2 9 0,4 1-18 0,-4-3 19 16,-1 0 0-16,-3 1-3 0,1-1 1 0,-1 0-4 16,-1 2 9-16,1-2-3 0,-2 0 3 0,3 0-6 15,-3 0 4-15,2 0 0 0,0 0-3 0,-2 0 4 16,2 0-3-16,1 0 0 0,-1 2-2 0,-1 0 6 15,2 0-6-15,-4 1 2 0,-1-1-2 0,-5 3-4 16,2 1-5-16,-4-2 5 0,2 1-3 0,-2 2 3 0,1-3 1 16,-2 2-6-16,4-1 1 0,1-1 1 0,5-1-2 15,2 2 3-15,-1-3 3 0,-2 1-3 0,1-1 2 16,-2 0 2-16,-3-2 1 0,3 0 1 0,-4-2 3 16,-1 2-3-16,7 0-2 0,-2-3 0 0,2 1-1 15,-9-1 4-15,3 0-2 0,5-1 2 0,-4 0 0 16,5 2 1-16,-8-4 0 0,2 1 2 0,-1 3-5 15,0-4 4-15,7 4 0 0,-2-1 0 0,0 2 2 16,-3-3-1-16,6 1-2 0,-1 0-3 0,0 2-2 0,1-1 9 16,1 0-5-16,-2 4 4 0,2-2-2 0,-11-2 0 15,10 1 0-15,-12 0 5 0,5 1-6 16,-2-4 0-16,1 3 2 0,-3-3-2 0,3 1 3 0,-4 0-4 16,0-1 2-16,3 2 2 0,-2-3-2 0,2-1 0 15,1 4 6-15,-2-3-6 0,2 1 2 0,2-2-2 16,-2 4 2-16,0-2-3 0,0 1-2 0,6 1 3 15,1 2 2-15,0-1-3 0,-7 0 2 0,10 1 0 16,0 0 1-16,-5 1 3 0,4-1-6 0,-4 0-2 16,-4-1 6-16,6 2-2 0,-7-2 0 0,-3 2-2 15,0-1-2-15,3-1 4 0,-1 0-5 0,-2 0 9 0,0-1-3 16,3 1-7-16,-4 2 8 0,4-3 1 0,0 0-8 16,1 1 3-16,7 1-1 0,-2 0 5 15,2-1-7-15,2 3 3 0,-1 0 3 0,1 0 3 0,0 1-10 16,-3-1 3-16,3 1 2 0,1 0-4 0,-2-1 7 15,2 1-1-15,-2-2-10 0,2 2 9 0,-1-3-5 16,-1 3 3-16,-3 1-6 0,2-2 10 0,-3 2-5 16,-4 0 4-16,1-2 3 0,3 0-16 0,0-1 13 15,0 1-1-15,4-1-6 0,-3 1 6 0,0 0-3 16,0-2 4-16,1 2 2 0,-2 1-7 0,-3-3 2 16,4 1-1-16,0 1 1 0,-5-1 2 0,-1 2 0 15,5-2 1-15,3 0-2 0,-10 2 2 0,5-3-5 16,-3 1 5-16,6 0-4 0,-9 2 2 0,1-2 2 15,-1 0-9-15,-1-1-5 0,1 3 13 0,-1-3-3 0,-2 2 10 16,2-2-4-16,0-2 0 0,0 1-1 0,1-1 0 16,-4 1-2-16,5-1 1 0,0-1-3 0,-2 2 2 15,0-2 2-15,0 2-1 0,-3-2 1 0,3 1-3 16,-2-1 2-16,2 3 4 0,-2-5-7 0,-1 5 0 16,-1-3 4-16,2 1-9 0,0 0 5 0,-2 0-1 0,2-4 2 15,-2 4-3-15,-1 2-3 0,1-3-1 16,-1 1 5-16,-1 0 1 0,-3 0 4 0,3-1-3 15,-2 0-2-15,-12-4 1 0,13 2-2 0,1 0 3 0,-17-2 3 16,5-1 0-16,-3 2-4 0,16 1 5 0,-2-1 1 16,1 4-1-16,-3-2-5 0,3 1 9 15,3 1-14-15,2-3 5 0,0 5 8 0,1 0-4 0,-2 0-5 16,6 3 3-16,-2 1 0 0,-1-3 2 0,0 1-5 16,-2 2 3-16,6-2-3 0,-1 2-1 0,-3-2 0 15,2 0-8-15,0 1 9 0,-3-1-2 0,-1 0 3 16,-1-2-3-16,-4 1-2 0,1-1-11 0,-15-1 10 15,12 1 0-15,-12-4-4 0,-1 1 6 0,2-1-4 16,11-2 6-16,-12 4 0 0,16-2 2 0,-1 1 1 16,4-2 3-16,2 3-2 0,1-1-1 0,8 1 0 0,2-1 5 15,-1 3-5-15,3 2 1 0,-2-2 2 0,-2 1 0 16,1 3 1-16,1-2-6 0,-3 4-2 0,-4-1 1 16,-1 1 2-16,4 0 5 0,-7 1 0 0,3-3-6 15,-4 2 1-15,0-1 2 0,-1 1-7 0,2-4-2 16,2 0 4-16,-3 0-1 0,0-2 4 0,0 0 0 15,-5-3-3-15,1 2 5 0,-2-1-7 0,0-2 9 16,-2 1-2-16,0 1-3 0,3-3 5 0,-1 1 0 16,2-1 1-16,4 5 0 0,-4-5-4 0,5 4 3 15,-1 1-5-15,1 0-1 0,1 0 3 0,2 1 5 16,4-1-7-16,5 2 1 0,-3 1 3 0,3-1 0 16,0 1-12-16,0-2 10 0,0 4-4 0,1-4 0 0,-3 2-2 15,1-1 1-15,-1 1-3 0,0 0-3 0,-1-1 1 16,-6-3-14-16,-3 2 5 0,1-2-2 0,0-2 5 15,-2-1-1-15,0 3-4 0,-2-3-4 0,-1 1 7 16,1-2 5-16,0 1 1 0,4 2 6 0,-1-1-11 16,11-3 1-16,2 2 12 0,1 4 9 0,3-2 0 15,5 0 4-15,0 1-11 0,0 1-2 0,4-2 7 16,5 2-5-16,-9 0 4 0,9 0-5 0,-9 0-3 16,9 0 5-16,-7 0 4 0,7 0-7 0,-8 2 3 15,8-2-12-15,-6 1 13 0,2 1-3 0,-1 0 8 16,-3-2-3-16,2 3 1 0,-3 2-2 0,-2-4-4 0,0 2 4 15,1-2 8-15,-3 1-5 0,4 0-20 0,-1 0 13 16,-3-2 6-16,7 0-1 0,-2 0-3 16,0 1 8-16,8-1 12 0,-9 1-1 0,7 2 7 0,2-3-5 15,-8 0-10-15,8 0-3 0,0 0 4 0,-8 2-3 16,8-2-2-16,0 0 1 0,0 0-3 0,-5 0 2 16,5 0 1-16,0 0 0 0,-9 1-5 0,9-1 1 15,-5 0-3-15,5 0 6 0,-9 2 0 0,9-2-5 16,-7 1 1-16,7-1 1 0,0 0-2 0,-11-3 9 15,8 2-9-15,3 1 6 0,-7-2 7 0,5-1-1 16,2 3 3-16,-4-2 1 0,4 2-5 0,-4-4 2 16,4 4 1-16,0 0-3 0,-3-3-7 0,3 3 3 0,-3-3-5 15,3 3 3-15,0 0 5 0,0 0-9 0,0 0 2 16,0 0 4-16,0 0-3 0,0 0-3 0,0 0 2 16,0 0 0-16,-2-5-4 0,2 5 7 0,0 0-6 15,0 0 5-15,-2-4-1 0,2 4-5 0,0 0 0 16,0 0 3-16,0-5 0 0,0 5-1 0,0 0 0 15,0 0-3-15,-5-2-2 0,5 2 3 0,0 0 2 16,-13 2-7-16,8 1-4 0,-3-3 4 0,4 2-2 0,-1 0-1 16,0 0-3-16,5-2 0 0,-8 1-3 0,8-1 0 15,0 0 9-15,-6 3-1 0,6-3-5 16,0 0 6-16,0 0-2 0,0 0 1 0,0 0-2 0,0 0 3 16,0 0 3-16,0 0 4 0,0 0-5 0,0 0-1 15,0 0 2-15,0 0 5 0,0 0-3 0,0 0-2 16,-3-8 7-16,3 8-1 0,0 0-7 0,0 0-4 15,-10 8-20-15,8-6-13 0,2-2-15 0,-4 5-25 16,1-3-99-16,3-2-193 0,-5 3 85 0</inkml:trace>
  <inkml:trace contextRef="#ctx0" brushRef="#br0" timeOffset="-185965.25">27612 10065 64 0,'8'0'80'0,"-8"0"7"0,8 0-10 16,-8 0-10-16,9 1-5 0,-9-1-4 0,10-1-4 15,-7 2-5-15,-3-1-3 0,8 0-4 0,-8 0-1 16,7 0 3-16,-7 0-5 0,0 0 3 0,0 0-15 16,8-1 6-16,-8 1-5 0,0 0 3 0,0 0-11 15,0 0 1-15,0 0-5 0,4-3-4 0,-4 3 5 16,0 0-3-16,0 0 1 0,0 0-3 0,0 0-4 16,0 0-8-16,0 0 10 0,0 0-10 0,0 0 10 15,0 0-5-15,0 0 5 0,0 0 4 0,3 7-7 16,-3-7 2-16,0 0-6 0,0 0 3 0,2 2-2 15,-2-2-4-15,4 1 5 0,-4-1-1 0,4 2 2 0,1 1 4 16,-1-1-2-16,2 1 4 0,-1-1-11 0,3 0 6 16,1 1 2-16,5-1-5 0,-5 0 4 0,6 0-2 15,2 3 2-15,2-4 1 0,2 1-1 0,-2 1-3 16,3-1-2-16,-1 0-1 0,6 0-1 0,4 1 4 16,-2 0-2-16,-2-1-2 0,-4-1 4 0,0 0-5 15,-1 2-7-15,7-3 10 0,-8 0-1 0,5 0 2 16,-4 1-1-16,-3 0-2 0,3-1 3 0,-3-1-6 15,2 2 9-15,-2-2-19 0,1 1 8 0,-2-1 14 0,3 1-4 16,-2-2-3-16,1 2 10 0,-1 0-2 0,3 0 1 16,-3 0-3-16,6 0 6 0,-4 2-3 15,9-2-4-15,-7 2 3 0,2 0-5 0,2 0-1 0,3-2 3 16,-1 2-1-16,-1 0-4 0,3-2 0 0,-2 3 5 16,0 1-4-16,1-2 1 0,-1 1 3 0,2-3-1 15,1 4-6-15,-4 0 1 0,1-3 4 0,-6 2-2 16,5-1-3-16,-6 1 1 0,6 2 0 0,-5-2 2 15,5 1 2-15,-6 1-3 0,6-2 1 0,-2 1-25 16,2-2 3-16,-6 1 1 0,-1-1 3 0,7 3 3 16,2 0 0-16,-10-3-3 0,2 1 2 0,1-2 2 15,-3 0-2-15,0 2 4 0,-1-2 5 0,-6-1 6 0,1 0 0 16,0 0 0-16,-2 0-3 0,1 0 3 0,-1 0 1 16,-2-1-3-16,-1 1 4 0,-3 0-5 0,-2 1 6 15,-4-1-3-15,10-1-3 0,-10 1 0 0,9-1 3 16,-9 1-4-16,7 0 7 0,-7 0-9 0,0 0-18 15,0 0-22-15,0 0-16 0,0 0-36 0,0 0-104 16,0 0-214-16,-16 5 95 0</inkml:trace>
  <inkml:trace contextRef="#ctx0" brushRef="#br0" timeOffset="-183747.57">12904 10981 81 0,'0'0'93'0,"0"0"-6"0,0 0-8 16,-2-4-17-16,2 4 9 0,0 0-12 0,0 0-11 15,0 0 0-15,0 0-13 0,0 0 0 0,0 0-2 16,0 0-6-16,0 0 0 0,0 0-1 0,0 0-10 15,0 0-10-15,0 0 15 0,0 0 0 0,0 0-5 16,0 0-6-16,0 0-3 0,0 0 1 0,0 0 5 16,0 0 0-16,0 0-4 0,0 0 0 0,0 0-3 15,0 0-1-15,0 0 4 0,0 0-11 0,0 0 2 16,0 0 1-16,0 0 0 0,0 0 0 0,0 0-7 16,0 0 11-16,0 0-3 0,13 8 4 0,-8-7-5 15,-5-1 1-15,9 3 0 0,-4-3 7 0,1 3-10 0,-1-2 2 16,4 1-3-16,-4-1 5 0,3 2-1 0,-2-1 0 15,3 0-8-15,-1-2 6 0,2 2 4 0,0-1 1 16,1 0 1-16,-2 0-8 0,-3 1-4 0,8 0 8 16,-5-1 1-16,2 1-3 0,1 0-3 0,-2-1 2 15,2 2-2-15,-1 1 3 0,-1-1 4 0,2-2 1 16,-1 2-6-16,3 0 0 0,-3 1-2 0,0 0 3 16,3-1 6-16,-5-2-5 0,5 2-2 0,-1-2-12 15,-1 4 9-15,1-4 2 0,-1 1-4 0,1-1 7 16,0 0-3-16,2 2 3 0,-2-3-1 0,-2 3-1 15,3-3 0-15,-1 5 2 0,-2-2-7 0,6-2 4 0,-3 2-1 16,-1-1-10-16,0 1 14 0,1-1-14 0,-4 1 1 16,4-2-1-16,0 5 5 0,0-5-5 0,-2 2 5 15,7-1 2-15,-8-1 2 0,7 1-2 0,0 0 4 16,-4 1-3-16,-1-1 0 0,2-1 3 0,2 1-4 16,-2 0 4-16,-2-1-3 0,1 0-3 0,-1 2 0 15,0-3 0-15,1 1 1 0,-3 2 8 0,1-2-6 16,-1 0 4-16,0 1-5 0,1 2-2 0,0-2 6 15,-1-2-1-15,3 3 0 0,-3 0-1 0,1-2 2 16,1 1-6-16,1 0 8 0,-4-1-6 0,3 2 4 16,1-1 0-16,-2 0 1 0,2-1-6 0,-1 1-1 15,-1 0 0-15,2 0 8 0,4-1-4 0,-5 0-4 0,5 0 6 16,-5 2-2-16,4 0 0 0,-4-2-1 0,5 1 5 16,-5 2-1-16,6-3-13 0,-6 0 2 15,0 2-11-15,1 0-9 0,-4 0-14 0,3 0 3 0,-3-1-50 16,0 0-99-16,2-1 44 0</inkml:trace>
  <inkml:trace contextRef="#ctx0" brushRef="#br0" timeOffset="-181347.69">15967 11346 10 0,'32'1'107'0,"0"-1"-16"0,-2 0-12 16,-2 3-3-16,0-3-9 0,0 1-8 0,-7 1-5 15,1 0-5-15,5 0-15 0,0 0 4 0,-4-1-7 0,0 0 0 16,3 0-4-16,-5 1-12 0,1 1-13 0,1-2-1 16,-2 3-3-16,5 0 1 0,-3-1 4 0,5-1-3 15,-3 0 2-15,3 0-4 0,-9-2 1 0,4 1-3 16,4 3-3-16,-4-4 9 0,6 0 6 0,-2 2-16 16,1-2 10-16,2 0 3 0,-2 0 1 0,1-2-1 15,-1 4-3-15,0-4 2 0,-1 1-4 0,-4-2-1 16,-2 2 2-16,2 1-4 0,-3 0 1 0,2-1-2 15,-2 1-9-15,-1-3 15 0,-1 1-11 0,1-1-8 0,0 3 5 16,-2-1 1-16,-2-3 6 0,2 2-3 0,1 1-2 16,-1 0 1-16,-3-2 0 0,-1 1 1 0,3-3 3 15,-3 1 2-15,3 1-2 0,1-3-2 0,0-1 3 16,-1 0 1-16,3 0 1 0,2-1-2 0,3-2 8 16,1-1-6-16,-6 3 3 0,0-1 0 0,5-3 2 15,-5 4 9-15,2-1-10 0,-3 1 10 0,2 1-4 16,-4-3-2-16,1 4 1 0,0-3-2 0,-3 1-2 15,-1 2 1-15,1-5-9 0,-5 7 14 0,0-6-1 16,-2 2-2-16,2 0-1 0,-2-1 2 0,0 1 7 16,1-1-3-16,-2 0 8 0,2 1-8 0,2-6-3 15,0 2 9-15,-2 1-2 0,-1 2 4 0,3-4 1 0,1 3 4 16,2-3 0-16,-7 2-2 0,2 0 3 0,1 1-5 16,0 0-2-16,-4 0 10 0,0-1-7 0,2 1 3 15,-2 1-4-15,0-1-1 0,-1 2-2 0,-2-2 0 16,2 3 0-16,0-5-6 0,-3 4 4 0,4-3 3 15,-2 3-8-15,-2 0 6 0,0 2 3 0,-1-2-4 16,3 2-4-16,-3-2 3 0,0 0 3 0,0-2-1 16,0-1-2-16,4 2-2 0,-8 0 2 0,3-1 0 15,-2-1-2-15,1 0 0 0,-1 1-7 0,-1-2 3 16,2 2-4-16,-1-2 2 0,-1 0 1 0,3 4-5 16,-3-3 6-16,-1 1-5 0,1 2-2 0,-1-1 8 0,1 1-4 15,-1 0-2-15,0-1 3 0,-3 1 0 0,3 0-10 16,0-1 9-16,0 1-1 0,-3 1-3 15,2-1 2-15,-3 1 1 0,-3-1-6 0,1 1 1 0,1-2 3 16,-6 0-3-16,0-2 0 0,-1 2 1 0,2-2-4 16,-3 3 5-16,4-1 2 0,-1 0-3 0,-1 0 7 15,1-3-8-15,1 3 3 0,-4-2-4 0,5 0-4 16,-1 1 9-16,-1 0-2 0,-2-2-4 0,2 2 0 16,-2 0 3-16,3 1 5 0,-4-3-9 0,2 4 0 15,-2-1 5-15,1-1 4 0,-1 0-12 0,1 1 5 16,-2 1 0-16,2 1 0 0,-1 0 4 0,-3 0 2 0,-4-1 4 15,4-1-5-15,2 2-8 0,-8-1 5 0,2-2-2 16,-5-1 2-16,2 1 3 0,-4-1-8 0,-2-1 4 16,-1 2 0-16,1-3 2 0,-6 1-1 0,-6-5-10 15,12 5 4-15,-1-2 10 0,-2 1-3 0,3 0 2 16,-1 2 3-16,-1-4-4 0,3 3-5 0,0 0 4 16,-2 0 1-16,1-2-2 0,-2 4-13 0,4 0 6 15,0 0 6-15,0 2 1 0,3-3 4 0,2 4-6 16,-1 0 7-16,2 2-7 0,-2-1 4 0,5 2-4 15,0 2 5-15,-6-1 0 0,-2 0-1 0,-2-2-3 16,0 3 3-16,-2-2 2 0,-2 4-8 0,-4-1 2 16,2-1 2-16,-12 4-3 0,12-2 1 0,2-2-1 0,1 0-3 15,-2 2 2-15,4-2 5 0,-1 1 0 0,3 2 1 16,1-1-4-16,1-1-1 0,4 1-1 0,2 0 2 16,3 0-12-16,-5-2 5 0,3 4 10 0,1-2-3 15,0 1-1-15,-5 1 8 0,8 0-3 0,-4-2 1 16,4 3 0-16,-1 1-4 0,-9-3 0 0,8 1 3 15,0 3-5-15,-2-2 3 0,3 1 3 0,-9 4-1 16,0-4-5-16,1 2 0 0,0 0-2 0,6-1 10 0,-4 1 1 16,-4 1-8-16,-1-1 2 0,3-1-3 0,-2 2 6 15,0-1-3-15,2-2 0 0,-1 4 2 16,2-1-1-16,-1-2 3 0,7 0-5 0,1 2 6 0,-2-3-6 16,4 4-1-16,-2-6 7 0,0 5-7 0,-1 0 4 15,-6-1-1-15,7 3-9 0,-10-4 4 0,5 5 5 16,4-3 2-16,-7 0-2 0,0 0-1 0,0 1-1 15,6-3 3-15,1 0-4 0,0-1 4 0,1 3 0 16,-2-2 2-16,1 0-6 0,2 3 3 0,-1-1-2 16,1-2 3-16,-2 0 1 0,2 2-6 0,0-1 2 15,0 1-1-15,2-1 2 0,-2 1-3 0,1-2 1 16,1 2-4-16,1-1 13 0,-1 0-7 0,1 0-1 0,0 1 5 16,0-2-3-16,-1 1-1 0,1 0-5 0,-1 0 5 15,-2 0-4-15,1 1 5 0,-3-2-1 0,6 2-6 16,-2-2 7-16,2-3 4 0,2 4-9 0,-2 0 5 15,3-1-3-15,1 1 3 0,1 0-2 0,2-2-10 16,-3 4 18-16,3-3-6 0,-1 2-1 0,1 1-4 16,-1-2 2-16,3 1 0 0,0 1-2 0,-1-1 4 15,0 0 2-15,0-2-3 0,2 3 5 0,1 1-6 16,-2-3-1-16,-2 3 2 0,3-1-6 0,-4 2 5 16,0-1 1-16,-1-2 1 0,2 3-1 0,-1-1-1 15,0-1-3-15,1 2-1 0,-2-1 0 0,3-1 2 16,-2 2-3-16,3-4 4 0,-2 3-2 0,4-2-7 15,0 4 9-15,0-6-2 0,1 3 2 0,3 1 0 16,0 0-2-16,0-1 2 0,0 1 1 0,3-2-2 0,1 2 1 16,1 0 4-16,2 3-4 0,-2-4-2 0,4 2 6 15,-3 1-10-15,0-1 9 0,2 1-2 0,2 1 1 16,-3-4-1-16,3 6-9 0,-1 1 5 0,-1-6-5 16,-1 2 5-16,-3-1 0 0,5 2-1 0,-5-3 4 15,2 3 0-15,-2-3 1 0,1 0-20 0,3 1 15 16,-3 0 1-16,0-3 1 0,0 4-1 0,3-4 1 15,-3 2 6-15,3 1 0 0,-1-2 3 0,1 1-7 16,1-1-7-16,-1 1 10 0,2 0 2 0,-1-1-1 0,1 1-9 16,-1-1 5-16,4 2 6 0,-3-2 0 0,4 3-2 15,0-1-2-15,1-2-2 0,2 2-1 0,-2 0-4 16,2-2 3-16,1 2-2 0,0-3-24 0,-2 0 16 16,2 0-1-16,-1 0 6 0,1 1-8 0,1-3 5 15,-2 0 1-15,0 2 4 0,0-2-3 0,2-1 1 16,-3 2-9-16,3-3 5 0,0 3 11 0,-1-4-3 15,1 2 0-15,3 0 9 0,-4-2-6 0,14 0 8 16,-6 1-1-16,4-1 14 0,-2-2-3 0,2 3 2 16,-1-2 1-16,1 2 3 0,0 0 1 0,0-1-5 15,5 1 0-15,-6-2 4 0,1 3-5 0,-1 1 1 0,0-3-3 16,-2 0-4-16,-7 2-4 0,-1 0 0 0,2-1 4 16,-4 1-4-16,2-1-5 0,-6 1-1 0,0 0 1 15,-2-2 2-15,2 2 4 0,-2-1-4 0,2-2 0 16,-1 3-6-16,-2 0 3 0,3-1 5 0,-1 1-8 15,0-2-13-15,1 1 16 0,0-1-2 0,0 1 5 16,0 0 1-16,5-2-4 0,-2 3-2 0,0-2 2 16,5 0 3-16,-2 0-1 0,4 3-4 0,-4-4 0 15,3 0-1-15,-1 2 5 0,1-1 4 0,0 1-7 0,-3-2 3 16,3 2 0-16,-3 1 3 0,3-2-11 16,-2 1 6-16,-1-2 3 0,2-1 1 0,-1 4-2 0,-2-2-4 15,-1-1 1-15,-1 1 0 0,2 1 2 0,-4-3-3 16,4 0 1-16,-4 3-7 0,4-1 6 15,-4-1 1-15,0 0-3 0,3 0 6 0,-3 1 0 0,4 0-4 16,-4-1 4-16,4 1-3 0,1-2 0 0,-4 2 4 16,-1 1-10-16,4-2 8 0,0 3 1 0,2-2-3 15,-7 2 5-15,5-3-6 0,-5 4 1 0,1-5-2 16,0 2 1-16,0 1 3 0,-2-1 0 0,2 0-3 16,1 1 4-16,0-3-2 0,-2 3-1 0,2 0 5 0,-3-1-1 15,1 0-3-15,-2 2 0 0,2-3 3 16,1 1 0-16,-4 1-3 0,2-3 0 0,-1 4 2 15,1 0 1-15,0 0-5 0,1-3 7 0,-4 2-7 0,3-1 3 16,-1-1 0-16,2 5 2 0,1-5-7 0,0 2 3 16,0 1 6-16,-1-2-3 0,1 1-1 0,0-1 3 15,4-1-8-15,-5 1 7 0,5-2-1 0,0 0-2 16,-4 0-2-16,-2 2-3 0,4-2 9 0,-3 1-2 16,0-2 1-16,-1 1 1 0,3-2 2 0,-2 2-8 15,-1-3 1-15,2 1 6 0,-4 2-4 0,4-2 7 16,-4 0-17-16,2-1 1 0,0 1-23 0,-1 2-32 0,-1-3-23 15,1-1-95-15,2 0-194 0,-1-1 86 16</inkml:trace>
  <inkml:trace contextRef="#ctx0" brushRef="#br0" timeOffset="-178565.42">19738 11047 34 0,'0'0'70'0,"0"0"-4"0,-4-3-4 0,4 3-6 16,0 0-8-16,-2-3-5 0,2 3 2 0,-3-4-6 15,3 4-12-15,-4-5 5 0,4 5-2 0,-4-3-2 16,4 3-6-16,-6-1-2 0,1-2-1 0,1 0-2 0,4 3 0 16,-5-4 0-16,1 1-5 0,4 3-7 0,-9-3-5 15,3 1 8-15,-2 0-4 0,1-1 7 16,-4-1-14-16,1 2 11 0,0-1 1 0,-3 1-3 0,2-2 1 16,-2 3-6-16,-1-3 2 0,-4 0 2 0,-1 1-2 15,-3 0-6-15,-5-3 6 0,8 4-2 0,-1-4 1 16,-1 0 7-16,2 3-6 0,0-2-1 0,6 1-2 15,-2 1 0-15,3-1 8 0,-2-1-6 0,0 2 2 16,5-1-1-16,-5 2 1 0,5-2-4 0,-2 3 0 16,-1-5 0-16,1 3 1 0,-1 0 0 0,-1-1 1 15,2 3-5-15,-2-2 6 0,1 3-3 0,-3-1 0 16,4-1-1-16,-3 0 1 0,-3 1 0 0,2-1 0 0,-2-2 0 16,1 4 0-16,0-2 0 0,-2 1-3 0,4-1 2 15,-2 2 1-15,4 0-6 0,-6 0 8 16,-2 0-5-16,6 0 4 0,-3-1-1 0,4 1 1 0,0 0 2 15,0 0 4-15,2 0-6 0,0 0 0 0,3 0-2 16,-1 0 0-16,9 0 1 0,-10 0-5 0,1 0 6 16,1 0 0-16,8 0 4 0,-13 0-4 0,7 0-2 15,-4 1-1-15,0-1 0 0,-3 0 1 0,3 2 0 16,-2-2 4-16,-2 1 1 0,1-1-4 0,-2 2 1 16,3-2-1-16,0-2-11 0,0 2 18 0,-2 2-7 15,3-2 3-15,-1 0 0 0,6 0-6 0,-7-2 6 16,4 1-3-16,5 1-1 0,4 0-1 0,-14 0 5 0,10 1 0 15,4-1 10-15,0 0-4 0,-10 0 4 16,10 0-2-16,0 0 2 0,-6-1-2 0,6 1 3 16,0 0-8-16,0 0-7 0,0 0-18 0,0 0-26 0,0 0-97 15,10-5-152-15,-9 0 67 0</inkml:trace>
  <inkml:trace contextRef="#ctx0" brushRef="#br0" timeOffset="-177783.13">18701 10789 76 0,'0'0'81'0,"0"0"0"15,0 0-8-15,0 0-8 0,0 0-15 0,0 0 2 16,0 0-7-16,0 0 3 0,-13 7-8 0,8-5-4 0,0 2-6 16,-2-1-1-16,2 2-4 0,-5-3-2 15,1 3 0-15,1 0-3 0,-1-3-2 0,-1 3-2 0,2 0 2 16,3-3-7-16,-2 1-2 0,3 0 0 0,-3-1 2 16,4-1-4-16,-1 3-2 0,4-4 1 0,-7 4 4 15,5-4 2-15,2 0-8 0,-5 3 2 0,5-3 1 16,-2 4 1-16,2-4-7 0,-2 3-5 0,2-3 7 15,0 0 5-15,2 5-2 0,-2-5-3 0,2 6 0 16,-2-6-2-16,0 5 3 0,0-4-2 0,0-1-1 16,0 9 5-16,0-6-4 0,0-3 0 0,0 5 2 15,0-5-4-15,0 7 3 0,0-3-6 0,0-4 3 16,-2 6 0-16,4-3 6 0,0-1-8 0,1 2 2 0,1 1 0 16,-1-2-3-16,1 1-5 0,1-1 10 15,2-1-3-15,-1 1 3 0,-1 0-3 0,0-1 3 16,3 0-3-16,-3-1 2 0,0 0 5 0,-5-1-8 0,9 0 4 15,-5 1 0-15,-4-1 0 0,0 0-14 0,8-2 18 16,-8 2-4-16,0 0 1 0,0 0 0 0,0 0-8 16,1-4 4-16,-1 4 5 0,0 0-1 0,0 0-13 15,0 0 12-15,0 0 6 0,0 0-6 0,0 0 3 16,0 0 6-16,0 0 6 0,0 0 3 0,0 0-6 16,-1-7 4-16,1 7 7 0,1-2 5 0,-1 2-4 15,-1-5-4-15,1 5 1 0,0-9-5 0,-3 6 4 16,3-4-9-16,0 3 3 0,3-2-1 0,-3-1-6 15,0 0-1-15,-3-3 3 0,6 1 0 0,-3 2-4 16,0 1-2-16,0-4 4 0,0 4-5 0,0 0 1 0,0 1-1 16,0-2-3-16,0 2-2 0,1 1 7 0,-2-1-6 15,1 5-8-15,1-5-6 0,3 2-15 0,-4 3-4 16,0 0-12-16,0 0-9 0,1-4-19 0,-1 4-26 16,0 0-73-16,0 0-185 0,0 0 82 0</inkml:trace>
  <inkml:trace contextRef="#ctx0" brushRef="#br0" timeOffset="-175199.52">20157 10668 18 0,'-4'4'54'0,"2"-2"-2"16,-5 3-8-16,1 1 0 0,1-2-3 0,1 6-1 15,-4-1 2-15,3 1-5 0,-3 2-1 0,1 2 2 16,1-2-3-16,-1 3 3 0,2-1 7 0,-1 2-7 16,3 1-6-16,-3-1 6 0,1-1-4 0,1 3-3 15,0 0 5-15,0 1-2 0,2 0 28 0,-1 1-9 16,3-3-12-16,0 4 8 0,2-1-8 0,-2-2-4 0,1 2-5 16,-1 0-6-16,2-3 2 0,-2 3 0 15,0-4-6-15,1 0 2 0,-2-2-2 0,2-3-3 0,-2 1-6 16,1 1 2-16,-2-4-2 0,-1 1 2 0,1 1-6 15,-2-2-2-15,0-4 1 0,1 2 0 0,-1-2-5 16,1 0-14-16,-4-1-22 0,2 0-10 0,-1-1-20 16,1-1-26-16,-3-2-102 0,-1 0-206 0,3-2 91 15</inkml:trace>
  <inkml:trace contextRef="#ctx0" brushRef="#br0" timeOffset="-174693.24">19900 11006 42 0,'4'-3'105'0,"1"1"-11"0,3-3-10 16,1 2-6-16,1-1-6 0,-1 0-10 0,4 0-3 15,1-1-11-15,0 1-1 0,5 1-6 0,0 1-6 16,-1-2-8-16,1 1 4 0,-1 0-5 0,-2 3 1 15,1-2 0-15,-5 2-1 0,1 2-1 0,-2-2-14 16,-2 3 3-16,3-3 3 0,-3 3-7 0,-4-2-3 0,1 2-2 16,-2-1 5-16,1 1 1 0,0 0-9 0,0-1 3 15,-1-1-3-15,-1 2 1 0,-3-3 0 0,5 4-4 16,-5-4 11-16,2 1-11 0,-2-1 4 0,4 3 4 16,-4-3 4-16,0 0-1 0,0 0-1 0,0 0 7 15,7-10-5-15,-6 7 1 0,0-1-1 0,2-1-3 16,-2 2-5-16,0-1 1 0,2-1 4 0,-2 1 0 15,2-1-2-15,-1 2 6 0,-2 3-6 0,5-4 2 16,-5 0-6-16,0 4 1 0,3-4 2 0,-3 4-2 16,4-2-3-16,-4 2 6 0,0 0-5 0,0 0 4 15,0 0-9-15,0 0 5 0,-12 10 4 0,6-6-1 0,1 0-1 16,-3 1-5-16,2-2 3 0,-2 2-4 0,2 2-3 16,-1-5 6-16,2 3 3 0,0-1-3 15,1 0 2-15,-1 0-4 0,1 2 5 0,2-3 0 0,-1 1-1 16,-2 0-7-16,1-1 5 0,4 1 2 0,-2-2-2 15,-1 0-3-15,3-2 3 0,0 0-2 0,0 7 4 16,0-7 1-16,5 6 2 0,-1-4-9 0,1 1-2 16,0 0-19-16,3 1-12 0,1 3-43 0,0-3-104 15,-3 2-199-15,3-3 88 0</inkml:trace>
  <inkml:trace contextRef="#ctx0" brushRef="#br0" timeOffset="-173981.94">20369 11037 61 0,'-2'4'82'16,"-1"-1"-10"-16,3-3-11 0,-5 6-12 0,3-4 0 15,2-2-6-15,-2 7-2 0,2-5 0 16,0-2-3-16,0 0-4 0,5 3-2 0,-5-3-2 0,12-2 0 16,-12 2 0-16,10-3-11 0,-1 0 2 0,-1-2-3 15,-2 1-2-15,2 4-1 0,-2-4 9 0,2 0-11 16,-3 0 2-16,0-1-2 0,0 4-2 0,0 0 3 15,-1-2-6-15,-1 1 1 0,-3 2-3 0,0 0 2 16,7-2-5-16,-7 2 5 0,0 0-2 0,0 0-6 16,0 0 2-16,7 6 7 0,-7-6-7 0,5 2-8 15,-1-1 6-15,-1-1 9 0,-3 0-1 0,10 3 5 16,-4-3-5-16,0 2 8 0,-6-2-3 0,16-3 6 0,-10 1 3 16,4 1-8-16,0 0 5 0,2-4-15 0,-3 1 7 15,1-2-1-15,-2 0 2 0,-2 0-6 16,4-2 3-16,-3 0 0 0,-2-2-4 0,0-1-2 0,0 0-9 15,-1-2 13-15,0 2-7 0,-2-4 7 0,0-2-1 16,-2 5-9-16,1 1 7 0,-1-1 1 0,1 1-2 16,-1 0 2-16,-1 0-5 0,2 1 4 0,-1 1-3 15,0 0-2-15,0 1 0 0,-1 1 7 0,1 2-7 16,0-2 3-16,-1 0-1 0,1 1 3 0,-2 1 0 16,2 1 8-16,0 4-1 0,0-5 1 0,0 1 1 15,0 4-7-15,-1-5 11 0,1 5 0 0,0 0-8 16,0-6-1-16,0 6 4 0,0 0-5 0,0 0-6 15,0 0 8-15,0 0 0 0,0 0-8 0,0 0 4 16,4 15-1-16,-5-7 2 0,-2 1 0 0,-2 3-2 0,1-3-4 16,2 4-6-16,-1-1 5 0,-1 0 6 0,0 0 0 15,3-1-1-15,-3 2 0 0,3-3-10 0,-2 1 9 16,3 1 0-16,0-3-5 0,0 2 2 0,0-1 4 16,0-3-5-16,0 3 1 0,3-2-1 0,-2-1-3 15,3 0-2-15,-3 1-13 0,3-1-14 0,-1-1-11 16,-2 2-21-16,2-4-26 0,-2 0-93 0,0 0-199 15,-1 0 88-15</inkml:trace>
  <inkml:trace contextRef="#ctx0" brushRef="#br0" timeOffset="-173572.39">20745 10960 81 0,'0'0'99'0,"8"0"-12"16,-4 1-11-16,-4-1-2 0,5 3-11 0,-1-2-8 15,-4-1-4-15,7 3-5 0,-2-2-6 0,0 2-3 16,-1 0-1-16,0-1 1 0,0 2-11 0,-1-1-1 16,-1-1-3-16,3 2 0 0,-2 0 1 0,0-2-6 15,1 1-6-15,-1 1 1 0,-2-1 1 0,3-1-4 16,-4-2 2-16,1 4-2 0,2-2 0 0,-3-2-1 0,4 4 0 15,-4-4-3-15,1 3 5 0,-1-3-5 0,4 2-3 16,-4-2 2-16,1 4-4 0,4-2 0 0,-5-2 1 16,0 0 1-16,5 1 1 0,-2 1-1 0,-2 1 4 15,-1-3 3-15,9 4-6 0,-5-1-4 0,1-1-2 16,0 1 1-16,1-3-1 0,0 3 6 0,-2-2-2 16,1 0 1-16,2 3-3 0,-2-4 7 0,-5 0 1 15,9 1 6-15,-9-1-2 0,9-1 3 0,-5-3 6 16,4 2-6-16,-4 2 3 0,1-3-3 0,-1 3-3 15,-1-3 3-15,-3 3 0 0,9-3-5 0,-6-1-3 16,-3 4-1-16,4-2 3 0,-4 2-5 0,3-3-23 16,-3 3-11-16,4-2-28 0,-4 2-50 0,0 0-62 0,0 0-185 15,8 0 83-15</inkml:trace>
  <inkml:trace contextRef="#ctx0" brushRef="#br0" timeOffset="-171918.39">21574 10757 40 0,'34'0'81'0,"1"0"-8"0,1 0-6 16,0 2-5-16,3-2-3 0,-1-2 0 0,-3 2 2 15,1-2-2-15,0-1-21 0,1 2 10 0,-4-3-4 16,-2 1 7-16,-2 0-11 0,-11 3-2 0,1-3-3 15,-6 3-6-15,1-3 4 0,-4 1-6 0,3 1-4 16,-8-1 1-16,2 2-5 0,-2 0-3 0,-5 0-7 0,6-1-8 16,-6 1 12-16,0 0-7 0,10 1 3 15,-10-1-1-15,0 0-10 0,-6 8-15 0,2-4-14 0,2 0-18 16,-5-1-39-16,2 4-60 0,0-2-160 0,-4 1 71 16</inkml:trace>
  <inkml:trace contextRef="#ctx0" brushRef="#br0" timeOffset="-171578.19">21426 11051 24 0,'0'0'125'0,"0"0"-14"0,23-4-11 0,-14 4-9 16,1 0-6-16,4 0-9 0,-1 0-10 0,6 0-2 16,-1 0-7-16,3 0-5 0,0 0-2 0,1 0-8 15,8 3-6-15,0-6 2 0,1 6-16 0,0-2 8 16,-2 0-5-16,2 3 3 0,-2-3-3 0,-1 1-7 16,0-1-1-16,-6 1-1 0,-3 0-3 0,2 1-1 15,-2-3 1-15,1 1-2 0,-3 3 0 0,-3-3-2 0,-4 2-4 16,-2-1-2-16,3 0-2 0,-3 1-8 15,-2 0-6-15,-1 0-8 0,1-2-9 0,0 2 0 16,-4 0-12-16,2 1 5 0,-3-1-5 0,-1 1-9 0,3-1-24 16,-3-3-80-16,-6 8-168 0,2-4 75 0</inkml:trace>
  <inkml:trace contextRef="#ctx0" brushRef="#br0" timeOffset="-171239.15">21360 11497 90 0,'0'0'122'0,"11"4"-16"15,-2-4-8-15,5 1-8 0,-2 0-12 0,8-2-1 16,3 1-18-16,9 2-2 0,-1-1-2 0,2 2-11 16,-1 0-1-16,2-5-14 0,2 5 0 0,-1-4 2 15,-3 2-3-15,0 1-2 0,-3-2-3 0,-2 3-6 16,-7-3-4-16,-2 0 3 0,0 0-8 0,-3 3 8 0,-3-2-6 16,-2 1-2-16,-1 1-5 0,-4 0-5 0,0-1-10 15,-1 2-11-15,-1-1 4 0,-2 2-15 16,-2-1-12-16,-2 1 5 0,-1 1-11 0,-1-1-23 0,0 0-71 15,-5 0-157-15,2-1 69 0</inkml:trace>
  <inkml:trace contextRef="#ctx0" brushRef="#br0" timeOffset="-170961.76">21406 11810 90 0,'12'-1'118'0,"1"1"-3"0,0-1-8 0,9 0-12 16,-2 2-9-16,10-2 1 0,0 1-16 0,2 0-4 15,3 0-3-15,1 2-19 0,-1-1 6 0,6 1-8 16,-5-2-6-16,0 4 1 0,2-4-6 0,-5 2-1 15,3-1-5-15,-7 1-3 0,-2-1-15 0,-8 2-26 16,-6-3-33-16,1 1-52 0,-6-1-74 0,-3-1-192 16,0-2 85-16</inkml:trace>
  <inkml:trace contextRef="#ctx0" brushRef="#br0" timeOffset="-166432.93">21395 10762 61 0,'0'0'70'16,"0"0"-4"-16,0 0-10 0,0 0 9 0,0 0-20 16,0 0-5-16,0 0-6 0,0 0 4 0,0 0-5 15,0 0 3-15,0 0-6 0,0 0-3 0,0 0 4 16,0 0-3-16,0 0 0 0,12 5 1 0,-12-5-5 16,0 0 3-16,0 0-2 0,0 0 4 0,0 0-12 15,0 0-2-15,10 0-2 0,-10 0 3 0,5 0-3 16,-5 0 1-16,9-3-7 0,-9 3 4 0,12 0-2 15,-1-2 0-15,1 2-1 0,2 0-3 0,5 0 1 0,8 0 0 16,1 2-3-16,4 1 0 0,2-1 0 0,2 0-10 16,1 1-9-16,4-1-8 0,-2 0-19 15,15 0-38-15,-18 2-55 0,1-3-145 0,0 2 65 0</inkml:trace>
  <inkml:trace contextRef="#ctx0" brushRef="#br0" timeOffset="-165664.62">21444 11067 88 0,'0'0'92'0,"0"0"-11"0,0 0-13 15,10 0-3-15,-10 0-6 0,9 0-22 0,-4 0 9 16,3 0 0-16,2 0-9 0,-1 0-1 0,5 4-4 0,-1-4-3 16,5 1 3-16,-1 2-21 0,2-2 12 15,1-1 1-15,3 2-4 0,-2-1 1 0,8 0 8 16,0-1-9-16,2 1 3 0,0-1-2 0,1-1-1 0,-2-1 2 15,2 0-3-15,4 2-1 0,-3-3-7 0,-1 1 8 16,0 2-7-16,-1-4-1 0,-2 4-11 0,-1 0 14 16,-10 0-2-16,-4 0 7 0,-1 1-10 0,-3-1-1 15,-2 3-1-15,-3-1-3 0,4 0-6 0,-4-1-25 16,2 4-17-16,-2-2-29 0,-1 2-94 0,-1-4-180 16,1 5 80-16</inkml:trace>
  <inkml:trace contextRef="#ctx0" brushRef="#br0" timeOffset="-164782.75">21395 11497 22 0,'0'0'88'16,"0"0"-5"-16,0 0-3 0,0 0-6 0,0 0-2 0,0 0-15 16,2-4-4-16,-2 4-7 0,0 0-6 0,0 0-2 15,0 0-4-15,0 0-5 0,0 0-5 16,13 3-6-16,-3-3 9 0,1 1-10 0,7 2 2 0,1-1-1 16,8 3-5-16,4-3 5 0,0 3-7 0,3-2 5 15,-1-3-4-15,4 0-1 0,-2 3-3 0,-2-1-4 16,0-1 4-16,-2 2 4 0,-9 0-4 0,-2-3-4 15,-3 0 0-15,-6 0 7 0,3 0-7 0,-9 0 5 16,3 0-3-16,0-3-5 0,-8 3 6 0,10 0-5 16,-10 0 7-16,6 0-7 0,-6 0-1 0,0 0 0 15,0 0-3-15,0 0-2 0,0 0-11 0,0 0-8 16,0 0-15-16,0 0-18 0,-10 9-92 0,5-6-159 0,1-2 71 16</inkml:trace>
  <inkml:trace contextRef="#ctx0" brushRef="#br0" timeOffset="-163853.34">21414 11858 56 0,'0'0'104'0,"0"0"-3"0,0 0-13 16,0 0-9-16,-6-3-9 0,6 3-5 0,0 0 4 15,0 0-9-15,0 0-6 0,-2-3-6 0,2 3-3 16,0 0-4-16,0 0-7 0,-7-2-8 0,7 2 5 16,-4-3-5-16,4 3 2 0,-5-1-2 0,5 1-7 15,-7 0-3-15,7 0-2 0,0 0 1 0,-8-3 0 16,8 3 1-16,0 0-11 0,0 0 7 0,-6 0 1 15,6 0 1-15,0 0-5 0,0 0 11 0,-7-2-1 0,7 2 1 16,0 0-2-16,0 0 1 0,0 0 7 16,0 0-7-16,-1-3 1 0,1 3-1 0,0 0-6 15,0 0-4-15,0 0 5 0,0 0-8 0,0 0 4 16,0 0-2-16,9-4-6 0,-9 4 7 0,0 0-3 0,10-3-1 16,-7 2-2-16,4 0 0 0,-7 1 2 0,13 0-7 15,-2-3 2-15,5 3 1 0,3 0 6 0,12 0-4 16,-2 0-2-16,4 0-2 0,2 0-4 0,1 0 12 15,2 0-5-15,-2 0-4 0,0 3 3 0,-1-1-2 16,-3-2 3-16,0 2-1 0,-5 1 3 0,-4-3-7 16,-5 0 0-16,4 1 7 0,-3 0 1 0,0 1-4 15,-1-2 2-15,-7 3 0 0,1 0-4 0,2-3 1 16,-4 0-4-16,3 1 5 0,-3 0 3 0,-3 1 0 0,0 0-2 16,2 1 0-16,0-3 1 0,2 3 0 0,1 2-3 15,-7-3-2-15,3-2 6 0,-3 3-2 0,0-2-2 16,0-1-1-16,-5 0 3 0,8 3 6 0,-8-3-19 15,0 0-30-15,0 0-39 0,0 0-153 0,0 0-252 16,-9-14 112-16</inkml:trace>
  <inkml:trace contextRef="#ctx0" brushRef="#br0" timeOffset="-161980.12">22443 10694 35 0,'0'0'68'0,"0"0"0"16,0 0-2-16,0 0-3 0,0 0 2 0,0 0-3 0,0 0-5 16,0 0-3-16,0 0-12 0,0 0 11 0,0 0-2 15,0 0-9-15,18 4 1 0,-18-4-4 0,9-2-8 16,-9 2-3-16,12 0-5 0,-7 0 4 0,-5 0-2 16,11-1-5-16,-7 1-1 0,4 1-2 0,-1-1-6 15,1 2 4-15,0-1 2 0,-1 0-9 0,-2-1 1 16,3 1 1-16,-3 4-5 0,3-1-2 0,1-2-10 15,-4 1-15-15,0 4-43 0,0-4-99 0,-1 1-178 0,0-1 80 16</inkml:trace>
  <inkml:trace contextRef="#ctx0" brushRef="#br0" timeOffset="-161466.99">22432 11085 121 0,'0'0'121'0,"0"0"-12"0,0 0-11 0,0 0-13 16,0 0 0-16,0 0-4 0,0 0-18 0,13-4-3 16,-13 4-6-16,8 0-8 0,-2 2-4 0,-6-2-2 15,13 0-9-15,-5 2-4 0,-1-1-2 0,-1 1 5 16,3-1-7-16,-1 0-2 0,-2 2-4 0,1-3-3 15,-1 3 2-15,-2-2-14 0,-2 0-15 0,3 2-16 16,-5-3-27-16,5 2-130 0,-5-2-201 0,0 0 90 0</inkml:trace>
  <inkml:trace contextRef="#ctx0" brushRef="#br0" timeOffset="-160986.58">22331 11453 72 0,'6'-2'138'0,"-6"2"-12"0,4-3-9 16,1 2-7-16,-5 1-4 0,4-3 1 0,-4 3-6 15,5-2-10-15,-5 2-8 0,8-3-11 0,-4 0-6 16,-4 3-3-16,7-1-9 0,0 1-3 0,0-1-10 16,0-2-3-16,-1 3-2 0,4 0-1 0,2 0-9 0,-4 0 1 15,1 3-2-15,2-2-4 0,-1 0 0 16,-1 2-7-16,3 0-5 0,-1-1 5 0,-2 2-4 0,1 1 2 16,-1-3-1-16,0 3-6 0,-1-1-8 0,-2 0-8 15,-1-1-19-15,-1-2-2 0,0 1-9 0,-4-2-3 16,0 0 4-16,0 0-15 0,0 2-14 0,0-2-36 15,0 0-107-15,0 0-230 0,-17-5 101 0</inkml:trace>
  <inkml:trace contextRef="#ctx0" brushRef="#br0" timeOffset="-160295.83">22307 11965 45 0,'-2'-5'146'0,"2"5"-1"0,0 0-15 0,0-5-14 16,0 5-13-16,-1-4-11 0,-2 1-5 0,3 3-14 15,0 0-5-15,-1-4-8 0,1 4-2 0,0 0-8 16,0-4-3-16,0 4-6 0,0 0-5 0,0-5-4 16,0 5-2-16,0 0-1 0,0-5-4 0,0 5-3 15,0 0-2-15,0 0-6 0,4-5 3 0,-4 5-6 16,3-2 4-16,-3 2-9 0,6-2-7 0,-6 2 15 16,5-2-8-16,0 1 4 0,-5 1-1 0,10-3-7 0,-3 3 5 15,-2-1-7-15,3 0 2 0,-1-1-1 0,0 1 0 16,0 1 1-16,1-1 0 0,2-1 1 15,-2 2 0-15,0-2-6 0,1 1 6 0,-2 0 2 0,0-1-5 16,-1 2 3-16,-1-3 0 0,0 3-3 0,-5 0 3 16,8-4-5-16,-4 3 5 0,-4 1-2 0,3-4-2 15,-3 4 3-15,2-3-12 0,-2 3-21 0,0 0-24 16,0 0-44-16,-11-5-135 0,5 3-253 0,1-2 113 16</inkml:trace>
  <inkml:trace contextRef="#ctx0" brushRef="#br0" timeOffset="-157366.6">22975 11044 8 0,'-8'7'58'0,"-1"4"5"0,0-2-4 0,2 0-8 16,0 1-3-16,0-2-6 0,0 4-11 0,0-3 4 0,1 2-5 16,-1-2 3-16,2 3-4 0,0-3-11 0,2 3 6 15,-2-4-6-15,2 5-2 0,1-4 1 0,-1 3-1 16,0 0-4-16,0 0-1 0,2 0-1 0,-1-2-1 16,0 2 5-16,0 0-11 0,0-3 2 0,-1 1 3 15,1 0-2-15,-1-1 4 0,1-2-7 16,-2 1 2-16,0-1 2 0,0-1-6 0,-1 4 0 0,0-6 3 15,0 1-3-15,1 2-6 0,-1-2 4 0,-1 3 1 16,-1-1 3-16,2-3-1 0,-3 3 2 0,3-1-5 16,0 0 3-16,0-2 1 0,1 2-1 0,-1 0-4 15,1-1 2-15,0 2 1 0,-2-3 0 0,4 2-4 16,0-1-6-16,1 1 10 0,-3 0 1 0,4 0 0 0,-2 1-1 16,2-1 3-16,-2-2-2 0,2 3-5 15,0 0 3-15,0-1 0 0,0 0-2 0,0 2 1 16,2-3 1-16,0 5-3 0,-1-5 0 0,2 2 9 0,-2-1-6 15,-1-1 4-15,0 2-5 0,2 1 0 0,0-3-10 16,-2 2 13-16,0-2-3 0,0 1 1 0,0 1 5 16,0-3-1-16,1 2-4 0,-1-2 4 0,4 3-7 15,-3-3 3-15,-1 0-2 0,0 0 0 0,0 1 4 16,3 1-1-16,-2 0 3 0,-1-1-6 0,0 1 10 16,1 2-19-16,2-3 11 0,-2 3 1 0,-1-2 1 15,4 0-6-15,-4 1 8 0,4 0-1 0,0 0 2 16,0-1 4-16,-2 1-6 0,3-1 0 0,-1 0 5 15,0-1-7-15,-1 1 4 0,-1 1 0 0,1-3-4 16,1 3 2-16,-2-3-1 0,-1 1 1 0,2 0-5 16,-2 0 7-16,-1 0-5 0,0-2 1 0,0 3 0 0,1-1 6 15,1 0-4-15,-2 3-7 0,1-3-3 16,0 2 5-16,0-1-9 0,2-3 9 0,1 5 8 0,-1-2-4 16,-1-3 2-16,3 5-5 0,-1-2 8 0,2-1-1 15,-1 1-6-15,1-2-2 0,-3 1 4 0,4-1 1 16,-1 1-10-16,-1-2 10 0,0 2 1 0,2-2-1 15,-3 3-3-15,1-2 3 0,0 0-3 0,1-1 2 16,-4 1-3-16,1-1 1 0,1 0 1 0,0 1-3 16,-1-2 2-16,1 1 3 0,-1 1 0 0,2 0-3 15,-1-1 3-15,1 0-1 0,-1 2-5 0,1 0 1 0,2-4 0 16,-1 3 4-16,-1-2-2 0,0 2 2 16,4 0-14-16,-5-1 10 0,5-2 1 0,-1 2 5 0,-3-1-3 15,1 1 2-15,2-1 2 0,-2 0-4 0,1 0 1 16,-1 1-4-16,-1-3 3 0,4 3-3 15,-3 1-7-15,0-2 10 0,0 1 0 0,2 0 1 0,-1-1-11 16,1-2 11-16,2 4 6 0,0-1-3 0,-2-2 3 16,2 0-9-16,2 2 8 0,-2-1-4 0,-1 1 3 15,1 0 4-15,0-2-11 0,3 2 13 0,0-1-7 16,-3 1 4-16,3-2-1 0,-2 3-5 0,1-1 1 16,-2-1 4-16,2 0-3 0,-3 0 0 0,1 1-14 15,-2-2 16-15,-1 0 0 0,3 0-4 0,-1 1 5 16,-1-1-1-16,0-1-3 0,1 1-2 0,2-1 4 15,-1 0-4-15,3 0 6 0,-4 1 1 0,4-1 6 0,-2 0 1 16,1-2 1-16,-1 1-1 0,2-1 2 0,-3 2-11 16,3-1 6-16,-1 1-5 0,0 0 5 0,0-1-4 15,-2 0 3-15,3 1-7 0,-3-2 0 0,0 1 2 16,3-1-5-16,0 0 2 0,-3 0-2 0,-1-1 5 16,1 1-4-16,3-1-1 0,-3 0 1 0,2 1-1 15,-1-2 4-15,-2 0-4 0,0 0 4 0,4-1-4 16,-3-2 7-16,2 3 4 0,-2-2 7 0,0-1 3 15,2 2-4-15,-2-2 1 0,0 1-8 0,1-5 3 16,1 5-2-16,-3-2 4 0,1 0-9 0,-1-1-3 16,-1 2 3-16,1-1-3 0,-2-1 8 0,1 1-2 15,0 0 4-15,1-1-4 0,-3-1-3 0,1 0 3 16,-2 2 1-16,0-5-2 0,2 4 6 0,-3-4-8 16,1 1 7-16,-1 0-2 0,3-4-2 0,-2 0 9 0,1 2-3 15,-1-2 0-15,2 0-3 0,-2 0-3 0,-1-2 0 16,1 1-1-16,0 0 1 0,-1 1 2 0,-2-2-4 15,1 1 0-15,-2 2-5 0,0 2 5 0,2 1-5 16,-3-1 4-16,0 1-1 0,0 0-3 0,0-1-1 16,-1 3 3-16,-1-2-11 0,1-1 5 0,-2 2 6 0,2-2-1 15,-1 2-2-15,-2-1 1 0,-1 2-2 16,1-2 2-16,-3-4-1 0,4 5 3 0,0-1-3 16,-1-4 1-16,-1 4-1 0,-2 3-1 0,1-3 2 0,1 0-1 15,-1 1 3-15,-1 0-6 0,0 3 0 0,3-2 6 16,-1 1-5-16,-3-1 4 0,4 1-5 0,-3-1 2 15,-1 0 0-15,-1 2 1 0,-5-5-1 0,2 4-3 16,-3-4 0-16,1 3 2 0,1-1 4 0,-5 1-4 16,6-1 1-16,-5 2-6 0,2-2 5 0,-1-1 3 15,0 0-7-15,-1-1 2 0,1 1-1 0,0 3 1 16,-2-2 1-16,4 0 0 0,-1 0 3 0,0 2 0 16,-1-1 1-16,2 3-7 0,-1-4 3 0,-1 4-1 15,1 1 0-15,4 1-1 0,-6-2 5 0,2 3-2 16,-3-2 4-16,5 3-2 0,-5 1-3 0,4 0 3 0,-4-3 1 15,5 2-2-15,0 2 0 0,-4-2-5 0,-1 3 3 16,5-3-2-16,-5 3 1 0,-1 0 3 16,1-2 0-16,-5 2 2 0,5 0-7 0,-5 0 7 0,2 0-5 15,1 0 2-15,-3 0-1 0,2 2-2 0,-1-2 5 16,3 0-4-16,0 3-2 0,0-2 2 0,2 3 2 16,0 0-4-16,3 1-3 0,0-1-13 0,1 4-9 15,-1 1-19-15,2-1-22 0,-1 3-55 0,-3 4-122 16,4-3-266-16,-2-2 118 0</inkml:trace>
  <inkml:trace contextRef="#ctx0" brushRef="#br0" timeOffset="-155199.68">20437 11652 44 0,'0'0'99'0,"0"0"-18"16,4-5-2-16,-4 5 0 0,0 0-10 0,3-1-4 15,-3 1-7-15,2-4-1 0,-2 4-5 0,0 0-9 16,5-2-4-16,-5 2-3 0,0 0-4 0,0 0-1 15,1-5 6-15,-1 5 0 0,0 0-1 0,0 0-4 0,0 0-4 16,0 0 0-16,0 0-7 0,0 0 2 0,3-2-14 16,-3 2 7-16,0 0-1 0,0 0-6 0,0 0-1 15,0 0 7-15,0 0-12 0,0 0 7 0,0 0-6 16,0 0 4-16,5 8-1 0,-5-8 2 0,0 5-10 16,-1-1 5-16,1-4 1 0,0 7 1 0,0-2 2 15,0 0-2-15,-1-2-2 0,1 3 1 0,0 1-4 16,0-3 3-16,-2 2-1 0,2 1-5 0,-1-2 0 15,0 2 6-15,1 0-4 0,0-1 5 0,-2 1-7 0,2 0 2 16,-1 0 0-16,2 2 0 0,-2-1-3 16,1-3 5-16,-1 2-4 0,1 0 2 0,0-2 5 0,-1 1-6 15,1 1 0-15,0-2 3 0,0 0-4 16,-2 1 1-16,4-1 4 0,-2 0 3 0,0 2-15 16,0-2 11-16,0 0 0 0,1 2-5 0,0-2 6 0,-1 0 2 15,0 0-5-15,1-1 1 0,-1 3 0 0,3-2 2 16,-2 1-5-16,2-1 1 0,-1 0 4 0,0 1-5 15,0 0 4-15,2 0-1 0,-1-2-7 0,-2 1 7 16,4 1-2-16,-4-1 2 0,3 0 1 0,-3-1-3 0,2 0 5 16,0 0 5-16,-1 1-13 0,1-2 5 15,-2 1 4-15,3 0-3 0,-2 0 0 0,3 0-4 16,-2-1-9-16,-1 4 6 0,4-4 11 0,-3-1-1 0,1 4-7 16,1-2 8-16,2 0-1 0,-1 1-5 0,3 2-4 15,-4-2 5-15,0-2 0 0,4 2 3 0,0 0-6 16,0-1-9-16,1 1 5 0,-1-1 6 0,3 2-3 15,-1-2 1-15,-3-1 3 0,2 2 0 0,2-2-2 16,-2 2-2-16,2-1 5 0,-1-2-2 0,-1 3-14 16,-1-3 15-16,3 1 0 0,-2-1 1 0,0 3-2 15,0-4 3-15,-1 1-3 0,0 0 1 0,0 0 1 0,-4 1-2 16,0-2 5-16,1 1-8 0,-3 0 1 0,-3-2 2 16,9 2-1-16,-5-1 1 0,-4-1-5 15,0 0 14-15,0 0-14 0,5 2 6 0,-5-2 7 0,0 0-9 16,0 0 4-16,0 0 1 0,0 0-5 0,0 0 2 15,0 0-2-15,0 0 9 0,0 0-5 0,0 0-3 16,0 0 4-16,0 0-7 0,-14-7 0 0,14 7 2 16,-4-3-7-16,4 3 6 0,-5-4 1 0,5 2-4 15,0 2 1-15,-5-4 3 0,2 0 0 0,2 1-16 0,1 3 10 16,-4-5 2-16,4 2 5 0,-1-1-4 16,1 4 3-16,-7-6 1 0,5 3 0 0,2 0 2 0,0 3 2 15,-1-6-8-15,-2 2 6 0,3 4-1 0,-1-5 2 16,1 5 2-16,0 0-2 0,0-5 0 15,0 5 2-15,0-4-3 0,0 4 0 0,0 0 0 0,0-3-2 16,0 3 6-16,0 0-14 0,0 0 5 0,7-2 6 16,-7 2 0-16,0 0-3 0,11 5 0 0,-9-3 2 15,2 1 4-15,0 1-6 0,0-1 0 0,-3 1 3 16,2 1-2-16,-2-2-1 0,2 3-3 0,-1 0 7 16,-2 1-7-16,0-4 1 0,0 3 5 0,-2 1 3 0,-1-1-6 15,-1 1 1-15,3-4 9 0,1 1-10 16,-4 1-6-16,3-1 4 0,-3 2 6 0,1-1-5 0,1 0 8 15,-1 0-7-15,-3-1-8 0,2 1 10 0,-1 3 3 16,-1-4-37-16,1 3-61 0,-1-2-103 0,0-2-211 16,4 1 94-16</inkml:trace>
  <inkml:trace contextRef="#ctx0" brushRef="#br0" timeOffset="-154283.64">21399 12154 123 0,'0'0'134'16,"0"0"-9"-16,0 0-6 0,0-6-9 0,0 6-12 15,0 0-8-15,-2-7-11 0,2 7-10 0,-3-4-3 16,-1 1-8-16,2-1-8 0,2 4-4 0,-6-4-8 15,0 3-10-15,6 1 8 0,-7-3-10 0,1 2 2 16,6 1-9-16,-15 2 5 0,8 1 0 0,-1 0-3 16,1-2-3-16,-4 5 2 0,5-4-11 0,-2 6 6 0,-1-1-5 15,-1-2-2-15,2 4 3 0,0-1-9 0,-2-1 6 16,1 3 5-16,0-1-13 0,-1 0 7 0,1-1-3 16,0 2-1-16,-1 2 4 0,4 0-2 0,-1 1-1 15,3-2 0-15,2 1-11 0,-1-1 11 0,-1 0 2 0,4 1-3 16,0 3 0-16,0-5 0 0,4 1-3 15,-1-1-7-15,3 0 9 0,1-3 3 0,0 1 0 16,2-1-2-16,0-3 3 0,0 2-6 0,0-4 5 16,-4 0-3-16,3-1-1 0,-2 0 2 0,-2-1-1 15,-4 0-1-15,14-2-1 0,-10-1 0 0,1 0 3 16,-2-1-1-16,-1 2 1 0,0-2 0 0,-2 4-3 0,2-5-5 16,-2 0 4-16,0 5 6 0,0-5-3 0,0 5-3 15,-2-6 1-15,-1 4 1 0,-1-2 6 0,4 4-12 16,-5-3 5-16,1 1 0 0,0 0 2 0,4 2-4 15,-7-3 2-15,4 2 3 0,3 1-8 0,-9-1 6 16,5 0-3-16,4 1 1 0,-9 2-2 0,3-1 1 16,6-1 3-16,-9 4-4 0,3-1 8 0,3 0-10 15,-3-1-11-15,-1 1-16 0,2 1-16 0,0 1-14 0,1-3-39 16,-2 1-124-16,1 0-242 0,3 1 108 0</inkml:trace>
  <inkml:trace contextRef="#ctx0" brushRef="#br0" timeOffset="-153937.96">21361 12386 11 0,'-9'4'102'16,"7"-2"-4"-16,-1 1-5 0,-1-1-18 0,3 2-13 0,1-4 6 16,-1 6-15-16,3-2 7 0,3-1-10 0,0-2-3 15,7 3 0-15,-2-3-2 0,5 1-6 0,-4 0-7 16,6-1-5-16,-4 0-5 0,0-2-2 0,1-2 6 16,-4 1 0-16,2-2-7 0,-3 2-2 0,-3-5-1 15,1 2-2-15,-1 0-1 0,-2-2-8 0,-2 2 6 16,0-2-2-16,-2 2 1 0,-2 0-3 0,0 2 6 15,-4-3-6-15,2 1-3 0,-3-1 2 0,1 1 5 0,-2 1-5 16,-2 0-2-16,2 0 5 0,-1 2-5 0,0 0 4 16,3 1-1-16,-2 2-20 0,8-1-1 15,-14 2-36-15,9 1-138 0,3-1-204 0,2-2 91 0</inkml:trace>
  <inkml:trace contextRef="#ctx0" brushRef="#br0" timeOffset="-153583.43">21743 12213 87 0,'8'2'91'0,"-8"-2"-10"0,6 3-12 15,-5-2-3-15,-1-1-12 0,3 4 2 0,-2-1-3 16,-1-3-4-16,-1 6-10 0,0-1 0 0,-3 2 1 16,0 0 1-16,-4 0-7 0,2 4 11 0,-2-1-6 15,1-1-3-15,-2 0 10 0,-3 4-3 0,2-1-4 16,-3 5-3-16,4-5-10 0,-1 1 8 0,-3 1-7 16,4 0 0-16,-1-1-2 0,1-1 0 0,1 3-1 0,3-6-6 15,-1 4-1-15,0-4 1 0,0 0-3 0,1 3 0 16,1-4-3-16,1-2-7 0,1 0 8 15,-2-2-4-15,3 1-3 0,-2-2 1 0,1 0-5 0,1 1 8 16,1-4 0-16,0 5-26 0,0-5-35 0,0 0-177 16,0 0-245-16,0 0 110 0</inkml:trace>
  <inkml:trace contextRef="#ctx0" brushRef="#br0" timeOffset="-153286.7">21765 12530 119 0,'4'3'134'0,"0"-1"-13"0,1-1-14 0,0 1-10 16,-2 0-7-16,-3-2-7 0,8 2-9 0,-3-1-10 15,-5-1-2-15,0 0-11 0,11-3 0 0,-6 1-9 16,-3-1 1-16,3 0-11 0,-2-2 0 0,-1 0-2 15,0-2-1-15,0 1-6 0,-2-2-2 0,0 1-1 16,-2 0-2-16,-1-4 1 0,1 6-7 0,-4-6 2 16,1 6 2-16,-1-4-4 0,1 1-10 0,0 2 6 15,0 0-1-15,-3 0 1 0,2 2 3 0,-1 2-2 16,2-2-2-16,-1 1-18 0,2 0-28 0,-1 2-42 16,5 1-143-16,-10-2-240 0,6 1 106 0</inkml:trace>
  <inkml:trace contextRef="#ctx0" brushRef="#br0" timeOffset="-152882.42">21582 12237 29 0,'0'0'120'16,"-4"-1"-16"-16,4 1-6 0,0 0-13 0,0 0-16 15,0 0 0-15,-6 11-10 0,4-7-3 0,4 0-13 16,-1 1 2-16,0 0-7 0,2-1-9 0,1 2 2 15,1-2-4-15,0 0-5 0,0-1 1 0,5-2-2 0,-5 3 0 16,3-4-1-16,-3 0 3 0,-5 0-8 0,14-3-4 16,-10 1 6-16,1-4-5 0,-1 1-5 0,-3-1 2 15,2 1-6-15,-2-1 6 0,-2-2 1 0,-3-1-6 16,2 3 1-16,-1-3-2 0,-5 1 5 0,3 1-2 16,-6 0-3-16,4 1 1 0,-2 2-2 0,2 1-8 15,-1 1-2-15,2 0-40 0,-1 1-135 0,7 1-199 16,-12 0 88-16</inkml:trace>
  <inkml:trace contextRef="#ctx0" brushRef="#br0" timeOffset="-137568.59">24426 11183 102 0,'0'0'97'15,"0"0"-9"-15,0 0-18 0,-2-3 0 0,2 3-8 16,0 0-10-16,0 0 3 0,-11 0-14 0,11 0 0 16,-8 2-3-16,8-2-3 0,0 0-9 0,-12 0-3 15,7 1-1-15,5-1 0 0,0 0-1 0,-7 0 1 0,7 0 2 16,0 0-9-16,0 0 2 0,-7-1 5 15,7 1-2-15,0 0 5 0,0 0-6 0,0 0 7 16,0 0-7-16,0 0-1 0,-6 1-1 0,6-1 5 0,0 0-9 16,0 0 1-16,0 0-1 0,0 0-6 0,0 0 5 15,0 0 2-15,0 0-2 0,0 0-9 0,0 0 2 16,0 0 3-16,0 0 1 0,0 0-8 0,0 0 1 16,0 0 6-16,0 0-2 0,0 0-1 0,0 0 0 15,0 0 0-15,22-3 0 0,-16 3 3 0,1 0-12 16,1-1 7-16,4 1-2 0,-2-1 4 0,1 1-2 15,5-3 6-15,-3 3-3 0,0-1-1 0,3 0-1 16,2 0-4-16,0 0 2 0,1-1-1 0,0 1-1 0,-2 1 10 16,2 0-7-16,-5-3 2 0,0 3-2 15,-1-1 0-15,1 0 4 0,-1 0 3 0,-2 0-5 0,-1 0 8 16,-1-2-7-16,-4 3 2 0,3-2 4 0,-2 2 5 16,-6 0-1-16,9-2 3 0,-9 2 1 0,8 0-1 15,-8 0-4-15,5-2-1 0,-5 2-1 0,8 0-5 16,-8 0 6-16,0 0-4 0,0 0-2 0,5-3 1 15,-5 3-1-15,0 0-7 0,0 0-14 0,0 0-7 16,0 0-13-16,0 0-13 0,4 5-12 0,-4-5-15 16,0 0-38-16,0 0-97 0,0 0-224 0,-11 3 99 15</inkml:trace>
  <inkml:trace contextRef="#ctx0" brushRef="#br0" timeOffset="-136800.92">24378 11405 98 0,'0'0'93'0,"0"0"-7"0,0 0-5 0,0 0-5 16,0 0-8-16,0 0-11 0,0 0 0 0,0 0-5 16,0 0-5-16,-4-2-2 0,4 2-6 0,0 0-1 15,0 0 1-15,0 0-6 0,0 0 1 0,0 0 2 16,0 0 9-16,0 0 0 0,0 0 2 0,0 0 2 16,0 0-9-16,0 0-4 0,0 0 0 0,0 0-4 0,0 0-2 15,0 0-4-15,8-3-5 0,-8 3 1 16,8-4 0-16,-4 4-2 0,-4 0-4 0,11-3-2 0,-6 3 1 15,1 0-5-15,2-3 2 0,3 3 1 0,2-1-1 16,-1 1-3-16,3-4 2 0,4 4-2 16,-6-1 1-16,6 0-3 0,4 2 4 0,-4-4-3 0,3 1 1 15,0-1 1-15,-3 3 2 0,5 0-9 0,-5-1 6 16,4-2 2-16,-5 2-1 0,3 1 0 0,-8-2 0 16,1 1 1-16,-4 1-3 0,1-1-9 0,-1 1 8 15,-2 0-3-15,0 0 2 0,-1 0 1 0,-7 0 0 16,11 0-2-16,-11 0-5 0,6 0 1 0,-6 0 5 0,0 0-6 15,8 0 5-15,-8 0-5 0,0 0 2 16,7-3-3-16,-7 3 0 0,0 0 2 0,0 0 4 16,0 0-3-16,0 0-6 0,0 0-3 0,0 0-14 0,0 0-12 15,-17 8-15-15,11-5-19 0,1-2-35 0,5-1-146 16,-11 3-268-16,6-3 119 0</inkml:trace>
  <inkml:trace contextRef="#ctx0" brushRef="#br0" timeOffset="-135842.15">24360 11626 70 0,'0'0'69'0,"-2"-3"3"0,2 3 2 0,0 0-6 0,0 0-3 16,0 0-5-16,0 0-4 0,0 0-5 0,-3-2-1 16,3 2-6-16,0 0-3 0,0 0 6 0,0 0-3 15,0 0 3-15,0 0-17 0,0 0 9 0,0 0-3 16,0 0 1-16,0 0 1 0,0 0-5 0,0 0-2 16,0 0-1-16,0 0-5 0,0 0 0 0,0 0-8 15,13-3 2-15,-7 3-2 0,2 0-2 0,0-3 4 16,3 3 2-16,2 0-2 0,-1 0-4 0,8-1 1 0,1 0 1 15,1 1-4-15,6 0 2 0,0 1 6 0,-7-1-3 16,1-1 1-16,-2 1 6 0,-1 0-4 0,0 0-7 16,4 0 6-16,-5 0 1 0,1-2-1 0,-2 0-5 15,-3 4 0-15,-2-2 2 0,-1-2 0 0,-3 2 4 16,-2 0 0-16,1 0 7 0,-7 0 2 0,10-1 0 16,-7 0 2-16,-3 1-1 0,7-1-4 0,-7 1-8 15,8-1-2-15,-8 1-1 0,0 0 3 0,8-1-10 16,-8 1 2-16,0 0-7 0,0 0 9 0,0 0-4 15,7 0-4-15,-7 0-17 0,0 0-17 0,4 3-18 16,-4-3-26-16,0 0-33 0,0 0-179 0,0 0-307 0,0 0 137 16</inkml:trace>
  <inkml:trace contextRef="#ctx0" brushRef="#br0" timeOffset="-135101.33">24369 11910 101 0,'0'0'108'16,"0"0"-4"-16,0 0-17 0,0 0 1 0,0 0-13 0,0 0-1 15,0 0-5-15,3-3-15 0,-3 3 3 0,0 0-10 16,0 0 3-16,0-3-10 0,0 3 4 16,0 0-10-16,0 0-5 0,0 0-1 0,0-6-1 0,0 6-8 15,0 0-1-15,0 0-1 0,0 0-2 0,0-4 0 16,0 4-11-16,0 0 9 0,0 0 0 16,-3-3 1-16,3 3-2 0,0 0-1 0,0 0-4 0,0 0 4 15,0 0-3-15,0 0-1 0,4-4 4 0,-4 4-2 16,0 0 3-16,5-1-5 0,-5 1-3 0,12 0 6 15,-2-1-9-15,3 1 6 0,0 0-3 0,4 1-1 16,2 0 3-16,4-1 8 0,-5 0 0 0,1 2 2 16,3-2-6-16,-1 0 0 0,0 2 5 0,0-1-4 0,-3-1 2 15,1 0-4-15,-1 1 5 0,-4 0-1 0,-3-1-2 16,3 0-1-16,-6 2-1 0,-2-1 2 0,2-1-4 16,-8 0-1-16,10 1 1 0,-10-1 1 0,9 0-15 15,-9 0 14-15,7 0-1 0,-7 0-3 0,0 0 1 16,2 3 0-16,-2-3-10 0,0 0-8 0,0 0-20 15,-9 4-14-15,9-4-40 0,-10 1-148 0,1-2-253 16,4 2 112-16</inkml:trace>
  <inkml:trace contextRef="#ctx0" brushRef="#br0" timeOffset="-134539.23">24310 12158 54 0,'7'0'123'0,"-2"-3"-16"0,-5 3-9 15,10 0-8-15,-10 0-9 0,10 0-3 0,-3 3-6 16,-7-3-11-16,7-3-12 0,-1 6-8 0,-6-3 0 16,12 0-4-16,-7 2 1 0,0-2 2 0,1 0-2 15,-6 0-7-15,12 2 5 0,-5 0-3 0,-1-2 1 16,5 3-4-16,-2-3 2 0,4 1-4 0,-3-2-6 16,3 2 0-16,5-1 5 0,-4 0 1 0,0-1 2 0,-1-1-6 15,1 2 4-15,3 0-3 0,-2-1 0 0,-2 2 0 16,-2-2-7-16,2 1 4 0,-3 0-5 15,3-2-3-15,-7 2 1 0,2 0-1 0,-1 0 2 0,1 0-7 16,-8 0-3-16,8-2 4 0,-8 2-4 0,5 0-1 16,-5 0-7-16,0 0 6 0,9 0-2 0,-9 0 6 15,0 0-3-15,4 2-2 0,-4-2 3 0,5 5-7 16,-5-5-24-16,1 3-39 0,-1-3-77 0,0 0-106 16,0 0-265-16,0 0 118 0</inkml:trace>
  <inkml:trace contextRef="#ctx0" brushRef="#br0" timeOffset="-133735.27">25230 11565 40 0,'7'0'61'0,"1"2"-9"0,2 0-10 0,-3-2-4 16,0 3-2-16,-1 0-4 0,0 1-7 15,-2-2 2-15,-3 2-2 0,1 0-1 0,-2 0-1 16,-2 1 2-16,-1 1-7 0,-1-1 1 0,-1 1-2 0,-4 2 30 16,1-1-18-16,2 0 8 0,-2 2-2 0,-2-2 0 15,3 2-7-15,1-1-13 0,1-2 4 0,-1 1-3 16,1 0 9-16,-1 0-5 0,1-2 0 0,4-2-14 15,-2 4 3-15,1-2-1 0,-1-3 3 0,2 4-3 16,-3-4 6-16,4-2-1 0,0 5 10 0,0-5 9 16,-1 5 9-16,1-5-5 0,0 0 9 0,0 0-10 15,0 0 6-15,0 0-4 0,11-1-3 0,-11 1-5 16,11-5 2-16,-6 4-8 0,5-4 5 0,-2 2-8 16,2-1-8-16,0-1 4 0,0 2-2 0,1-2 2 15,-3 5-5-15,1-4-2 0,-2 1 5 0,-1 1-7 0,1-1 2 16,0 2-1-16,0-1-6 0,-7 2 1 0,9-1 0 15,-3 1-4-15,-6 0-5 0,0 0 10 0,0 0-1 16,0 0-7-16,10 3 5 0,-10-3 4 0,-4 5-2 16,4-5 3-16,0 5-6 0,0-5 0 0,0 6 3 15,2-1-6-15,-2-1 6 0,0-2 0 0,2 4-3 16,2-2 6-16,-1 1-7 0,3-2 4 0,-1 2 0 16,1 0 0-16,3-1 3 0,-1-1-4 0,0-2-4 15,-1 1 6-15,2-2-3 0,2 0-2 0,-1-2 5 0,-3 0-3 16,1 0 3-16,1-5 1 0,-1 3-4 0,-2-2 4 15,2-3-10-15,-2-1 5 0,2 0 6 0,-2 1-4 16,-1-2-1-16,-2-1 15 0,-1 3-7 0,2-2 3 16,0 1-1-16,-4 3 7 0,2 0 2 0,-2 1-7 15,0-2 0-15,-2 4-2 0,0-1 7 0,0 0-9 16,-3 2 1-16,1 1-2 0,-3 0 0 0,0 1 0 16,7 1-3-16,-12 1 5 0,5 2-4 0,-1-2 0 0,0 2-10 15,1 0-20-15,1-1-13 0,1 0-32 16,-1 3-51-16,0-3-130 0,1 1-272 0,1 0 121 15</inkml:trace>
  <inkml:trace contextRef="#ctx0" brushRef="#br0" timeOffset="-132685.08">25679 11640 36 0,'0'0'44'0,"0"0"3"0,0 0 13 15,0 0 6-15,0 0 4 0,0 0-1 0,0 0 8 16,0 0-8-16,0 0 2 0,0 0-12 0,0 0 2 0,0 0-11 16,0 0-5-16,0 0-5 0,0 0 1 0,0-5-8 15,0 5-2-15,0 0-1 0,0 0-7 0,0 0-4 16,0 0 4-16,0 0-4 0,0 0-7 0,0 0-1 16,0 0 2-16,0 0-3 0,0 0-2 0,0 0 4 15,0 0-5-15,0 0-1 0,0 0 1 0,0 0-2 16,2-5 5-16,-2 5-6 0,0 0-2 0,0 0 0 15,0 0 1-15,0 0-2 0,0 0 6 0,0 0-3 16,0 0-1-16,0 0-5 0,0 0 6 0,0 0 0 16,0 0-3-16,0 0 2 0,0 0-1 0,0 0-4 15,0 0 1-15,0 0-2 0,0 0 8 0,0 0-5 0,0 0-4 16,0 0 6-16,0 0-2 0,0 0-4 16,0 0 11-16,0 0-11 0,-5 10-1 0,5-10 2 0,0 0 3 15,0 0 0-15,0 0 0 0,0 0 1 0,0 0 4 16,0 0 5-16,0 0 7 0,0 0 8 0,0 0 2 15,0 0 4-15,0 0 1 0,0 0 6 0,0 0-9 16,0 0 1-16,0 0-5 0,17-5-5 0,-12 3-1 16,1-1-3-16,-1 1 2 0,1 0-7 0,1 0 1 0,1 0 0 15,0 1-1-15,-1-2 0 0,4 3-2 16,1-4 0-16,-1 1 1 0,1 1-4 0,1 0 0 16,-3 1-1-16,2 0-3 0,-3 1-1 0,-3-1-1 0,4 1-3 15,-3 1 5-15,-2 0-5 0,1 1 7 0,-2 1-10 16,0 1 6-16,0 0-11 0,-1 0 7 0,0 2 4 15,0 0 4-15,-1-2-1 0,1 3-1 0,1-1 3 16,-2 1-2-16,2 1-5 0,1-4 7 0,0 4-2 16,-1-3-4-16,2-1 4 0,0 1 4 0,-1-1-4 15,2-1-3-15,0-1 4 0,-1-1 0 0,1 1-1 16,1-4-6-16,-8 2 7 0,13-3-2 0,-8-1 1 0,3-2-1 16,-2 1-10-16,2 1 12 0,-3-5-1 15,-1 1-2-15,0-2 1 0,0 2 0 0,-1-1 2 16,1 1 1-16,0 0 1 0,-3 1-2 0,3-2 1 0,-1 2-4 15,-2 2 1-15,2 1 0 0,-1-1 4 0,2 0-6 16,-1 1-2-16,2 2 2 0,0 1 0 0,2 1-2 16,-7 0-2-16,13 0-23 0,-1 0-33 0,-3 1-39 15,2 1-157-15,2-1-278 0,-1 0 123 0</inkml:trace>
  <inkml:trace contextRef="#ctx0" brushRef="#br0" timeOffset="-131868.96">26371 11444 6 0,'-2'-5'143'0,"2"5"-16"16,-2-3-11-16,2 3-12 0,0 0-15 0,0 0-8 16,0 0-10-16,0 0-1 0,0 0-5 0,17 4-13 15,-10-2-3-15,-1 0-1 0,0 2-8 0,3-1-1 16,-4-3-7-16,4 3 1 0,-4-1-14 0,1 0 2 0,0 4-3 16,-1-5 3-16,-4 3-4 0,3-1-1 0,1 3-5 15,-4-1 0-15,-1 1-7 0,-1-2 7 16,1 3-2-16,-5-3 0 0,0 3 0 0,1-1 7 0,0-3-2 15,-1 3-7-15,1-2-2 0,-1 0 4 0,0-2 2 16,1 1-7-16,3 1-1 0,-3-1 5 0,4-3-8 16,-5 4 4-16,5-4 4 0,0 5-2 0,0-2 2 15,0 2-5-15,3-1 8 0,1-2-5 0,-1 4-1 16,3-2-1-16,2-1 4 0,-2 4-3 0,4-3-4 0,-5 0 4 16,1 0 1-16,2 0-6 0,-4 0 2 0,1 0 0 15,-4-2 0-15,3 2-5 0,-1-1 5 16,-2-1-2-16,-1-2 0 0,2 6 2 0,-2-3-4 0,0-3 2 15,0 0-3-15,0 4-2 0,0-4 1 0,-2 5 5 16,2-5-1-16,-1 5 0 0,1-5 0 0,0 4 4 16,-3-2-1-16,3-2 2 0,0 0-1 0,-4 4-3 15,4-4 0-15,-4 5 0 0,4-5-3 0,-5 5 7 16,5-5-5-16,-8 1 0 0,6 0 3 0,2-1 0 16,-9 2 0-16,5 0 0 0,4-2-2 0,0 0 2 15,-9 0-4-15,9 0-2 0,-4 3-3 0,4-3-2 16,0 0-9-16,0 0 1 0,0 0-15 0,0 0 2 15,13 4-8-15,-13-4 6 0,13-1-7 0,-7 1 5 16,3 0 6-16,-2-3-2 0,3 2 10 0,-4-1-1 0,-2 1 4 16,4 0 1-16,-3 0 4 0,-5 1-1 0,10-1 21 15,-10 1 4-15,7-2 5 0,-4 2-5 0,-3 0 7 16,0 0-5-16,0 0 1 0,0 0-10 0,0 0 3 16,0 0-4-16,0 0 2 0,0 0 0 0,0 0 0 15,0 0 1-15,0 0 0 0,0 0 0 0,0 0-4 16,-3 8 5-16,5-4 1 0,2-2-7 0,1 0 3 15,-5-2 0-15,11 2 2 0,-5 0-1 0,1-1 0 16,0-2-2-16,2 1 6 0,-2-2-5 0,0 1-3 0,-1-2 8 16,-1-2-10-16,3-3 1 0,-4-1 5 0,2 1-2 15,-5-2 3-15,3-1-3 0,-4 0-2 16,0 0 6-16,0 0-9 0,-5-5 12 0,3 4-4 0,-4 3 2 16,2-3 2-16,-2 3-7 0,0 1 4 0,1 0-1 15,0 2-7-15,-2 3 1 0,0-2 1 0,0 4 1 16,-1 0-12-16,2 2-47 0,0 2-187 0,-1-2-261 15,4 4 116-15</inkml:trace>
  <inkml:trace contextRef="#ctx0" brushRef="#br0" timeOffset="-130552.2">26359 10597 40 0,'-3'-3'76'0,"3"3"-4"0,-4-2-16 0,4 2-5 15,-1-4-5-15,1 4-5 0,-3-3-1 0,3 3-4 16,-2-5-10-16,2 5-2 0,-7 0 2 0,7 0-1 16,0 0-8-16,-12 0 1 0,5 0-1 0,0 0-5 15,-1 0 1-15,-2 2-5 0,-2 1 4 0,3 0 7 16,-1-1-14-16,1 2-1 0,-5-1 1 0,5 0 3 16,-4 1-3-16,3 1 1 0,-3 0-1 0,0 0 2 0,3 0-5 15,-1 0-3-15,-2 0 2 0,3 1 9 16,1-1-7-16,-4 2-1 0,3-2-3 0,2 3-1 0,-3-1 8 15,2 0-5-15,0 3 3 0,1-1-1 0,-2 0 1 16,2-1-2-16,-1 6 0 0,-1-5 3 0,2 0-4 16,-2 5 0-16,0-1 1 0,-3-1 6 0,5-1-6 15,0-1 33-15,-1 2-11 0,-2 3 1 0,1-4 0 16,3 2-17-16,0-3 15 0,-2 2-4 0,0 4 0 16,3-6-16-16,-1 1 15 0,2 0-10 0,0 1 5 15,1-2-8-15,-1 0 3 0,3-1 0 0,-2 0-2 16,1-1 2-16,2 2-9 0,-2-3 13 0,1 2-9 15,2-2 0-15,-1 1-3 0,-1-5 3 0,1 2-1 0,1 3 2 16,-1-4 6-16,-2-1-11 0,3 3 6 16,0-2 0-16,-1 0 1 0,1-4-8 0,-4 3 5 0,2 1-3 15,2-4 3-15,-5 5-13 0,1-3-35 16,4-2-127-16,-9-2-186 0,9 2 83 0</inkml:trace>
  <inkml:trace contextRef="#ctx0" brushRef="#br0" timeOffset="-129869.22">25808 10878 107 0,'0'0'111'0,"5"-3"-7"16,-5 3-14-16,0 0-10 0,0 0-5 0,0 0-9 16,0 0-1-16,0 0-12 0,0 0-9 0,0 0 5 15,10 2-12-15,-10-2-4 0,3 2-1 0,-3-2 1 16,2 6-10-16,-2-1-5 0,0-2 1 0,3 1-3 16,-3 4 1-16,-3-1-3 0,3 2 0 0,0 1 2 15,-1 2-3-15,0-2-9 0,-2 1 6 0,3 2 0 16,0-1-7-16,3 2 6 0,-3-3-6 0,2 3 0 0,-2-3 4 15,3 0-3-15,-2 1 2 0,-1-1-1 0,3-1 0 16,-2 0-16-16,0-3 14 0,1-2-3 0,-2 0 4 16,1 2 0-16,-1-2 3 0,1-2 2 0,-1-3 13 15,3 5 11-15,-2-3 6 0,-1-2-2 0,0 0 0 16,0 0-5-16,0 0-7 0,15-5 2 0,-10 3-1 16,3-1-3-16,0 0 3 0,-1 2-4 0,5-3-3 15,1 3-2-15,-2-2 1 0,3 0-2 0,3 1-8 16,-4 2 5-16,-1 0-5 0,1 0 2 0,1 0 1 15,-4 0-5-15,4 0 0 0,-3 2 1 0,-5-2-3 16,2 0 0-16,-1 0 3 0,0 0-5 0,-7 0-1 16,7 0 7-16,-7 0-2 0,7 0 7 0,-7 0 4 0,0 0-4 15,6-2-1-15,-6 2 2 0,0 0-4 0,0 0 2 16,0 0-3-16,0 0 0 0,0 0-3 0,-10-7-5 16,10 7 4-16,-5-2 0 0,5 2-2 0,0 0-1 15,0 0-1-15,-8 0 1 0,8 0 1 0,0 0-8 16,0 0 8-16,0 0-3 0,-5-3 3 0,5 3 1 15,0 0-3-15,0 0-3 0,0 0 2 0,-9-3 2 16,9 3 3-16,-6-5-4 0,2 3-1 0,-1-3 3 0,-2 0-2 16,-3-1 1-16,1-1-1 0,-1-1-1 15,-3 3 1-15,-1-7-2 0,-2 6 0 0,1-4 3 16,-1 1-1-16,4 2-2 0,-3 0-4 0,5 3 8 0,-2-2-2 16,-2 1-4-16,4 0 6 0,-4 3-15 0,5 0-17 15,0-1-8-15,-2 3-32 0,3 0-63 0,0 3-137 16,8-3-291-16,-10 2 129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5:08:13.970"/>
    </inkml:context>
    <inkml:brush xml:id="br0">
      <inkml:brushProperty name="width" value="0.05292" units="cm"/>
      <inkml:brushProperty name="height" value="0.05292" units="cm"/>
      <inkml:brushProperty name="color" value="#002060"/>
    </inkml:brush>
  </inkml:definitions>
  <inkml:trace contextRef="#ctx0" brushRef="#br0">31605 8647 98 0,'0'0'102'16,"4"0"2"-16,-4 0 0 0,0 0-7 0,0 0 2 15,0-5-11-15,0 5-8 0,0 0-13 0,5-3-5 0,-5 3-3 16,0 0-9-16,5-4-2 0,-5 4-2 0,0 0-5 15,0 0-9-15,0 0-2 0,2-3-3 0,-2 3 2 16,0 0-11-16,0 0-1 0,0 0 2 0,0 0-1 16,0 0-9-16,0 0 4 0,0 0-2 0,0 0-2 15,0 0 1-15,2-2-7 0,-2 2 3 0,0 0-4 16,0 0-1-16,0 0-5 0,0 0 3 0,0 0 0 16,0 0 2-16,0 0 3 0,0 0-4 0,0 0 3 15,0 0-4-15,0 0 3 0,0 0-5 0,0 0 0 0,0 0 2 16,0 0 2-16,0 0-4 0,0 0 4 15,0 0 3-15,0 0-3 0,0 0 1 0,0 0-2 0,0 0 1 16,0 0-1-16,0 0 3 0,0 0-5 0,0 0 8 16,0 0-6-16,0 0 0 0,0 0 6 15,0 0-5-15,0 0 3 0,0 0 3 0,0 0-2 0,0 0 3 16,0 0-13-16,0 0 11 0,0 0-2 0,0 0 3 16,0 0-1-16,0 0 3 0,0 0-6 0,0 0-5 15,0 0 12-15,0 0-9 0,0 0-2 0,0 0 15 16,0 0-12-16,0 0-4 0,0 0 4 0,0 0-4 15,0 0 4-15,0 0 4 0,0 0 0 0,0 0 2 16,0 0 6-16,0 0 1 0,0 0 1 0,0 0 3 0,0 0-8 16,0 0-1-16,0 0 6 0,0 0-2 0,0 0-5 15,0 0 4-15,0 0-3 0,0 0 0 0,0 0-2 16,0 0 0-16,0 0-3 0,0 0 2 0,0 0-5 16,0 0 4-16,0 0-3 0,0 0 3 0,0 0 0 15,0 0 0-15,0 0-4 0,0 0 3 0,0 0 4 16,0 0-9-16,0 0 1 0,1-3 0 0,-1 3 3 15,0 0-2-15,4-4 0 0,-4 4-2 0,0 0 6 16,0-3-3-16,0 3-3 0,0 0 8 0,0 0-9 16,0-6 4-16,0 6-5 0,0-5 6 0,0 5-1 15,2-6 4-15,-2 6-5 0,0 0 4 0,0 0-2 16,-2-4-3-16,2 4 3 0,0 0-7 0,0 0 0 0,-1-3 3 16,1 3-1-16,0 0-1 0,-4-3 0 15,4 3 1-15,-4-3-2 0,2-1 4 0,2 4 1 0,-8 0-2 16,8 0 3-16,-7 0-2 0,7 0-4 0,-9-1 2 15,9 1 0-15,-11 1 2 0,11-1 0 0,-11 0 0 16,4 0 0-16,-3 3 0 0,0-2 0 0,0 1-4 16,2-1 4-16,1 3-3 0,-1-2 4 0,3 2-5 15,-3-1-2-15,-1 4 1 0,3-5 5 0,-2 5-5 16,0-1 5-16,1 1 0 0,-2-1 0 0,-2 2-2 16,1 0 0-16,1-1 1 0,0 3 2 0,2-1 0 15,-1 1 1-15,0-1-4 0,1 0 4 0,0 1-4 0,2 0 0 16,-1 0 1-16,1-2 3 0,1 3-5 15,1-1 4-15,-1-2-3 0,2 0 1 0,-3 3 2 16,4-4 2-16,-2 3-1 0,1-4 0 0,2 5 1 0,0-6 0 16,0 3 5-16,1-2 9 0,0 1 2 0,2 0-2 15,3 1 0-15,-1-1 0 0,1 0-3 0,2 0 1 16,2 1-3-16,-1-1 2 0,0 0-1 0,3-3 0 16,-3 4 0-16,2-3 1 0,2 0-5 0,-4 0 3 15,1 0-1-15,4-5-5 0,-1 4 4 0,-4-1-5 16,5-1 2-16,-1-1 0 0,-1-2-3 0,-1 1 4 15,-1 0-9-15,1 0-3 0,-2-3-15 0,-1 2-21 16,-2-2-25-16,3 1-26 0,0-6-31 0,-1 1-40 0,-2 0-109 16,-2 0-292-16,3-1 129 0</inkml:trace>
  <inkml:trace contextRef="#ctx0" brushRef="#br0" timeOffset="1011.12">31687 8869 75 0,'0'0'108'0,"0"0"-4"16,0 0-9-16,0 0-6 0,0 0-6 0,0 0-2 0,0 0-9 16,0 0 2-16,0 0-7 0,0 0 2 15,0 0-15-15,0 0 12 0,0 0-11 0,0 0-15 0,0 0 1 16,0 0-8-16,0 0 0 0,0 0-5 0,0 0 0 15,0 0-5-15,-22 2-2 0,17 1 2 0,0 0-5 16,-3 1-1-16,2 1-6 0,-3-2 4 0,4 0-2 16,-3 3-1-16,-2 2-4 0,3-3 4 0,-2 2-2 15,3 0 1-15,-2-1-5 0,2-1 8 0,3 1-1 16,-3-1-7-16,4 0 0 0,-1 0-3 0,3 2 9 16,-1-5-4-16,1 2 15 0,0-4-1 0,4 8 3 0,-2-5-2 15,4-2-1-15,1-1-4 0,0 1 0 0,5 1 0 16,-1-1-4-16,3-1 0 0,-2-1-3 15,0 1 1-15,-1-2-6 0,2 0 8 0,-3-1-6 0,2 0 2 16,-3-1-5-16,-4 2 5 0,4 1-2 0,-3-2 3 16,1-1-8-16,-3 0-1 0,-2 0 2 0,1 2 3 15,2-2-5-15,-3 4 3 0,1-4 3 0,-3 4 0 16,2-7 4-16,-2 7-6 0,-1-4 3 0,1 4-6 16,0-5 5-16,0 5-1 0,-1-5-1 0,1 5-1 15,0 0 2-15,0-7-4 0,0 7-2 0,-1-2 2 16,1 2 1-16,0 0 2 0,-2-7-1 0,2 7 4 0,-1-2 5 15,1 2-3-15,0 0 3 0,-3-3 3 0,3 3 3 16,0 0-3-16,0 0-1 0,0 0-2 0,-1-5 0 16,1 5-2-16,0 0-2 0,0 0 0 0,0 0-2 15,0 0-2-15,0 0-1 0,0 0 1 0,0 0-2 16,0 0-1-16,0 0 1 0,0 0 0 0,0 0-2 16,0 0 4-16,-6 10-3 0,5-7-4 0,1-3 2 15,0 6 0-15,1-1 0 0,0 3 0 0,-1-1 2 16,0-2 0-16,2 2 4 0,1-1-7 0,-3 2 0 0,1-3 0 15,2 7 1-15,0-7 1 0,-1 0 2 0,5 5 1 16,-5-5-2-16,2 0-1 0,0 0 5 0,1 1 0 16,-1-3-4-16,0-1 0 0,1 0 1 0,1-1 2 15,-1 2-4-15,3-3 1 0,-1 0-1 0,1-3-2 16,-1 1-11-16,1 1-11 0,1-4-4 0,-1-1-1 16,-3 0 0-16,4-1-12 0,-4-1 3 0,0 1 1 15,-2 0 10-15,1-1 0 0,-3 3 4 0,3-2-4 16,-3 2 3-16,4-1 7 0,-5 2-5 0,0-3 13 15,3 3 6-15,-2 2 7 0,-1 2 4 0,1-7-2 16,-1 4 9-16,0 3-2 0,3-5-5 0,-3 5 0 16,1-2 4-16,-1 2-8 0,0 0 3 0,0 0-4 15,3-3 4-15,-3 3-1 0,0 0-4 0,0 0-3 0,0 0 3 16,0 0-1-16,0 0 0 0,0 0-3 0,0 0-1 16,6 8 2-16,-6-8 4 0,3 7-2 0,-3-4-13 15,0 1 10-15,1-1-1 0,-1 5 2 0,0-4 0 16,0 2-2-16,0 2-3 0,-1 0 1 0,-2-1 3 15,3 0 4-15,0-3-3 0,0 2 1 0,4 0 2 16,-4-2 2-16,1 1-3 0,-1-1-3 0,2 0 6 16,-2-4 1-16,2 6-1 0,-2-6 3 0,5 2 6 15,0-2 1-15,-5 0 0 0,0 0 7 0,12-3 2 0,-7 1-7 16,1-1 4-16,-1-3-1 0,1 3-6 0,-1-4-3 16,1 2 3-16,3-3-2 0,-1 2 4 0,-1-2 2 15,2 0-6-15,0-1 0 0,0 0 2 0,0 2 1 16,3-1-8-16,-3 3 6 0,2-2-2 0,-3 2 6 15,2 1-7-15,-4 1-1 0,2-1 2 0,-2 1-7 16,-2 0 4-16,1 1-8 0,-1 0 4 0,0 0-10 16,-4 2-25-16,4-2-35 0,-4 2-29 0,5-2-39 15,-5 2-70-15,6-2-122 0,-6 2-352 0,0 0 156 16</inkml:trace>
  <inkml:trace contextRef="#ctx0" brushRef="#br0" timeOffset="4216.43">32404 8773 73 0,'-1'-3'99'0,"1"3"0"0,-3-5-8 15,3 5-9-15,-4-6-3 0,3 3-10 0,0 0-11 0,1 3-6 16,-4-5-2-16,3 0 4 0,-1 2-5 0,0 1-2 16,2 2-10-16,-7-7 3 0,2 3 7 0,2 1-10 15,-1 0-3-15,1 1-5 0,2-3 0 0,-3 3-4 16,1-2 1-16,3 4 0 0,-5-5 0 0,3 2 0 15,-1-1-4-15,3 4-1 0,-5-6 0 0,4 4-4 16,-2-1 3-16,3 3-11 0,-6-7 5 0,2 4-8 16,0 1 3-16,0-3 0 0,3 2-3 0,-8-1 3 15,5 0-6-15,-1-2 3 0,0 2 2 0,-3 1 3 0,2-2-10 16,-2 1-2-16,3 0 0 0,-4-3 8 16,0 3-5-16,2 2 4 0,0-2-5 0,-2-1 2 15,2 2 7-15,0-2-1 0,0 1 2 0,-2-1 3 16,-1-1-6-16,1 2 3 0,2 1 1 0,3-2 2 0,-3 2 4 15,0-1-8-15,0 0 0 0,-4-1-2 0,4 1-3 16,-1 0 2-16,0 0 2 0,3 1-3 0,-5 0-3 16,5 1 4-16,-3-1-4 0,3-1 0 0,-4 1 4 15,0-2-5-15,4 2 2 0,-3-1 1 0,0 1-1 16,-1-2-3-16,1 4-4 0,-1-5-6 0,-1 2 10 16,0-2 4-16,2 1 0 0,-4 1-4 0,3 0-1 15,-1 1 1-15,3-2 4 0,-1 3-8 0,-1-2 6 16,-4 1-4-16,4 1 0 0,0-6 2 0,0 4 0 15,-2 1-7-15,1-5 9 0,1 5 2 0,-3 0-3 16,3 0 1-16,0 1-7 0,-3 1 3 0,1-5 0 0,0 2 0 16,1 2 7-16,4 0-3 0,-5 0-3 0,-1 1 1 15,3-2-2-15,-1 1-3 0,-1 0 2 16,3 0-1-16,2 1 6 0,-2 0 1 0,2 0-7 0,-1 1 6 16,7 0-4-16,-6-3 1 0,6 3-2 0,-9-2 3 15,4 2-6-15,5 0 10 0,-7-2-4 0,7 2 1 16,-9 0-1-16,9 0 4 0,-11 0-4 0,11 0 4 15,-17 0-5-15,8 0-2 0,-1 0 2 0,-1-1-1 16,-3 1 4-16,-3 3 0 0,3-5-2 0,2 4 1 16,2-2-4-16,-1 0 5 0,1 0-4 0,-1 0 3 15,1 0-1-15,5-2 1 0,-3 2 2 0,3 2-3 16,5-2-3-16,-14 0 3 0,10 2-3 0,-1-1 2 16,5-1-1-16,-9 3-3 0,8-1 3 0,-3 0 2 0,4-2-1 15,-7 4-3-15,4-1 3 0,-3 0 3 16,2-1-4-16,-2 3-1 0,0-2-2 0,1 2 4 15,-4-1 5-15,3-1-2 0,-4 1-4 0,1 1 4 0,0 0 1 16,2-3-5-16,0 1 1 0,-2 2 0 0,0-2 0 16,1 1 3-16,-2-2-11 0,2 1 10 0,2 1-2 15,-3 1 0-15,1-1-1 0,3 0 3 0,-3-2-2 16,3 3 1-16,-4-2 3 0,0-1-1 0,4 0-2 16,-3 1 3-16,2 2-5 0,1-1 7 0,-4-1-8 15,1-2 2-15,2 4 1 0,-2-2 1 0,3-1-4 16,0 1 1-16,1-2-1 0,-2 1 2 0,2 2 3 15,-4-1-4-15,3 2 4 0,-1-2-3 0,-1 1 2 16,1 1-4-16,0-2 2 0,1 2 3 0,0-1-3 16,-1 1-3-16,0-1 3 0,1 2 6 0,1-2-4 15,-2 2-1-15,2-1-1 0,-1-1 4 0,1 1-3 16,-2 0-1-16,2 2 1 0,0-3 1 0,0 2 2 0,0 1-2 16,3-1 2-16,-2 0 5 0,1-1 0 15,-2 2-5-15,4-1 3 0,-4 2-1 0,3-3 3 16,0 2 4-16,1 1-5 0,-2 2 4 0,2-5-6 0,0 2-2 15,-1 2-3-15,1-3 5 0,1 2-6 0,-2-2 3 16,1 3 2-16,-1-1 1 0,1 1-2 0,-3-1 0 16,3-1-2-16,0-2-1 0,0 2-1 0,0 0 4 15,0 0 1-15,0-3-4 0,0 2 4 0,0 1-2 16,0-2-1-16,0 0-2 0,0 0 2 0,3 0 2 16,-3 1-1-16,1-2 1 0,-1 0-5 0,1 1 3 15,2-1-1-15,-2-1 4 0,2 0-4 0,-2 2 3 16,3-1 0-16,0 1-4 0,-2-2 1 0,1 2-4 0,-1-1 8 15,2 1-4-15,0-2 3 0,-1 1-5 0,-1 1 2 16,3 1-2-16,-2-1-2 0,-1-1-3 16,2 1 7-16,0 2 1 0,0-5-3 0,0 2 3 0,0 4 1 15,-1-5 0-15,2 1-3 0,1-1-1 0,-4 4 1 16,3-3 0-16,-2 1 4 0,2 1-7 0,-1-1 1 16,1 0 1-16,-3 0 4 0,3 0-12 0,-1-1 11 15,-2 0 4-15,1 0-4 0,1 1-2 0,0-1 0 16,2 0-1-16,-2 0 1 0,1 0 0 0,-1-1-3 15,0 1 6-15,3-1-1 0,0 1-1 0,-2 0 3 16,3 0-3-16,-3-1 0 0,5-1-1 0,-2 2 5 16,2 0-5-16,-3 0-1 0,5-3-1 0,-3 2-1 15,-1 1 7-15,-2-3-4 0,3 4 5 0,-4-1-2 16,2-1-4-16,-2 1 2 0,2 0-2 0,-1-3-1 16,-1 2 2-16,-1-1-2 0,0 2 1 0,-1-3 3 15,2 5-4-15,-1-2 7 0,0-2-4 0,2 1 1 0,0 0-1 16,1 1-2-16,0 1 0 0,-2-3 1 0,2 2 4 15,-1-2-3-15,6 4 2 0,-7-3-6 16,3 0 2-16,2 1 4 0,0 1-7 0,1 0 5 0,-6-2-5 16,5 0 1-16,-4 2 2 0,-2-4 5 0,4 4-9 15,-3-4 9-15,5 3-5 0,-3-2 1 0,0-1 3 16,0 3-3-16,-3-4-8 0,2 3 10 0,-1-1-1 16,1 1-5-16,0-3-1 0,-1 3 4 0,4-3-1 15,-2 2 5-15,2 0-6 0,1 0 2 0,1 1 2 16,-2 0-3-16,3-2 4 0,-3 0-5 0,-1 3 6 15,3-4-5-15,-3 3 2 0,1-1 0 0,-1 1 3 16,-1-1-3-16,2 1 1 0,-1-1 1 0,0-1-2 0,2 0 2 16,-4 3-1-16,2-4 3 0,5 1-4 0,-8 2 1 15,4-2-1-15,-3-1-7 0,2 0 8 16,-2 1 1-16,2-1-2 0,-2 2 6 0,2-2-7 0,2 3 5 16,-1-3-2-16,0 0-5 0,1 2 4 0,-5-2-1 15,3 3 0-15,1-3 0 0,0 0 3 0,-3 1-3 16,3-1 3-16,0 0-1 0,0 0 1 0,-1 0 1 15,0 0 0-15,-1 0 6 0,2 1 2 0,3-2 0 16,-2 0-6-16,0 1 0 0,-2-3 8 0,0 3-2 16,2-4 0-16,-4 3-2 0,2-1-1 0,1 1 0 15,-2 1 1-15,2-2-3 0,-2 0-1 0,2 1 3 0,0-3-2 16,-2 4 5-16,2-2-5 0,-3 0 1 0,2-1 1 16,0 3-8-16,-2-1 3 0,3 0 3 15,-1 0-2-15,-2 1-2 0,2-2 2 0,-2 2 1 0,2-2-4 16,-3 2 6-16,2 0-2 0,-2-3-2 0,2 2 4 15,-2-2 0-15,1 1-2 0,1-1 1 0,-2 3-6 16,3-3 2-16,-2 1-2 0,1-1 4 0,-1 2 2 16,-1 0-6-16,3-2 1 0,-2 1-1 0,-2 0 1 15,1 2-2-15,2-3-1 0,0 3 4 0,-7 0 3 16,7-4-2-16,-3 3-1 0,1-1 1 0,-3 0-1 16,2-1 2-16,2 1-3 0,-1-1-1 0,-1-1 4 15,0 3-3-15,1-3-2 0,2 1-3 0,-5 0 4 16,6-1-2-16,-3 1 2 0,0 1-1 0,-1-1 4 15,1-1-3-15,1-1-2 0,-2 1 2 0,3 1 1 0,-2 1-3 16,0-3 0-16,0 1 6 0,1 0 4 0,-2 0 2 16,0 0 1-16,0 0-3 0,-1 0 3 0,-1-1-2 15,-1 1-1-15,2 3 4 0,0-3-3 0,-1 1 0 16,2 0-7-16,0 0 4 0,-1-1-1 0,0 1-1 16,-3 3-1-16,5-2 3 0,-4-1-4 0,-1 3 3 15,6-4-5-15,-4 1-1 0,2 1 9 0,-2-2 1 16,-2 4 4-16,0-5 1 0,3 2-3 0,-3 3 1 15,3-7-1-15,-3 4-2 0,3 1-9 0,-3 2 9 0,4-7-3 16,-2 4-3-16,0-1 1 0,-2 4 0 16,5-4 4-16,-1 2 2 0,-4-2 3 0,0 4 3 15,1-5 1-15,-1 5-2 0,5-3-5 0,-5-2 0 0,0 5 0 16,0-6 2-16,0 3-2 0,4-2-7 0,-4 2 5 16,0 3-1-16,-2-8-1 0,2 4 0 0,-2 0-1 15,2 4-4-15,0-8-4 0,0 5 8 0,0-2-5 16,0 5 2-16,0-6 1 0,0 0-1 0,-2 2 0 15,2 4 0-15,-3-7-3 0,2 0 2 0,-1 2 0 16,0 0 2-16,2-2-1 0,-4-2 0 0,2 3-3 16,-1-1 2-16,-1-1 4 0,4 3-2 0,-5-2-2 15,1 0-2-15,2 0 0 0,-2 0 0 0,3 1 0 0,-4 1 3 16,2-1 2-16,1-2 0 0,-4 4-4 0,3-3 2 16,-6-2-2-16,-3 5-1 0,1-5-4 0,-6 1-13 15,2 0-20-15,-6 0-25 0,-5-2-19 0,1 1-29 16,-3-1-22-16,4-3-54 0,-2 2-186 0,7 1-402 15,-4-2 179-15</inkml:trace>
  <inkml:trace contextRef="#ctx0" brushRef="#br0" timeOffset="8033.67">31046 10660 78 0,'-2'1'119'16,"2"-1"-8"-16,0 0-8 0,0 0-8 0,0 0-7 16,0 0-7-16,0 0-7 0,0 0-2 0,0 0-12 15,0 0-5-15,-14-4-6 0,14 4-2 0,0 0-4 0,-5-4 1 16,5 4-6-16,0 0-7 0,-4-3 3 15,4 3-3-15,0 0-4 0,0 0-4 0,0 0-1 0,0 0-3 16,-2-5-5-16,2 5 7 0,0 0-10 0,0 0 3 16,0 0-4-16,0 0-2 0,0 0 2 0,-3-2-5 15,3 2 2-15,0 0-1 0,0 0-1 0,0 0-2 16,0 0-3-16,0 0 6 0,0 0 2 0,0 0-5 16,0 0 0-16,0 0 1 0,0 0 3 0,0 0-4 15,0 0 2-15,0 0-1 0,0 0-2 0,0 0 3 16,0 0 2-16,0 0 3 0,0 0-1 0,0 0 9 15,0 0-6-15,9-3 0 0,-9 3-3 0,8 0 0 0,-3-1 2 16,-5 1-5-16,10-1 4 0,-3 1-1 0,-2-2-4 16,3 1-4-16,2 0 7 0,-1 0-3 0,1 1 3 15,3-2-7-15,-2 1-3 0,3-1 5 0,-1 2-1 16,1-2-1-16,-3 2 1 0,2-3 0 0,1 3 4 16,-1-2-4-16,2-1 0 0,-2 2 0 0,1-2 1 15,-2 1 2-15,1 1-8 0,-1-1 5 0,1-1-7 16,0 3 1-16,0-1 6 0,-1-2-2 0,-1 1 0 15,1-1-3-15,0 3 3 0,-1 0-2 0,2 0 2 16,-1-1-1-16,-1 2 4 0,3-2-3 0,-1 1-3 16,5 1-1-16,-5-1 0 0,6 0 1 0,-6 3 4 0,6-3-4 15,-8 0 5-15,3 0-4 0,4-3 4 0,-5 6-3 16,4-6-1-16,-1 3 0 0,-3 0 1 0,1-1 2 16,-1-1-20-16,1 2-1 0,-1-5-3 0,-3 3 9 15,4 0 0-15,-2 2 0 0,1-3 5 0,-1 1-3 16,1 2 1-16,3 0 5 0,0 0-5 0,2 0 0 15,-2 0 0-15,0 0 4 0,4 0 5 0,-2 2 0 16,1-2-2-16,0 3 0 0,2-3-2 0,-2 3 3 0,1-1-1 16,-2 0-1-16,1 0 5 0,-1-2-1 0,0 0 5 15,-4 2-3-15,0-2 2 0,-1 1-2 0,1 2-3 16,-4-1 4-16,1-2 0 0,0 2-1 0,-1 0 2 16,-2-2-1-16,2 0-2 0,0 1-2 0,-2-1 0 15,1 0 2-15,-3 2-1 0,1-1 6 0,1-1-7 16,-1 1 5-16,-1 2 2 0,1-3-8 0,-1 0 2 15,-1 3 3-15,2-2 1 0,-1-1-5 0,-1 1 5 0,-5-1-4 16,9 2 1-16,-5-1-3 0,-4-1 2 16,10 1 2-16,-10-1-1 0,5 1 2 0,-5-1-3 15,8 0-1-15,-8 0 1 0,0 0 3 0,0 0-3 0,8 0-2 16,-8 0-2-16,0 0 5 0,6 2 0 0,-6-2 0 16,0 0 0-16,0 0 5 0,0 0-4 0,0 0 0 15,0 0-1-15,0 0 0 0,0 0-1 0,0 0 5 16,0 0-4-16,0 0-1 0,0 0-2 0,0 0 4 15,0 0-2-15,0 0-1 0,0 0 8 0,0 0-6 16,0 0-1-16,0 0 1 0,0 0-1 0,0 0-2 16,0 0 2-16,0 0-2 0,0 0-3 0,0 3 4 15,0-3 7-15,0 0-3 0,-6 7-7 0,3-3 4 16,2 1 2-16,-2 2-4 0,2-2 1 0,-3 2 1 0,4-2 4 16,0 7-4-16,0 0-2 0,0 1 1 0,0-4-2 15,2 8 10-15,1 0-2 0,-3-4-3 0,0 4 3 16,0 0-10-16,0-2 7 0,3 0 9 0,-6 2-12 15,3-4 1-15,0 5-2 0,0-2 5 0,-1-1 0 16,-1-1-1-16,0 3-2 0,2-1 1 0,-4 0-6 16,4-3 5-16,-1 3-3 0,1 0 1 0,0 1 0 15,0 0-1-15,1-4 3 0,-1 3 2 0,0 1 4 16,0 0-4-16,0-1 0 0,0 2-2 0,-1-1 1 0,1 1 5 16,-3 0-3-16,2 2 0 0,1-6-1 15,-4 5 3-15,6 0-6 0,-5 1 0 0,3-2 12 0,-5 1-9 16,5 2-1-16,0 1 0 0,-2-2 2 0,0 1-1 15,2-2-2-15,4-1 5 0,-4 0-7 0,6 2 7 16,-6-4-1-16,0 0 0 0,0 1-5 0,0-1-4 16,0-4-8-16,0-2-4 0,0-1-17 0,0-1-11 15,0-3-2-15,0 2-13 0,0-3-12 0,0 0-17 16,-1 1-91-16,1-5-194 0,-9 1 86 0</inkml:trace>
  <inkml:trace contextRef="#ctx0" brushRef="#br0" timeOffset="9976.17">30993 10606 85 0,'0'0'116'0,"0"0"-17"0,0 0-9 0,0 0-10 15,0 0-7-15,-4 8-11 0,3-5 0 0,1 3-14 0,-2-3 0 16,2 5 1-16,-2 1-6 0,2 0 0 16,-2-1-4-16,2 1-5 0,-2 7-2 0,2-6 0 0,0 5 0 15,0-3-10-15,0 1 2 0,0-1 4 0,-1 3-4 16,1-1-6-16,-5 0 2 0,5-1 0 0,-2 3-3 15,0 1-4-15,2-2-2 0,-1 1 7 0,-3-1-1 16,4 0-1-16,-4-1-1 0,2 1 2 0,2 2 1 16,0 0 2-16,0 0-2 0,-2-1-7 0,2 2 2 15,0 0 0-15,-1 0-3 0,1 2-3 0,0-3 1 16,0 1 3-16,0-1-5 0,0 0-2 0,0 2 2 16,0-2 3-16,1-2-3 0,1 2 2 0,-2-4 3 0,2 0-5 15,-2-1 2-15,2-2-6 0,0 2 0 16,-2-1 2-16,0-1-5 0,0-1 5 0,0 2-4 15,0-1 5-15,0 0-2 0,-2 2-5 0,0-2 2 0,0 2 3 16,0-4 1-16,2 4-8 0,-1-2 8 0,1 1-8 16,0-1 4-16,0 2 3 0,0-3-5 0,0 2 5 15,0-2-2-15,1 1 2 0,-1-2 0 0,2-1-3 16,0 0 3-16,-2 0-3 0,2 0-2 0,0-1-3 16,-1-1 0-16,-1 1 5 0,0-3-2 0,0 2-1 15,0 2 4-15,-1-3-2 0,1 1 1 0,0 0-3 16,-2 2 5-16,0-2-4 0,2 0 2 0,-4 0-3 15,4 2 5-15,-1-2-1 0,1 0 3 0,-2 2-5 16,2 0-3-16,0 0-1 0,-2-2 0 0,4 1 7 16,-4-2-2-16,2 2 0 0,0-1 0 0,-2 1-3 0,-1-2 3 15,3 0 4-15,-1 0-5 0,1-4 4 0,0 7-2 16,0-7-1-16,0 6 3 0,0-2-2 0,0-4 0 16,0 4 0-16,0-4-2 0,0 4 2 0,0-4-4 15,0 7 6-15,0-5-4 0,1 2 2 0,-1 0 1 16,0 0-2-16,0 1 0 0,3 0 1 0,-3-5-1 15,-3 7 0-15,6-3-4 0,-3 0 6 0,0 0-7 16,0-4 5-16,-4 5 0 0,4-5-1 0,0 5 0 0,0-5 1 16,0 4 1-16,0-4 0 0,0 3 1 0,0-3-5 15,-2 4 1-15,2-4-1 0,0 0 1 0,0 0 3 16,1 5 0-16,-1-5 2 0,0 0 3 0,0 0-3 16,2 3-3-16,-2-3 5 0,0 0-3 0,0 0-4 15,0 0-1-15,3 3 3 0,-3-3 0 0,0 0 2 16,0 0-1-16,0 0 2 0,0 0-6 0,0 0 1 15,0 0 4-15,0 0-2 0,0 0 0 0,0 0-3 16,0 0 1-16,2 2 2 0,-2-2 4 0,0 0-2 16,0 0 6-16,0 0-5 0,0 0-1 0,0 0 1 15,0 0-2-15,0 0 1 0,0 0 1 0,0 0-5 0,9-8 1 16,-9 8 0-16,8-1 2 0,-7-2 1 0,-1 3-3 16,9-1-4-16,-9 1 5 0,7 0-2 0,-7 0-5 15,9 0 6-15,-3 1-5 0,-6-1 3 0,11 0 3 16,-3 2-1-16,-3-2 3 0,4 1-3 0,-1 0-8 15,-2-1-1-15,3 0-5 0,4 0 4 0,-2 0-14 16,1 0 5-16,1-1-2 0,-2 1 4 0,8-1 3 16,-3 1-1-16,2-2 5 0,-6 2-1 0,2 0-3 15,-1 0 3-15,6-1 4 0,-6 1-1 0,4 0 0 16,-6 0 7-16,1 0-6 0,2-1-1 0,-3 1 2 16,2 0 6-16,-1-2-12 0,-2 2 9 0,3-1 0 15,-1 1-3-15,0-2 5 0,1 2 3 0,-2 0-7 0,8-1 3 16,-10 1-2-16,5 0 2 0,-2-1-1 15,2 2-3-15,4-1 7 0,-4 0-3 0,-1 0 5 0,4 0-8 16,-4 3 7-16,3-3 0 0,-4 1-4 0,2 1 7 16,-1-1-8-16,0 0 4 0,4 1-2 0,3-4 7 15,-7 4 3-15,2-1 5 0,-2 0 4 0,5-1 3 16,-5 0-1-16,0 3 0 0,-3-3-1 0,0 0-4 16,0 0 0-16,-1 0-2 0,1-3 1 0,2 3-1 0,0 0-3 15,1-1 6-15,-1 1 0 0,-1 0-6 0,-2-3 2 16,5 2-6-16,-2 2 0 0,-1-2-4 0,2 2 0 15,0-2-1-15,0 1-1 0,-2 1 8 0,3 1-4 16,-1-2-5-16,-1 1 3 0,2-1 0 0,-2 1 2 16,0-1 9-16,-1 0-15 0,0 0 3 0,-1 0 2 15,1-1-5-15,-6 1 6 0,4-1-5 0,-4 1 4 16,1-3 5-16,1 2-5 0,-2-2-3 0,4 1 2 16,-1-1-1-16,-2 0 2 0,2-1 0 0,-2 2-1 15,1-1-4-15,-1 0 3 0,-1 2-1 0,-1-2-6 0,4 2 4 16,-3-1-6-16,-1 0 7 0,-4 2 9 0,11 0 0 15,-6 0-1-15,2-2-7 0,-7 2 1 16,9-3 3-16,-7 3-5 0,-2 0 5 0,8 0-1 0,-5-3-3 16,-3 3 1-16,0 0 3 0,0 0-2 0,7-1-7 15,-7 1 6-15,0 0 3 0,0 0-4 0,0 0 2 16,0 0-4-16,0 0 0 0,0 0 2 0,10 0-2 16,-10 0 2-16,0 0-2 0,0 0 2 0,0 0 5 15,0 0-9-15,0 0 4 0,4 2-3 0,-4-2 1 16,0 0 2-16,0 0 1 0,0 0-3 0,0 0 0 15,0 0-17-15,0 0-13 0,0 0-24 0,-10-7-43 0,6 3-114 16,0-1-230-16,2 1 102 0</inkml:trace>
  <inkml:trace contextRef="#ctx0" brushRef="#br0" timeOffset="11331.59">31267 10880 9 0,'0'0'159'0,"0"0"-15"0,0 0-7 0,0 0-4 0,0 0-17 16,0 0-12-16,0 0-11 0,0 0-3 0,0 0-14 15,0 0-8-15,0 0-4 0,0 0-10 0,0 0-6 16,0 0-1-16,0 0-8 0,0 0-1 0,0 0-7 16,0 0-1-16,1 14-5 0,0-11-2 0,-1 4-3 15,0 0 0-15,-1 0-4 0,0 3-1 0,1 1 1 16,-3-2-3-16,-1 3-3 0,3 0 1 0,-3 5-2 15,-1-1 1-15,0 1-1 0,0 0-3 0,1 2 2 16,0-1-2-16,0-1-4 0,0 0 2 0,2 0 1 16,-2 1-4-16,0 0-3 0,3-1 4 0,-3 0 2 0,3 3-3 15,-2-2-2-15,0 0 6 0,1-2 0 16,2-4-19-16,-4 5 19 0,0-1-1 0,2-5-3 0,-2 1 0 16,2 1 1-16,-1-1-1 0,-1-2 0 0,0 3 3 15,1-2 1-15,1-2 2 0,0 1-5 0,0-2 1 16,0 1-6-16,1-1 6 0,1 0 2 0,-3 2-7 15,3-3 2-15,0 3-4 0,0-2 5 0,0 1 3 16,3-4 3-16,-3 3-9 0,1-1 3 0,1-2 2 0,0 0 0 16,0 2-2-16,0-2-6 0,0-1-3 0,-2 1-1 15,3-2-1-15,-3-3 1 0,2 5-1 16,-2-5-1-16,0 7 0 0,0-7 2 0,0 2 7 0,0-2-5 16,2 4-1-16,-2-4 1 0,2 5 1 0,-2-1-13 15,0-4-10-15,0 4-16 0,0-4-11 0,0 0-35 16,3 4-33-16,-3-4-91 0,0 0-232 0,8-8 103 15</inkml:trace>
  <inkml:trace contextRef="#ctx0" brushRef="#br0" timeOffset="12836.05">31263 10904 64 0,'0'0'108'0,"0"0"-13"0,0 0-9 0,0 0 5 16,0 0-10-16,0 0-9 0,0 0-10 15,0 0 2-15,0 0 5 0,0 0-6 0,0 0 7 0,0 0-5 16,0 0-6-16,0 0-2 0,0 0 1 0,0 0-17 16,0 0-1-16,0 0-6 0,0 0 0 0,0 0 1 15,0 0-4-15,0 0 1 0,0 0-4 0,0 0-4 16,0 0-8-16,0 0 2 0,0 0-1 0,23 0-1 16,-18 0-3-16,-5 0 2 0,13 0-5 0,-7 0 2 15,2-3-4-15,-1 2-6 0,0 1 7 0,-7 0-4 16,13 0 4-16,-7-1-4 0,-1 1 1 0,-5 0 2 15,14 0-5-15,-7 0 1 0,0-2 0 0,-2 2-2 0,-5 0 2 16,13 0-7-16,-13 0 3 0,6 0 5 16,-6 0-1-16,8 0-1 0,-8 0-3 0,0 0 0 15,9 0 0-15,-9 0 1 0,0 0-2 0,0 0-1 0,5 0 7 16,-5 0-8-16,0 0 2 0,5 0 1 16,-5 0-5-16,4 4 3 0,-4-4 3 0,0 5-2 0,0-5-4 15,1 4 4-15,-1-4 4 0,3 4 0 0,-3-4-6 16,0 0 6-16,1 3-3 0,-1-3-1 0,0 0 1 15,3 4 3-15,-3-4-4 0,0 0-3 0,-3 5 4 16,3-5 1-16,0 0-8 0,0 0 8 0,0 0-5 16,0 0 7-16,0 4-2 0,0-4-4 0,0 5 7 0,-4-2-3 15,4-3 1-15,-1 5-1 0,0-1-1 16,1 0 1-16,-3 0-5 0,3-4 1 0,-5 5 0 16,5 0 3-16,-1-1-1 0,1 2-1 0,0-2 8 0,0 3-5 15,0 0 5-15,-2-1 2 0,2 1-6 0,0 0 9 16,0 1-6-16,0 1-1 0,-2 2 2 0,2-5 2 15,0 7-7-15,0-6 6 0,-4 5-4 0,4-2 0 16,0-1-3-16,-1 3 3 0,1-3-1 0,-2 2 0 16,0-2-6-16,0 0 4 0,2 3 2 0,-2 0 7 15,1-2-2-15,-3 2 2 0,4 0-1 0,-5-1 4 16,5 2-5-16,-4-1-3 0,3 3 2 0,-1-3 0 16,0 0 2-16,0 0-3 0,-1-2 0 0,-1 0 0 0,2 0-3 15,0 2 1-15,2-5 3 0,-3 1-4 16,3 2 3-16,-2-3-6 0,-1-3 6 0,1 4-3 0,0-2 2 15,0 2 1-15,2 1-5 0,-2-3 3 0,1 1-1 16,1 0 1-16,-2 1-3 0,4-2 3 0,-2 0-1 16,-2 3 1-16,2-4-4 0,0 4 4 0,0 0-5 15,0-3 0-15,0 1-2 0,0 3 7 0,0 0-4 16,-2 0 3-16,0-4 0 0,1 0-1 0,0 1 2 16,0 0-3-16,-2 0 3 0,2-2-11 0,-1 0 11 15,1 2-4-15,0-2 4 0,0 2-1 0,-1 0 0 16,0-4-2-16,1 2-4 0,-1 2 8 0,1-4-1 0,0 2-4 15,0 0-1-15,1 0 2 0,-2-1 0 16,2-4-3-16,0 7 2 0,-1-2 2 0,0-1-3 0,1 0 1 16,-2 0 3-16,2 2-2 0,0-1-2 0,0-1-4 15,0 1-2-15,0-1-2 0,0-4-1 0,0 5 8 16,0-5-9-16,2 7 4 0,-2-5-2 0,0-2 1 16,1 5 4-16,0-2-8 0,-1-3 2 0,2 4 3 15,-2-4 1-15,0 4-2 0,0-4 4 0,0 0-3 16,1 4 5-16,-1-4-2 0,0 0-1 0,1 3-4 15,-1-3 8-15,0 0-1 0,0 0 2 0,-1 5 1 16,1-5-1-16,0 0-2 0,0 0 2 0,0 0-2 0,0 0 1 16,0 0-13-16,0 0-7 0,0 0 2 0,0 0-5 15,0 0-13-15,0 0 15 0,0 0-1 16,14-8 5-16,-14 8 1 0,1-2-5 0,-1 2 6 0,1-3-2 16,-1 3 6-16,2-4-4 0,-2 4 1 0,0-6 3 15,0 6 5-15,0 0 2 0,-2-5-2 0,2 5 6 16,-1-4-3-16,1 4-2 0,-3-2 6 0,3 2 2 15,-3-6 3-15,3 6-14 0,-4-2 7 0,4 2 1 16,-4-3 4-16,4 3-4 0,-6-4 9 0,6 4 5 16,-6-5-1-16,3 4 0 0,-1-2-4 0,0 0-2 15,-1 2 0-15,-1-3 7 0,2 0-7 0,-4 2 6 16,4-2 1-16,-3 2-1 0,0-1 4 0,1-1-2 0,-3-1-3 16,1 3-4-16,2-1 3 0,-1 0 5 15,1-1 2-15,-1 1-1 0,1 1-1 0,2 0 2 0,-1-1-4 16,4 0 2-16,1 3 1 0,-8 0-7 0,8 0 4 15,-4-2 6-15,4 2 2 0,0 0 2 0,-6-2 1 16,6 2 6-16,0 0 2 0,0 0 2 0,-4-2-4 16,4 2-1-16,0 0-2 0,0 0 0 0,0 0-7 15,0 0 0-15,0 0-1 0,0 0-3 0,0 0-3 16,0 0-1-16,0 0 3 0,0 0-6 0,0 0 0 16,0 0-1-16,0 0-2 0,-5-3 5 0,5 3-10 15,0 0-4-15,0 0-10 0,0 0-12 0,0 0-9 0,0 0-11 16,0 0-19-16,0 0-29 0,0 0-66 0,14-3-105 15,-11 2-286-15,3-4 127 0</inkml:trace>
  <inkml:trace contextRef="#ctx0" brushRef="#br0" timeOffset="13484.06">31370 10943 90 0,'0'0'138'0,"0"-7"-9"0,0 7-18 16,0 0-7-16,0 0-13 0,5-2-5 16,-5 2-12-16,0 0-3 0,0 0-5 0,0 0-21 15,5-1 5-15,-5 1-9 0,0 0-3 0,0 0-1 0,0 0 2 16,0 0-12-16,0 0 0 0,0 0-4 0,0 0-4 15,0 0-8-15,0 0 2 0,0 0-2 16,0 0 2-16,0 0-5 0,0 0 8 0,0 0-6 0,0 7 3 16,0-7 2-16,-5 7 1 0,2-1 7 0,1-2 0 15,-4 2 2-15,1 3 4 0,1-2-6 0,-4 3 4 16,-1-2-7-16,2 0-2 0,-1-1-3 0,0 0 2 16,-1 3-1-16,3-4-4 0,-2 5 2 0,1-6-1 15,-1 4 0-15,3-2 1 0,0-3-3 0,-2 0-3 0,2 0-7 16,-1 0 6-16,2-1-11 0,0 0 10 15,0-2-4-15,4-1-5 0,-2 6-16 0,-1-5-13 16,3-1-25-16,0 0-43 0,-4 3-159 0,4-3-282 0,0 0 125 16</inkml:trace>
  <inkml:trace contextRef="#ctx0" brushRef="#br0" timeOffset="13850.01">31382 11072 58 0,'0'0'137'0,"0"0"-12"0,0 0-12 0,0 0-11 0,-2 6-5 15,2-6-11-15,-2 2-13 0,2-2-9 0,-3 4 6 16,0 1-9-16,-3-1-5 0,3-1-3 0,-4 2-3 16,1 1 1-16,1 1-3 0,-4 1-6 0,1-3 0 15,3 0-9-15,-4 2 1 0,1-4-6 0,1 3-1 16,2-1-2-16,-2 0 0 0,1-1-4 0,1-1-5 16,0 1-3-16,1 0 3 0,1-2-3 0,-1 2-1 15,0-3-1-15,-2 2 3 0,4 1-4 0,-2-2-3 16,4-2 0-16,-8 4-6 0,4-1-12 0,4-3-25 0,-1 4-23 15,1-4-27-15,1 4-50 0,2 0-84 16,-3-4-236-16,6 3 105 0</inkml:trace>
  <inkml:trace contextRef="#ctx0" brushRef="#br0" timeOffset="14154.51">31365 11243 135 0,'-4'5'125'15,"4"-5"-11"-15,0 5 1 0,-4-1-2 0,2-1 1 16,1 1-5-16,-3-1-12 0,0 2-8 0,1-4-5 16,-2 5-13-16,2-3-5 0,-1 1-6 0,-2 2 1 0,-1-1-4 15,-1-1 0-15,3 0-7 0,-4 1-8 0,3-1-2 16,-4 0-3-16,3 0-4 0,3-1-3 15,-2 1 0-15,1-3-3 0,-3 4-7 0,4-4 0 0,-1 2 0 16,4-1-3-16,1-2-1 0,-8 1-4 0,8-1-9 16,-4 4-6-16,3-3-14 0,1-1-11 0,-3 3-15 15,3-3-16-15,0 0-17 0,4 9-7 0,-1-8-28 16,1 1-30-16,-4-2-77 0,5 2-235 0,0 1 105 16</inkml:trace>
  <inkml:trace contextRef="#ctx0" brushRef="#br0" timeOffset="14415.11">31345 11398 44 0,'-4'3'126'0,"1"1"-12"0,1 1-6 0,-2-3-2 0,0 3 9 15,0-3 0-15,0 2-11 0,0-2-11 0,2 2-9 16,-4-2-11-16,3 2-1 0,1 0-13 0,-1-1-5 15,-1-1 1-15,0 2-3 0,0 2-7 0,2 0-6 16,-3-1-3-16,1 1-1 0,0-1-6 0,4 4-4 16,-2-5-3-16,0 0-8 0,1 0-20 0,0 0-6 15,-2 2-18-15,3-6-11 0,3 4-12 0,-3-4-17 0,4 1-30 16,-4-1-119-16,0 0-235 0,9-1 104 0</inkml:trace>
  <inkml:trace contextRef="#ctx0" brushRef="#br0" timeOffset="15548.13">31765 10960 83 0,'0'0'151'16,"0"0"-8"-16,0 0-7 0,0 0-7 0,0 0-8 15,0 0-17-15,0 0-1 0,0 0-10 0,0 0-10 16,0 0-11-16,0 0-7 0,0 0-3 0,0 0-11 16,0 0-7-16,0 0-4 0,-2-5-4 0,2 5 5 15,0 0-11-15,0 0-6 0,0 0-2 0,0 0 2 16,0 0-3-16,0 0-5 0,0 0-1 0,0 0 1 15,0 0-3-15,0 0 0 0,0 0-6 0,0 0 2 16,0 0-3-16,0 0 0 0,0 0 2 0,0 0-2 0,0 0 0 16,0 0-6-16,0 0 2 0,0 0 1 15,0 0 2-15,-3 10 3 0,3-6-4 0,0 2 2 16,0 0-1-16,-1-1 3 0,-1 4-4 0,2 1 0 0,-1 0 6 16,0 4-6-16,-2 3-1 0,1-2 4 0,-1 3 4 15,1-1-2-15,-4 0-1 0,3 1 0 0,-2-1 5 16,2 3-5-16,1-3 2 0,-1 0-3 0,-2 0 1 15,0 2-1-15,-3-2-2 0,6 0 2 0,-2-3-1 16,0 5-2-16,0-5 3 0,0 3-1 0,0-6-3 0,0 6-2 16,3-1 3-16,0 0-1 0,-3 0 3 15,4-5-1-15,-1 2-1 0,1 5-1 0,-3-7-1 16,2 0 1-16,1 0-1 0,-4-1-1 0,4 1 1 0,-4-2 0 16,4 3 2-16,-4-6-1 0,3 2 0 15,0-3-1-15,-2 2-2 0,2-2 4 0,-2 0-6 16,1 2 2-16,-2 0 4 0,4 0-3 0,-1 1 1 0,-2 1-2 15,6 1-2-15,-3-4 3 0,0 1 0 0,1 2-1 16,-1-2-3-16,0 1 0 0,0 0-10 0,0 1 5 16,0-4-1-16,2 2 1 0,0-1-2 0,-2-2-1 15,0 0 3-15,2 0-1 0,-2-4 1 0,-4 5-7 16,4-5-4-16,0 0-11 0,0 0-27 0,0 0-41 16,0 0-72-16,0 0-94 0,-6-14-285 0,10 5 127 15</inkml:trace>
  <inkml:trace contextRef="#ctx0" brushRef="#br0" timeOffset="17083.66">31741 10924 38 0,'0'0'99'0,"0"0"1"0,0 0-10 0,0 0-15 0,-5-2 2 15,5 2-5-15,0 0-2 0,0 0-9 0,0 0-2 16,-3-3-4-16,3 3-4 0,0 0 0 0,0 0-4 15,0 0-6-15,0 0-1 0,0 0-5 0,0 0 0 16,0 0 1-16,0 0-1 0,0 0 3 0,-1-2 0 16,1 2-2-16,0 0-1 0,0 0 2 0,0 0 4 15,0 0 1-15,0 0-4 0,0 0-1 0,0 0 2 16,0 0-8-16,0 0-1 0,0 0-5 0,0 0 2 16,0 0-8-16,0 0 1 0,0 0-4 0,20 1-4 15,-20-1 6-15,13 1-15 0,-5 2 6 0,-1-3-2 16,1 0-1-16,-3 0 2 0,1 1-2 0,1 0-6 0,-1 1 5 15,0-2-2-15,-6 0 0 0,7 2 0 16,-7-2-3-16,10 0 8 0,-10 0-3 0,0 0-4 16,0 0 3-16,5 0-3 0,-5 0 2 0,0 0-2 0,8 0-1 15,-8 0 3-15,1 3-3 0,-1-3-3 16,4 3 3-16,-1-1 0 0,1 1 2 0,-4-3-2 0,3 1 0 16,-3-1-2-16,4 3-4 0,-4-3 6 0,2 3-6 15,-2-3 2-15,0 0 0 0,0 0-4 0,0 0-3 16,0 0 1-16,11 0 2 0,-11 0 2 0,0 0 1 15,0 0 1-15,8-6-3 0,-3 6-1 0,-5 0 5 16,0 0-1-16,6-2-5 0,-6 2 8 0,0 0-1 16,7-2-8-16,-7 2 10 0,0 0-4 0,0 0 3 0,6 3-1 15,-6-3-1-15,0 0-1 0,8-1 3 16,-8 1-4-16,0 0 2 0,0 0 2 0,0 0 2 16,0 0-3-16,0 0-1 0,6 2 2 0,-6-2 2 0,0 0 0 15,3 3 0-15,-3-3-2 0,0 0 0 0,2 3-2 16,-2-3-1-16,0 4 2 0,0-4-3 0,0 0 2 15,0 0 2-15,0 0-1 0,0 5 1 0,0-5-1 16,0 0-3-16,-1 6 9 0,-2-2 0 0,3 0-2 16,-2-1 2-16,-1 2-7 0,3 0 1 0,-1 2 6 15,0-2-3-15,-2 2 10 0,2 3-11 0,0-2-4 16,-1 2 10-16,2 0 2 0,-1 1-3 0,0-1 3 16,-2 2-1-16,3-1 1 0,-1 2 5 0,1-4-5 0,-3 3 6 15,2-1 3-15,0 1 1 0,1 1-1 16,-3-4-2-16,2 3-1 0,-2-3-2 0,3 2-2 15,0-3 0-15,-2 4-1 0,-1-1 1 0,3-3 1 0,-5 2 1 16,5-5-6-16,-4 2 0 0,3 3 2 0,0 0-6 16,-2-1 4-16,3 0 0 0,-1-4-4 15,-2 3 1-15,3-1 0 0,-3 1 0 0,3 0 0 0,-2-2 0 16,1 0 5-16,1 0-6 0,-3 2 5 0,3 1-6 16,0-1 5-16,-1 0-4 0,-1-2 0 0,2 4-2 15,-3 1-1-15,3-4 3 0,0 1-2 0,0 0 2 16,0-2 0-16,0 4 2 0,0 1-2 0,0-3-2 15,0 0 0-15,3 2 2 0,-3-3-2 0,-3 4 1 16,3-4-1-16,0 2 0 0,0-4-1 0,-1 2 1 16,-2-1 2-16,3 1-2 0,-1-1 2 0,-2 1 0 15,2 1 1-15,1-2-3 0,-2 1 0 0,0 1-2 0,2-2 2 16,0 1-1-16,0-1 0 0,-1 0 2 16,1 0-1-16,0 0-7 0,0-2-6 0,0 1 1 0,1 2 0 15,-1-2 0-15,0 0 1 0,0 2 0 0,0-3 4 16,0 0 0-16,0 1-2 0,0-5 3 0,-4 4 3 15,4 0 0-15,0-4-5 0,-1 5 6 0,1-5-6 16,-4 4 8-16,0-1-4 0,4-3 2 0,-1 3-3 16,-4 3 1-16,3-5 5 0,0 3-3 0,0 0 4 15,2-4-5-15,-3 5 3 0,1-3-1 0,2-2 1 16,-2 5-4-16,2-5-1 0,-2 2-4 0,2-2-1 16,-2 6 4-16,2-6 1 0,0 0 0 0,-1 2-3 15,1-2 3-15,0 0 1 0,0 0-2 0,0 0-3 0,0 0 8 16,0 0-4-16,0 0-3 0,0 0 5 0,0 0-2 15,0 0-2-15,-4-9 6 0,4 9-2 16,0 0-2-16,0 0 0 0,0 0 5 0,0 0 1 0,-4-3-1 16,4 3-3-16,0 0-3 0,0 0 4 0,0 0-3 15,0 0 1-15,0 0 1 0,0 0 6 0,0 0-3 16,0 0 1-16,0 0-2 0,0 0 1 0,0 0-1 16,0 0 2-16,0 0-1 0,0 0-1 0,0 0-1 15,0 0 1-15,0 0 3 0,0 0 0 0,-12 3 3 16,12-3-5-16,0 0 1 0,0 0-2 0,-5-3 5 15,5 3-6-15,-5-1 4 0,5 1-2 0,0 0 2 16,-7-2-4-16,7 2 2 0,-7-2-2 0,7 2 1 0,-4-5 7 16,0 5-4-16,4 0 11 0,-10-3-2 0,4-1 4 15,0 2 2-15,0-2 0 0,-3-1 0 16,2 2 4-16,1-1 6 0,2 0-1 0,0 0-2 0,-1 2-1 16,3 0-3-16,2 2 0 0,-7-4-4 0,3 2-2 15,4 2-1-15,0 0-11 0,-7-2-15 16,7 2-19-16,-8 0-26 0,8 0-29 0,-4-2-33 0,4 2-166 15,0 0-309-15,0 0 136 0</inkml:trace>
  <inkml:trace contextRef="#ctx0" brushRef="#br0" timeOffset="18555.16">31846 11021 66 0,'0'0'97'0,"-7"-10"-2"16,7 10-4-16,0 0-7 0,0 0-1 0,0 0-6 16,0 0-8-16,0 0 0 0,0 0-11 0,0 0-3 0,0 0-1 15,0 0-6-15,0 0-4 0,-12 6 2 0,12-6-4 16,-6 2-2-16,1 1 12 0,-1 2-14 0,1-3-2 15,-1 2 2-15,0 0-2 0,-1 3-4 0,1-1-2 16,0 2 0-16,1-4-4 0,-1 1-4 0,2 0-1 16,-1-1-4-16,1 1 5 0,0-1-6 0,3 1-4 15,1-2 5-15,-3 0 5 0,3-3-10 0,1 6-3 16,3-5 1-16,3-1-5 0,-7 0-2 0,20-2 6 16,-7-2-4-16,1 3-5 0,1-2 2 0,4-1 0 0,-6 1 3 15,2 1-2-15,-2 1 4 0,1-1-10 16,-1 1 3-16,-1 0 3 0,-2 1-5 0,0 1 5 15,-4 0-1-15,1-1-5 0,-1 2 3 0,-1-1-1 0,-1 1-1 16,0 0 0-16,-4-2 2 0,3 2 0 0,-3-2-1 16,0 0 2-16,-7 7-1 0,2-4-1 15,-1 0 2-15,-3-1 0 0,-3 3 4 0,3-2-3 0,-5 2 4 16,5-1-4-16,-5-3 5 0,4 3-1 0,-2 0 1 16,1 1-1-16,-2-2-3 0,4 1 0 0,0-2 8 15,4 1-7-15,-3 2-2 0,3-2 1 0,-2 1-3 16,2-1 3-16,1 2 3 0,-1-4-3 0,0 3-5 15,1-2 7-15,1 1-7 0,3-3 3 0,-6 2 4 16,6-2 0-16,-3 2-4 0,3-2 5 0,0 0 0 16,0 0-2-16,0 0 0 0,9 7-4 0,-5-6 1 15,0 1-2-15,-2 0 1 0,4 0 3 0,-3-1 1 0,1 2 0 16,4-3-6-16,-4 4 5 0,-1 0-3 0,1-3 1 16,0 1 2-16,-1 1-1 0,1 0-1 0,-2-2-4 15,3 3 2-15,-2 0 0 0,-1-1-2 0,2-2-1 16,-4-1 0-16,0 5 1 0,0-5 6 0,0 7-3 15,0-7-2-15,0 5 3 0,-4-2-4 0,4 2 3 16,-5-3 0-16,2 3 4 0,1 0-6 0,-2 0 6 16,-1-2-7-16,1 3 3 0,-1-1-1 0,1-2 3 15,-2 2-2-15,1-1 3 0,1 2-5 0,-1-3 6 16,2 2-1-16,-2-2-3 0,1 1-1 0,2 0-1 16,-3-2 3-16,4 2 0 0,-2-3 0 0,3-1-3 15,-3 5-1-15,3-5 4 0,0 0 0 0,-2 5 0 0,2-5-4 16,1 4 5-16,-1-4-1 0,4 3 2 0,-1-3 0 15,4 3-2-15,-2 0 0 0,2-1-1 16,-2 3 0-16,1-1-3 0,0-1-1 0,0-2 6 0,-1 2-4 16,-1 1-2-16,0-3 1 0,-1 2 4 0,1-2-1 15,-4-1 0-15,5 5-2 0,-5-5 3 0,0 1-1 16,0-1-2-16,0 0 1 0,-5 7-2 0,5-7 1 16,-9 0 7-16,9 0-2 0,-10 0 0 0,5 3-3 15,5-3 1-15,-13 0-2 0,13 0 2 0,-8 0 1 16,3 1-4-16,5-1 2 0,-9 1 0 0,9-1 1 15,-7 2-6-15,3 0 5 0,0 1 3 0,0-1-1 16,4-2 2-16,-4 5-2 0,4-5-2 0,-2 3 0 0,2-3-1 16,0 0 1-16,0 4 2 0,0-4-1 15,0 0 2-15,1 6-1 0,-1-6 1 0,5 1-6 0,-2 2 2 16,1-1 2-16,-1-1 2 0,4 1-2 0,-1 0-4 16,1 2 0-16,-2-1 4 0,2 0-2 0,0-1-2 15,0 1 1-15,-2 1 2 0,-1-1-5 16,0 0 2-16,-1 0 0 0,-1 1 1 0,2 1 0 0,-4 0 5 15,2-3-1-15,-2 3-1 0,0-5-1 0,-2 5-2 16,2 1 1-16,-4-5-4 0,2 5 4 0,-1-4 2 16,-1 2 1-16,0-2-4 0,1 1 1 0,-3 0 2 15,0 0-4-15,2-1 3 0,1 2-2 0,-3-1 8 16,1 1-7-16,0-2 4 0,0 2-8 0,0 0 5 0,0-1-3 16,0-1 1-16,1 1 1 0,0-2 1 15,0 2 0-15,1 0 1 0,0-1-1 0,3-2 4 16,-4 3-1-16,4-3 0 0,-1 5-4 0,0-1 0 0,1-4 5 15,1 4-5-15,0 0 0 0,-1-4 1 0,3 5-2 16,-2-4 5-16,2 3-5 0,-2-1 1 16,2 0 6-16,-1-1-5 0,-2-2 0 0,2 6 3 0,-2-3-1 15,0-3 0-15,0 6-4 0,0-6-1 0,-1 5 2 16,-2-4 1-16,3-1-2 0,-4 3 4 0,1-1 0 16,3-2-2-16,-6 4-17 0,6-4-38 0,0 0-42 15,0 0-170-15,0 0-290 0,0 0 128 0</inkml:trace>
  <inkml:trace contextRef="#ctx0" brushRef="#br0" timeOffset="19598.12">32178 10981 29 0,'0'0'67'0,"0"0"1"0,0 0-14 16,0 0-2-16,-3 9-10 0,3-9-8 0,0 0 0 15,0 0 8-15,0 0-3 0,-1 4 2 0,1-4 3 16,0 0 1-16,0 0 8 0,0 0-10 0,0 0 2 15,0 0 2-15,0 0-4 0,-3 3-5 0,3-3 1 16,0 0-6-16,0 0-11 0,0 0-4 0,0 0 1 16,-1 4 6-16,1-4-6 0,0 0-6 0,0 0 8 15,-1 4-5-15,1-4-5 0,0 5 6 0,0-5-3 0,-1 7 2 16,2-5 2-16,-1-2 3 0,-3 8-4 16,3-8-3-16,-2 3 3 0,2 2 1 0,-4 3 9 0,3-4 4 15,1 6 0-15,-3 0-4 0,1-1 4 0,0 1 8 16,-3 1 8-16,4 2-8 0,0-1 0 0,-2 2-7 15,0 3 5-15,1-1-2 0,-2 1 0 0,0-2-1 16,2 2-3-16,-2 0-5 0,-1 0-7 0,1-1 6 16,1-4-5-16,-2 3-1 0,1-3 1 0,-2 0-1 15,2-1-3-15,0 6 11 0,-1-5 0 0,1-2-3 16,0 2 2-16,3 0-9 0,-4 0 5 0,0 0-6 16,1-2-2-16,3-1 4 0,-3 3-3 0,4 0-2 15,-2 0-2-15,2-4 0 0,-2 5-3 0,2-2 2 16,0-1-2-16,0 2 5 0,0-4-7 0,-2 0-1 15,4-2-2-15,-2 1 1 0,0 0-2 0,0-1 3 16,0-2-2-16,-2 3 0 0,0-1 4 0,2-2-3 0,0 3-4 16,0-2 3-16,0 0-2 0,-3 0 0 0,3-5 0 15,-2 7 2-15,-1-3 0 0,1-1 1 16,2-3-2-16,-2 5 3 0,2 0-2 0,0-5-4 0,-1 4 1 16,1-4 3-16,0 3 3 0,0-3-6 0,0 0 3 15,0 0-6-15,0 0-10 0,0 0-17 0,0 0-16 16,0 0-31-16,0 0-27 0,0 0-26 0,12-10-185 15,-9 6-339-15,3-3 150 0</inkml:trace>
  <inkml:trace contextRef="#ctx0" brushRef="#br0" timeOffset="20747.75">32096 11136 76 0,'0'0'99'0,"0"0"-15"0,-1-4 4 16,1 4-3-16,0 0-4 0,0 0-1 0,-4-2-5 15,4 2 2-15,0 0-2 0,-4-4-5 0,4 4-3 16,-2-4-8-16,2 4-4 0,-2-4-3 0,2 4-7 16,0-5 0-16,0 5-7 0,2-6-2 0,1 4-9 0,1-1 1 15,0-1-5-15,2-1-2 0,2 2-3 0,-3-1-1 16,3 1 5-16,3-1-7 0,0 1-12 15,-1-1 13-15,-4-1-12 0,4 5 6 0,-4-5 5 0,0 3-7 16,-1 1 6-16,0 0-11 0,-1-5 5 0,-4 6 0 16,6-2 2-16,-2-1 1 0,-4 3-8 0,4-1 2 15,-1-2-2-15,-3 3 0 0,0 0 3 0,2-2-2 16,-2 2 1-16,0 0-1 0,5-2-6 0,-5 2 7 16,0 0-7-16,0 0 4 0,3-4 1 0,-3 4-1 15,0 0 0-15,0 0 4 0,0 0-7 0,0 0 2 16,0 0 3-16,0 0-5 0,5-3 4 0,-5 3 9 15,0 0 0-15,0 0 9 0,0 0-2 0,0 0 2 16,0 0-6-16,0 0 1 0,0 0-1 0,0 0 2 16,0 0-1-16,0 0-1 0,0 0 1 0,0 0-4 15,0 0-4-15,0 0 0 0,0 0-4 0,0 0 3 16,0 0 0-16,0 0-3 0,0 0 2 0,0 0-2 0,0 0 2 16,0 0-4-16,0 0 3 0,0 0-2 0,0 0-3 15,0 0 6-15,0 0-12 0,-4 15 7 16,5-15 1-16,1 5 2 0,-2 2-4 0,0-2 2 0,2 3 1 15,-1-2 3-15,1 4-9 0,0-1 5 0,1 1 4 16,-2 2-2-16,2 1 5 0,-1-1-10 0,-2 4 6 16,2-3 1-16,-2 3-1 0,2-5 1 0,-2 3-5 15,-2-2 5-15,0 2 2 0,2-2-3 0,0 5-5 16,-2-6 2-16,-1 4 1 0,2-4 1 0,-2 1-3 16,-1-1 0-16,1 1-1 0,-1 0 0 0,-1-1 3 15,0 1 0-15,1-3-4 0,-1 3 6 0,1 1-2 16,0-4-3-16,1 3 4 0,-2-4-4 0,2 0 2 15,0 0 0-15,-1-1 0 0,0 3 1 0,2-4-3 0,-2 2 4 16,1-2-3-16,-2 2-1 0,3-5-6 16,-1 3 4-16,1 2 1 0,-1-7 3 0,-1 4 2 15,3 1-3-15,-2-1 1 0,2-1-1 0,0 1 0 0,-2-1-1 16,2 1 1-16,-2-2 2 0,3 2 0 16,0-5-1-16,0 8-1 0,0-4 1 0,0 3-5 15,0-4 3-15,0 1 2 0,0-4-4 0,0 8 2 0,0-4 2 16,0 1 2-16,0-2-4 0,0-3 0 0,0 7-3 15,0-2 2-15,0-2 2 0,0-3 0 0,0 3-5 16,3 1 2-16,-3-4 2 0,-3 7 5 0,3-7-5 16,0 5-6-16,0-3 9 0,0-2-6 0,-3 5 0 15,1-1 1-15,2-4-4 0,0 0 2 0,-1 4-3 16,1-4-2-16,-4 5 6 0,4-1-5 0,0-4-3 16,-1 4 2-16,1-4-10 0,1 4 9 0,-1-4 0 15,0 0-1-15,-1 7 2 0,1-7 3 0,0 0-3 0,0 0 7 16,0 0 0-16,-3 1-1 0,3-1-3 15,0 0 0-15,0 0 3 0,0 0-2 0,0 0 4 16,0 0-3-16,0 0 1 0,0 0 0 0,0 0 3 0,0 0 0 16,0 0 3-16,-18-4-1 0,13 3-3 0,5 1-1 15,0 0-1-15,-9-2 1 0,9 2-3 0,-6-1 6 16,6 1-1-16,-8-2 4 0,2 1 5 0,0-1 0 16,0 2-2-16,1-3 1 0,3-1-1 0,2 4 2 15,-7-2 2-15,2 1 3 0,5 1-1 0,-5-4 1 16,1 2-1-16,4 2-7 0,-4-4 4 0,4 4 1 15,0 0-3-15,0-5-4 0,0 5-11 0,0 0-28 16,4-5-10-16,0 3-34 0,1-1-58 0,2 0-146 16,2-1-306-16,2 1 136 0</inkml:trace>
  <inkml:trace contextRef="#ctx0" brushRef="#br0" timeOffset="21614.24">32238 11146 181 0,'-3'-4'169'0,"3"4"-6"0,-4-6-8 16,4 6-10-16,-2-4-13 0,2 4-9 0,0 0-17 16,-1-5-8-16,1 5-10 0,0 0-7 0,-3-4-7 15,3 4-8-15,0 0-8 0,0 0-10 0,0 0 1 0,0 0-6 16,0 0-10-16,15 8 0 0,-9-5-3 16,-3-1-2-16,2 2 0 0,-1 0-3 0,1-1-1 0,-1 1-8 15,0-2 4-15,-3 2-9 0,1 0 2 0,0-2 0 16,-2-2-2-16,0 5-2 0,0-5 1 0,-4 6-3 15,1-2-2-15,1-3 0 0,-2 0-4 0,-1 4 4 16,-2-3 0-16,2 0-1 0,-1 1 2 0,1 1 2 16,1-3-3-16,-1 2-2 0,0-2-4 0,3 2-12 15,2-3-10-15,-4 5-11 0,4-5-2 0,-4 3-4 16,4-3 7-16,-2 5 4 0,2-5 3 0,-2 1 4 16,2-1-2-16,-2 4 5 0,2-4 4 0,0 0-5 15,0 0 5-15,0 4 1 0,0-4 3 0,0 0 5 0,0 5 0 16,0-5-3-16,0 0-1 0,1 4 4 15,-1-4 1-15,0 7-4 0,1-6 2 0,-1-1 2 0,0 0 3 16,0 5-6-16,0-5 1 0,-2 5 3 0,2-5 2 16,-3 4 1-16,0-1 2 0,3-3 1 0,-3 2-4 15,3-2-3-15,-7 1 4 0,7-1 3 0,-6 1 1 16,6-1-5-16,-6 4 1 0,0-3 0 0,3 2 5 16,-1-2-3-16,-1 3-6 0,1 0 0 0,-1 0 0 15,1 0 1-15,1 1 4 0,-1-1 1 0,2 2 3 16,-1 0-8-16,3-1 4 0,3 2-4 0,-1-3 2 15,1 5-6-15,1-4 8 0,0 1 6 0,0-1-4 16,-1 1-1-16,4 1 1 0,-3-4-5 0,-2 1-1 16,1 1 6-16,-1-1-5 0,0-1 7 0,-2-3-3 15,0 3-3-15,0-3 2 0,-4 7-3 0,0-7 0 16,0 4 3-16,-1-3 0 0,0 3-4 0,1-3 4 16,-1 1-1-16,-2 0 4 0,2 1-1 0,-1-3-10 0,1 2 7 15,-3 0 2-15,3-1 1 0,0 2-5 0,-3-2 2 16,3 2 4-16,1 1-4 0,-1 1 4 15,1 0-2-15,-1-1 1 0,3 2-20 0,-2-1-47 0,0-1 2 16,4 1-46-16,0 0-123 0,0 5-250 0,0-5 111 16</inkml:trace>
  <inkml:trace contextRef="#ctx0" brushRef="#br0" timeOffset="27059.33">31292 10985 72 0,'0'0'168'15,"0"0"-7"-15,0 0-2 0,0 0-9 0,0 0-10 0,0 0-7 16,0 0-11-16,0 0-11 0,0 0-10 0,0 0-13 15,0 0-7-15,0 0-7 0,0 0-7 0,0 0-7 16,0 0-9-16,0 0-5 0,0 0-4 0,0 0-6 16,0 0-1-16,0 0-6 0,0 0-1 0,0 0-4 15,0 0-2-15,0 0-3 0,4 4 2 0,-4-4-8 0,1 4 0 16,-1-4-3-16,3 2-14 0,-3-2-9 16,3 2-14-16,-3-2-15 0,5 2-34 0,-5-2-22 15,0 0-41-15,11-4-141 0,-5 1-303 0,1-3 134 0</inkml:trace>
  <inkml:trace contextRef="#ctx0" brushRef="#br0" timeOffset="27773.91">31852 10950 7 0,'0'0'147'0,"-4"3"-11"0,4-3-17 0,0 0-12 16,0 0-10-16,0 0-8 0,0 0-9 0,0 0-10 15,0 0-2-15,0 0-14 0,0 4-6 0,0-4-1 0,0 0-5 16,-4 3-4-16,4-3-5 0,0 0 0 0,0 0-7 16,0 0 0-16,0 7-13 0,0-7-17 15,0 0-13-15,0 0-24 0,0 0-25 0,2 2-33 0,-2-2-77 16,0 0-190-16,7 3 84 0</inkml:trace>
  <inkml:trace contextRef="#ctx0" brushRef="#br0" timeOffset="28523.41">32193 11021 25 0,'0'0'110'0,"0"0"-9"16,1 4-11-16,-1-4-3 0,0 0-8 0,0 0-3 15,0 4-12-15,0-4-8 0,0 0 4 0,0 0-9 16,0 0 2-16,0 0-1 0,-3 3-11 0,3-3 4 16,0 0-11-16,0 0 5 0,0 0-11 0,0 0 4 15,0 0-2-15,0 0 2 0,0 0-7 0,0 0-8 16,0 0 0-16,0 0-6 0,0 0 5 0,0 0 2 15,0 0-4-15,0 0-3 0,-2 3 0 0,2-3-2 0,-1 6 0 16,1-6 4-16,0 0-8 0,-1 5-6 0,1-5 0 16,0 0-1-16,-3 1-1 0,3-1-3 15,0 0-8-15,0 0-13 0,0 0-20 0,0 0-30 16,0 0-121-16,0 0-213 0,0 0 94 0</inkml:trace>
  <inkml:trace contextRef="#ctx0" brushRef="#br0" timeOffset="36295.8">31848 10921 157 0,'0'0'161'16,"0"0"-15"-16,0 0-16 0,0 0-12 0,0 0-14 15,0 0-10-15,0 0-12 0,0 0-7 0,0 0-6 16,0 0-7-16,0 0-9 0,0 0-7 0,0 0-6 16,0 0-3-16,0 5-1 0,0-5-5 0,0 0-3 15,0 0-3-15,-2 4 0 0,2-4-1 0,0 0-5 16,-2 5-2-16,2-5-20 0,0 4-26 0,0-4-47 16,0 0-61-16,0 0-86 0,2 7-241 0,-2-7 107 15</inkml:trace>
  <inkml:trace contextRef="#ctx0" brushRef="#br0" timeOffset="36587.01">32155 11019 135 0,'0'0'128'0,"-8"-6"-48"0,8 6-80 15,0 0-58-15,0 0-61 0,0 0 27 0</inkml:trace>
  <inkml:trace contextRef="#ctx0" brushRef="#br0" timeOffset="40834.85">30852 12480 83 0,'0'0'94'16,"1"-4"-7"-16,-1 4-7 0,2-4 1 0,-2 4-8 16,3-2-6-16,-3 2-3 0,2-6-5 0,-2 6-2 15,2-4-6-15,-2 4 0 0,0 0-3 0,1-5-8 16,-1 5-2-16,0 0-3 0,2-2-10 0,-2 2-3 15,0 0-2-15,0-5 0 0,0 5 3 0,0 0 4 16,2-5-10-16,-2 5-3 0,0 0 0 0,0 0 1 16,4-2-2-16,-4 2 0 0,0 0-5 0,0 0-1 15,0 0 0-15,0 0 1 0,0 0-5 0,0 0 2 0,0 0 0 16,0 0 2-16,0 0 0 0,0 0-6 0,0 0 2 16,0 0 5-16,0 0-1 0,0 0-5 0,0 0-13 15,0 0 4-15,0 0 7 0,0 0-5 0,0 0 7 16,0 0-5-16,3 9 7 0,-3-9-4 0,2 5 0 15,-2-5-1-15,1 5 2 0,0-2-2 0,1 2-3 16,-2-1 5-16,0 0-1 0,1 5-4 0,0-3 4 16,0 1 2-16,-1 3-2 0,2-3 0 0,1 1-1 15,-1 2 2-15,-1 1-2 0,0-1 4 0,-1 1 1 16,3-1-7-16,-3-1 4 0,0 3 2 0,1-5-3 16,0 5 0-16,-1-2 0 0,0-1 2 0,2 1-5 0,-4 1 3 15,2-1-5-15,0 0 10 0,-2-1-6 0,2 1 2 16,-1-1-1-16,-1 3 0 0,1-1-3 0,1-1 1 15,-1 0-1-15,-1-1 2 0,2 2-2 0,-3-2 4 16,1 3-4-16,1-6 3 0,1 5 5 0,-1-2-7 16,1 1 5-16,-1 0-6 0,1 1 2 0,-2 0 2 15,1-1 3-15,1 3-5 0,0-3 0 0,0 2-2 16,0 0 3-16,1 1 1 0,-1 1-2 0,2-3 7 16,-1 2-4-16,1 4-1 0,0 0 8 0,-1-5-15 0,3 3 8 15,-2-2-4-15,0-2 3 0,-1 1 1 16,1-2-3-16,0-1 5 0,-1-1-3 0,0 4 1 0,1 0-2 15,0-2 4-15,-2-1-6 0,3 1 0 0,-1-2 5 16,1 3-1-16,-2-1-4 0,0-3 1 0,2 0 5 16,-1 1-2-16,1 0-4 0,-1 1 1 0,2 1 0 15,-2-3-1-15,-1 0 3 0,2 3-10 0,0-2 0 16,-1 0-3-16,0-2-3 0,-2 2 5 0,2 0-11 16,-2 1 1-16,1-1-14 0,-1-3-1 0,0 2 10 15,1-1-14-15,-2 1-4 0,2-1 5 0,-2-2-2 16,1 2 4-16,0-3-12 0,0-3-9 0,0 8-17 15,1-4-49-15,0-2-133 0,-1-2 59 0</inkml:trace>
  <inkml:trace contextRef="#ctx0" brushRef="#br0" timeOffset="42006.41">31198 12446 98 0,'0'0'111'0,"0"0"-14"0,0 0-9 0,0 0-5 15,0 0-6-15,0 0-11 0,0 0-6 0,0 0-11 16,0 0-3-16,0 0 1 0,0 0-12 0,0 0-5 15,0 0 2-15,0 0-8 0,0 0 6 0,0 0-14 16,0 0 14-16,0 0-15 0,0 0 6 0,0 0-9 16,0 0-4-16,0 0 2 0,0 0-3 0,0 0 4 15,0 0 4-15,0 0-3 0,0 0 1 0,0 0-5 16,0 0-1-16,0 0 6 0,0 0-5 0,0 0-9 16,2 14-2-16,-2-10 11 0,2 2-7 0,0-4 3 15,-2 3-1-15,1 5 1 0,2-5 12 0,-3 2-17 0,1-1 1 16,-1 0 0-16,0 1-2 0,0 1 2 15,2-1 4-15,0-2-3 0,-4 2 0 0,2 0 2 0,0 0-6 16,2 1 4-16,-4 0 0 0,2 0 0 0,0 0-7 16,-2 1 7-16,2 0 3 0,0 3 2 0,0-3-1 15,0 2-8-15,0-1 6 0,-1 0 0 0,1 2-4 16,0-1 8-16,-3 2-3 0,3-1-1 0,0-1 0 16,0 1 4-16,0 0-7 0,3-1-1 0,-3 1 4 15,0 0-3-15,1 1 0 0,-1-1-2 0,0-2 6 16,0 2-5-16,0 0 4 0,0-2-2 0,-1 3-6 15,1-2 5-15,0 0 3 0,-3 2-4 0,3-1-2 16,0 0 2-16,0 0 1 0,0-2 5 0,0 2-2 0,-3-1-2 16,3 2 6-16,-2-2 6 0,2 0-14 0,0 0 1 15,0 0-5-15,-2-2 6 0,2 3-6 0,-2-4 12 16,2 3-11-16,0-2 2 0,0 2 9 0,0-1-9 16,0-1 2-16,0 1-1 0,0 1 2 0,2-1 0 15,0 1 1-15,-2-2-1 0,0 1 1 0,2-1 1 16,0-2-6-16,-2-1 2 0,0 3 0 0,1-2 0 15,-1-2 8-15,0 3-4 0,3-1-5 0,-3-2 3 16,1 0 2-16,-1 2-2 0,2-2-1 0,-2 2-2 16,2-2-1-16,-2 1 2 0,0 0 3 0,1-1-5 15,-1 0-1-15,4-1 0 0,-4 0-1 0,0 2-1 16,0-1 2-16,4-2-10 0,-3 3 5 0,-1-3-2 16,0 2-1-16,0-2 10 0,0 1-3 0,0 1 2 15,0 0-2-15,0-2-1 0,0 3 7 0,0-1-6 16,0-2 3-16,0 2-4 0,0 1 1 0,0-3 3 15,0 2 0-15,0 0 0 0,0 0 7 0,0 0-10 0,1-2-4 16,2 1-7-16,-2 0-7 0,-1 0-3 0,4 0-6 16,-4-2-6-16,0-2-8 0,4 3-32 15,-4-3-73-15,0 0-165 0,5-8 73 0</inkml:trace>
  <inkml:trace contextRef="#ctx0" brushRef="#br0" timeOffset="43008.81">31554 12504 70 0,'0'0'107'0,"0"0"-9"0,0 0 0 0,0 0-13 16,0 0 1-16,0 0-13 0,0 0-5 0,0 0-8 15,0 0 0-15,0 0-8 0,0 0-4 16,0 0-2-16,0 0-6 0,0 0 3 0,0 0-10 0,0 0-2 16,0 0-8-16,0 0 0 0,0 0-2 0,0 0-7 15,0 0 6-15,0 0-6 0,0 0-1 0,0 0-5 16,-6 9 1-16,6-9-1 0,-3 5 2 0,3-5-2 15,0 5-2-15,0-5 1 0,0 7 0 0,-1-4-4 16,2 1 3-16,-1 1-1 0,2 0 0 0,-2 2-2 16,-2 0 0-16,1-1-2 0,-2 2 1 0,5 0 1 15,-1 2-3-15,-1 2 1 0,0-4-4 0,-3 4 4 16,5 0 0-16,-4 0-2 0,4-1 0 0,-2 2 0 0,-3-2 4 16,3 2 3-16,-1-1-2 0,1-1-2 0,0 1 5 15,-1 0-11-15,1-1 5 0,1 2 0 0,-1-2 3 16,0-1-1-16,-1 2 1 0,1-2-4 0,0 4-3 15,-2-1 8-15,2-1-4 0,-1 0-6 0,0 0 4 16,-2 1 2-16,-1 1 2 0,4-2-3 0,-6 4-2 16,6-3 2-16,-1-1 1 0,-2-2 5 0,5 3-4 15,-4 3 1-15,2-4-5 0,-1 0 0 0,0 0 1 16,2 0-2-16,-1-2 7 0,0 2-5 0,1 0 4 16,1-3-1-16,-1 3-7 0,-1 0 4 0,1-4 0 15,-1 2 3-15,1 1 0 0,1-3-2 0,-2 1 4 0,2 1 0 16,-2-3-6-16,0 0 5 0,1-1 0 0,-2 3-5 15,-1-4 5-15,2 2-4 0,0-1 2 16,0 1 3-16,0 0-9 0,0-2 6 0,0 2-2 0,2-1-1 16,-2 1 0-16,1-2-1 0,1 1 5 0,0 1 6 15,-2 0-4-15,1-2-1 0,1-1-7 0,-1 2 11 16,0-1 2-16,1-2-8 0,-2 1 0 0,1 0-3 16,0-1 0-16,0 0 1 0,-1-3 2 0,0 7-2 15,-1-2-4-15,1-5 3 0,0 8-2 0,3-2 4 16,-3-1-3-16,0 0-13 0,1 0-10 0,-1 0 4 15,0 3-2-15,-1-2 1 0,2-1-15 0,-1 1-1 0,0 0-3 16,0-1-3-16,0 1 2 0,0-2-7 0,0 2-7 16,1-3 1-16,-1 0 3 0,0-3 0 0,2 5-10 15,-2-5-58-15,6 0-131 0,-6 0 59 0</inkml:trace>
  <inkml:trace contextRef="#ctx0" brushRef="#br0" timeOffset="44108.99">31777 12453 72 0,'0'0'77'0,"0"0"-14"0,0 0 2 0,0 0-8 16,0 0-5-16,3 11 1 0,-3-11-5 0,-2 7-1 16,2-6-7-16,0-1 0 0,2 5-4 0,-2 0 2 15,0 0-7-15,0-5 1 0,0 5-11 0,0-3-2 16,2 2-5-16,-2-4 11 0,1 6-2 0,0-4 6 16,-1-2-2-16,3 5-8 0,-3-1 6 0,1-1-7 0,2 0-5 15,-2 1 2-15,0-1-1 0,-1 2-3 16,2-1 10-16,-2 2-5 0,0-2 1 0,0 2-8 15,0 1 7-15,0-2-4 0,1 2 1 0,-1 1-4 0,0 0 4 16,1 2-4-16,-2 0-3 0,2 2 7 0,-2-5 2 16,2 7-14-16,-1-4 6 0,-1 0-1 0,1 4 6 15,0-4-1-15,-1 2-5 0,2 0 1 0,-2 1-7 16,2-1 2-16,-1 4 0 0,0-3 6 0,0-1-7 16,0 2 1-16,0-2-4 0,1 2 7 0,-1-1-2 15,2 4 0-15,-4-5-1 0,2 0-2 0,2 1 8 16,-4 3-9-16,2-3-14 0,0-2 17 0,-1 1 1 0,0 1 0 15,-1 0 6-15,1-2-8 0,0 6 0 16,-1-1-2-16,0-5 0 0,-1 3 4 0,1 0-4 16,0-4 2-16,2 0-2 0,-5 2 7 0,3-3-2 0,-1 3-4 15,-1 0-9-15,2-4-7 0,1 1 17 16,-1-2 0-16,0 4 4 0,0-6-2 0,1 4 5 0,0 0-9 16,0-2 8-16,1-1-6 0,0 2 7 0,-2 1-9 15,4-1 4-15,-1-1-3 0,0-1 1 0,-2 2 3 16,2-3 0-16,-1 2 3 0,0-1-9 0,1 2 4 15,1-1 2-15,-2-1-10 0,2 1 4 0,-2-1-1 16,0 0 6-16,0-1-6 0,0 1 0 0,0-2 2 16,-1 2 0-16,1-1-3 0,-1 0-1 0,2 0 6 0,-1 0 2 15,0-1-3-15,0-1-1 0,1 0 2 16,-1 3 3-16,0-6-6 0,0 4 3 0,0-4 0 16,0 5-1-16,2-1 0 0,-2-4-5 0,1 5 4 0,-1-5 0 15,1 3-2-15,-1-3-4 0,1 4 7 0,-1-4 3 16,4 3-1-16,-4-3 1 0,3 3-11 0,-3-3-6 15,0 0-1-15,0 0-15 0,0 0-4 0,4 1-1 16,-4-1-23-16,0 0-21 0,0 0-92 0,0 0-184 16,0 0 82-16</inkml:trace>
  <inkml:trace contextRef="#ctx0" brushRef="#br0" timeOffset="45112.98">32056 12470 84 0,'3'-8'107'0,"-3"8"-4"0,0 0-12 15,0 0 1-15,0 0-8 0,-3-7-5 16,3 7-4-16,0 0-2 0,0 0-13 0,-1-2-5 15,1 2-6-15,0 0 5 0,0 0-9 0,0 0 1 0,0 0-8 16,0 0-3-16,0 0-4 0,0 0-4 0,0 0-5 16,0 0-3-16,0 0-2 0,0 0-2 0,0 0 1 15,0 0-5-15,0 0 0 0,0 0-2 0,0 0 2 16,0 0-5-16,0 0-2 0,-6 10 3 0,6-5-4 16,-2-1 5-16,2 4-2 0,0 1 0 0,0 1-2 15,0 0 1-15,4-1 0 0,-4 3-2 0,4 1-3 16,-4 3 0-16,4-4 0 0,-3 4 0 0,1-4 1 15,0 4 3-15,-2-5-2 0,0 5 1 0,0-2-5 0,0 1 2 16,0-3 3-16,-2 0-4 0,0-2 3 16,2 2-1-16,0 0-1 0,-1-2-2 0,-3 2 3 0,4-1 3 15,-2-1 1-15,0 5-6 0,2-5 3 0,0 3 2 16,2-1-2-16,0 1-8 0,-2-1 14 0,0 2-3 16,4 1-2-16,-3-3 5 0,-1 4-4 0,0-4-5 15,2 4 8-15,0-6-6 0,-2 2 4 0,0-1-5 16,0 0-3-16,0 1 3 0,-2 0-3 0,2 0 2 15,-2 0 8-15,-2 0-6 0,3 0 1 0,-3 0 0 16,0-1-2-16,3 0-5 0,-3-1 4 0,1-1-2 16,1 1 4-16,0 1-4 0,1-3 4 0,1 4 4 15,0-6-8-15,0 3 3 0,1-1 0 0,1 3-2 16,-2-5 10-16,2 2-4 0,1-2-6 0,-3 1-1 16,4 0-1-16,-3-1 6 0,-1 0 1 0,2 0 0 0,0-1-3 15,0-1-6-15,0 1 0 0,-2-2 2 0,0-3-3 16,4 6-6-16,-4-3 3 0,0-3-1 0,1 4-4 15,-1-4-13-15,0 0-21 0,0 0-22 0,0 0-56 16,0 0-63-16,9-8-206 0,-4 5 92 0</inkml:trace>
  <inkml:trace contextRef="#ctx0" brushRef="#br0" timeOffset="47327.4">28986 13716 56 0,'0'0'129'15,"0"0"-14"-15,0 0-10 0,0 0-6 0,0 0-10 16,0 0-3-16,0 0-6 0,0 0-9 0,9 2-12 16,-9-2-1-16,0 0-6 0,0 0 3 0,11 0-9 15,-8 3 0-15,-3-3-7 0,7 0-2 0,-7 0 2 16,9 0-7-16,-9 0 1 0,13 0-1 0,-8 0-3 0,3 0 6 16,-3 0-10-16,3 0-3 0,3 0 1 15,-3 0-1-15,1 1 0 0,2-1 1 0,2 0-3 16,0 1 1-16,-3-1-4 0,2 0-3 0,2 2 1 0,4-2 5 15,-4 0-1-15,0 0-4 0,2-3 0 0,-7 3 4 16,5-1-6-16,-3 1 2 0,-4-3-1 0,2 3-3 16,4-2-5-16,-7 2 0 0,2 0-1 0,1-2-5 15,0 1-1-15,-4 0 8 0,1 1-4 0,2-1 0 16,-8 1 2-16,10 0-1 0,-3 1 3 0,5-1-6 16,-4 0 4-16,2 1-6 0,4 0-1 0,-5-1 3 15,4 2-2-15,-3-2 5 0,1 0-4 0,1 2 5 0,2-2-4 16,3 3-2-16,-2-3 5 0,-2 0-4 0,8 1 4 15,-4-1-1-15,0 1-2 0,-3-1 4 16,-2 2-3-16,-1-2 1 0,1-2 0 0,-2 4-6 0,1-4 3 16,1 2-5-16,-1 0 10 0,-1-1-3 0,2 2-1 15,-3-2 1-15,-2 1 2 0,1-1 0 0,-3 2 1 16,3-1 3-16,1 1 0 0,1 1-2 0,2-4 2 16,-1 4-3-16,-1-4 1 0,2 1 5 0,-1 1-3 15,1 0-4-15,0 0-1 0,-1 0 0 0,-1 1-2 16,3-2 1-16,-2 2 0 0,1-1 5 0,-1 0-3 15,2 0-1-15,-1-1 1 0,-1 2 0 0,-2-2-3 0,0 2 4 16,4 1 2-16,-7-4-6 0,2 1 0 0,-2 1-1 16,-6 0 3-16,11 1-5 0,-11-1 4 0,6 0-4 15,-6 0 1-15,6 0 0 0,-6 0 3 0,6 2-3 16,-6-2 1-16,0 0-6 0,6 1 6 0,-6-1-1 16,0 0 2-16,0 0-1 0,0 0 0 0,6 3-2 15,-6-3-1-15,0 0-12 0,0 0-20 0,0 0-24 16,0 0-34-16,3 1-84 0,-3-1-91 0,0 0-290 15,0 0 129-15</inkml:trace>
  <inkml:trace contextRef="#ctx0" brushRef="#br0" timeOffset="48566.62">29092 13952 44 0,'0'0'100'0,"0"0"-19"16,0 0-7-16,0 0-1 0,0 0-9 0,0 0-5 16,0 0-13-16,0 0 0 0,0 0-3 0,0 0-3 15,0 0-20-15,0 0 10 0,0 0-2 0,-8 3 1 16,8-3-4-16,0 0 1 0,0 0-6 0,0 0-4 16,0 0 10-16,0 3-1 0,0-3 5 0,0 0 1 15,0 0 8-15,0 0-5 0,0 0-4 0,0 0 3 16,0 0-3-16,9 3-6 0,-4-2-4 0,-5-1 4 15,9 1-12-15,-1 1-7 0,-2-2 15 0,2 1-9 16,2-2 2-16,0 2 2 0,3 1-3 0,-3-1-7 0,3-2 5 16,1 1 13-16,2 1-4 0,0-1 7 0,-3 1 10 15,6-1-4-15,-5-1 5 0,4 2 0 0,1-1 11 16,-1 0 0-16,3 0 2 0,-2 0-3 0,-1 0-2 16,3 1-6-16,-3 0-1 0,3 0-7 0,0 1 3 15,-4 1-6-15,-2-3-3 0,-2 1-8 0,0 2 4 16,0-5-2-16,-2 4 0 0,-1-1-5 0,2 0 1 15,-1-2-5-15,-4 2 2 0,-1-1 1 0,1 0-4 0,1-1 3 16,-8 1-5-16,13-1-1 0,-8-1-1 16,2 2-1-16,4-1 5 0,-2 0-5 0,0 0-2 15,0 1 2-15,0-2-2 0,1 0 0 0,7 1 1 0,-7 1 2 16,5-1-2-16,2-2 1 0,-3 3-4 0,-1-2 2 16,6 1 1-16,-6-1-3 0,5 0-6 15,-7 2 9-15,0 1-2 0,1-2 3 0,-5 1 0 0,0 0-2 16,2 0 1-16,-9 0 4 0,9-1 0 0,-4 2-4 15,-5-1 4-15,9-1-3 0,-9 1-6 0,0 0 8 16,10 0 2-16,-10 0-3 0,0 0-2 0,7 0 2 16,-7 0-1-16,0 0-2 0,0 0 2 0,0 0-4 15,0 0 2-15,6-2 1 0,-6 2-6 0,0 0 8 0,0 0-3 16,0 0-1-16,0 0-1 0,0 0 0 16,0 0-5-16,0 0-10 0,0 0-21 0,0 0-27 0,0 0-17 15,-13 8-36-15,8-5-56 0,-5-1-125 0,5-1-321 16,-3 2 142-16</inkml:trace>
  <inkml:trace contextRef="#ctx0" brushRef="#br0" timeOffset="49712.4">29065 14209 39 0,'0'0'97'0,"0"0"-14"0,0 0-12 0,0 0-4 16,0 0-8-16,0 0-2 0,0 0-6 0,0 0-5 0,0 0-10 15,-9 0-1-15,9 0-1 0,0 0-1 16,0 0-13-16,-4 3 5 0,4-3-2 0,-4 4 0 16,4-4-10-16,-1 1-1 0,1-1-1 0,0 0 4 0,-2 4 11 15,2-4-8-15,0 0-10 0,0 0-1 16,-2 3 5-16,2-3-4 0,0 0 11 0,0 0-3 0,0 0-3 16,0 0 1-16,0 0-5 0,0 0 3 0,0 0 0 15,0 0-2-15,0 0-3 0,0 0 1 0,0 0-2 16,0 0 6-16,0 0 2 0,0 0-9 0,0 0 0 15,0 0 2-15,0 0-1 0,0 0 10 0,0 0 0 16,0 0 5-16,0 0 4 0,0 0-1 0,0 0 4 16,0 0-6-16,0 0 3 0,13 0-8 0,-13 0 5 0,9-1-3 15,0 1-4-15,-3 0-2 0,3-1-5 16,0 2 3-16,4-1-2 0,-3 1-4 0,3-1 5 16,1 2 1-16,-1 1 2 0,1-1 5 0,4 0 7 0,-7-1 4 15,3 1 1-15,-1-2-2 0,6 2-3 0,-6-1 5 16,0 0-6-16,-2 0 1 0,2-1-6 0,-3 0 2 15,3 0-1-15,-3 0-6 0,0 5 0 0,0-5 0 16,0 1-1-16,-1 0-2 0,-2-1-3 0,4 2 0 16,-4-1 1-16,1-1-3 0,2 0-2 0,-1 1 2 15,1 0-1-15,-3-1 2 0,4 2-2 0,1-2-2 16,-1 2-3-16,1-1 2 0,-1 1 2 0,2-2-1 16,-2 1-2-16,2-1 6 0,-2 0-10 0,1-1 6 15,-1-1 3-15,-1 1-3 0,2-1 2 0,-1 2-3 16,-2 0 0-16,0 0 5 0,1-1-3 0,0 0-2 15,0 0 1-15,1 1-3 0,0-2 2 0,-1 0 0 0,3 1 4 16,-2 0-8-16,-3-1 5 0,4 2-5 0,0-3 3 16,0 3 1-16,0-1 3 0,0 1-8 0,-2 0 1 15,2 0 2-15,-2 0-3 0,-3-1 1 0,-1 1 2 16,1 1 1-16,-7-1-6 0,11-1 5 0,-11 1 0 16,8 0 1-16,-8 0-3 0,7 0 3 0,-7 0-4 15,0 0 5-15,10 1 0 0,-10-1 0 0,4 0-2 16,-4 0 2-16,7 1-5 0,-7-1 1 0,6 3 0 15,-6-3 1-15,8 2 2 0,-6-1 0 0,-2-1 2 16,7 3-4-16,-4-2 2 0,-3-1 0 0,0 0-2 16,8 2 4-16,-8-2-6 0,4 2 0 0,-4-2 5 15,4 0-3-15,-4 0 0 0,0 0 1 0,2 3 3 0,-2-3-5 16,0 0 4-16,0 0-2 0,5 2 0 16,-5-2-2-16,0 0-2 0,0 0-3 0,0 0-8 0,0 0-15 15,0 0-4-15,0 0-14 0,0 0-14 0,0 0-16 16,0 0-37-16,-17 2-138 0,17-2-274 0,-21-2 122 15</inkml:trace>
  <inkml:trace contextRef="#ctx0" brushRef="#br0" timeOffset="50685.23">29043 14552 22 0,'0'0'97'0,"0"0"-10"0,0 0-6 16,0 0-8-16,5-4-10 0,-5 4-8 0,0 0-3 15,0 0-2-15,0 0-5 0,0 0-6 16,0 0-5-16,4-3-1 0,-4 3-7 0,0 0 5 0,0 0-3 16,0 0-9-16,0 0 11 0,4-2 3 0,-4 2 4 15,0 0 0-15,0 0-1 0,0 0 2 0,9 0-3 16,-3-2 1-16,-6 2-3 0,8-2-4 0,-4 1 3 15,1-1-7-15,0 2 1 0,3 0-5 0,-3-1-3 16,1 0 1-16,-6 1-5 0,12-1 0 0,-3 1 1 16,-2 0-2-16,1 0-2 0,0-3-1 0,1 3 0 15,-2 0-3-15,1 3 3 0,3-2-6 0,-2 0 1 16,-1-1 2-16,4 1-1 0,-1-1 3 0,3 0 3 0,0 0 9 16,-1 0 0-16,1 2-1 0,0-2 1 0,0 0 2 15,-1 0 1-15,6 0 0 0,-3 0-4 16,3 0 3-16,1-2-3 0,-1 4-1 0,0-2-3 0,3 0 0 15,-4 2-1-15,2 1-2 0,0-3-1 0,-2 2-2 16,-1-1 4-16,0 1-6 0,-3 0 1 0,3 0-3 16,-3-1-1-16,-3 0-1 0,0 0 7 0,1-1 5 15,-3 2 2-15,0-1 5 0,0-1 2 0,-3 0-1 16,2 0-1-16,0 0-2 0,-1 0 0 0,0 0-2 16,-7 0 5-16,10-1-3 0,-5-1 2 0,-5 2-3 15,10-1-3-15,-10 1 0 0,12 1-2 0,-4-1-2 16,3-2-4-16,-6 2-1 0,-5 0-1 0,12 1 1 15,-7 0-1-15,2-1-4 0,2 0 3 0,-3 2 2 16,0-2-3-16,-6 0 1 0,11 0-3 0,-5 0 0 16,-6 0-2-16,9-2 2 0,-4 4-1 0,1-1 0 0,-6-1-2 15,0 0 3-15,8 0-5 0,-8 0-1 16,3 5-5-16,-3-5-11 0,4 1-12 0,-4-1-13 0,0 0-7 16,0 0-5-16,0 0-11 0,0 6-7 0,0-6-24 15,0 3-31-15,0-3-152 0,-4 5-305 0,1-2 136 16</inkml:trace>
  <inkml:trace contextRef="#ctx0" brushRef="#br0" timeOffset="51573.3">28988 14991 30 0,'0'0'96'0,"0"0"-3"0,0 0-8 16,0 0-10-16,9-5-10 0,-9 5 7 0,9-1-14 15,-4-1 1-15,0 1-1 0,1-2-12 0,1 0 8 16,2 3-1-16,-4-4 4 0,4 2 3 0,-1-1-9 0,2 1-2 16,2-1-1-16,-2-1-2 0,1 1-1 0,2 0 1 15,-1 1-1-15,0-1-6 0,7 1-4 0,-2 0-4 16,0 0-6-16,1 1 1 0,0-1-5 0,3 0 0 16,1 2 1-16,0-3-1 0,-2 3-8 0,3 0 5 15,-1 0-6-15,-2 0 1 0,2-3 0 0,-3 3-10 16,0-2 4-16,-2-2 3 0,2 0-7 0,-5 2 2 15,4-1-1-15,0-1-2 0,0 0 2 0,0-1-2 16,-3 1 4-16,4-2-1 0,-6 5 1 0,6-3-3 16,0 3 1-16,-2-2-1 0,-6 2-4 0,2 1 1 15,0 0-1-15,0-2-1 0,-3 2 8 0,5-1-5 16,-3 1-2-16,1 0 3 0,-1-2-2 0,0 0 0 0,1 2 3 16,-4 0 1-16,-3 0 3 0,1 0 6 15,-7 0 3-15,11 0 4 0,-5 0 2 0,-6 0 2 0,9-2 2 16,-9 2-3-16,9 0-1 0,-4-1-4 0,-5 1-2 15,5-2 3-15,-5 2-4 0,6 0-3 0,-6 0 0 16,0 0-5-16,0 0 0 0,7 0-3 16,-7 0 5-16,0 0-7 0,7-1 1 0,-7 1 0 0,0 0-3 15,0 0-4-15,0 0-8 0,0 0-9 0,3-2-1 16,-3 2-5-16,0 0-4 0,0 0-2 0,0 0-7 16,0 0-2-16,4 3 1 0,-4-3-3 0,0 0-4 15,0 0-3-15,8 2-17 0,-8-2-11 0,0 0-18 16,9 0-26-16,-9 0-77 0,6 1-215 0,-6-1 95 0</inkml:trace>
  <inkml:trace contextRef="#ctx0" brushRef="#br0" timeOffset="53381.52">30642 12543 20 0,'-1'4'87'0,"-1"2"-7"16,2 1-1-16,-1-2-8 0,1 1-20 0,-1 4 7 15,0 0-20-15,-1-1 15 0,1 3-6 0,-2 1-7 16,1-1-5-16,1-2 0 0,-2 6-6 0,2 1-4 16,1-2 5-16,-2 1-10 0,4-1 1 0,-2 2-5 15,0-1-3-15,1 0 7 0,2 1-4 0,-2 0-1 16,0-1 1-16,2-1-3 0,-2-5 2 0,-2 4-1 16,-1 1-3-16,1-3 6 0,-1 5-4 0,-1-5-6 15,3 0 7-15,-3-1-6 0,2 2 2 0,-3 4 3 16,4-1 0-16,0 1-5 0,0-6 5 0,0 3-5 15,4-2 8-15,-3 0-2 0,3 4-7 0,-1 0 4 0,-2-4-5 16,3 0 3-16,-3 4-5 0,-1-4-1 0,3-1-5 16,-1 5 4-16,0-3 1 0,-2 2 0 0,0 1 2 15,1-5 1-15,0 0-3 0,-1-1 0 0,0-1 0 16,3 1 2-16,-2 0 1 0,0-4-1 0,-1 0-2 16,1 3 0-16,1-4-7 0,-2 0 7 0,1 0-2 15,-1 0 2-15,1-1 0 0,-1 1-3 0,3 0 0 16,-2-2 2-16,0 2-1 0,-1 0 4 0,2-1-9 0,-2 2 2 15,0 0 0-15,-2-1 8 0,2 0-11 0,-1 0 5 16,0 0 2-16,1-1 6 0,0 0 1 16,0-4-19-16,0 6-15 0,0-6-8 0,2 2-47 0,-2-2-102 15,0 0-196-15,12-4 87 0</inkml:trace>
  <inkml:trace contextRef="#ctx0" brushRef="#br0" timeOffset="58545.73">30573 12581 33 0,'-3'-5'104'0,"3"5"-11"16,0 0-3-16,0 0-8 0,0-4-9 0,0 4-1 15,3-3-12-15,-3 3-8 0,0 0-1 0,0 0-9 16,6-3 1-16,-6 3-9 0,3-2 4 0,-3 2-12 0,0 0-2 16,6-2-6-16,-6 2 5 0,5-2-2 0,-5-1-2 15,0 3-6-15,9-3 0 0,-6 2-1 0,2-2-1 16,1 1 0-16,5-1 1 0,-6 0-6 0,0-2 0 16,1 3-2-16,4-3 0 0,-2-3 1 0,1 2 0 15,0-1 12-15,0 2-17 0,0-5 3 0,2 5 1 16,-2-4-2-16,0 4 1 0,1 0 0 0,1-3-5 15,0 4 3-15,-1 0-1 0,1-2 0 0,1 1-1 16,2 1-1-16,-2-1 0 0,2 3-2 0,-1 0 2 16,5-2 5-16,-6 3-4 0,4 0 1 0,0-1-1 15,-2 1 0-15,1 0-4 0,-3 1 3 0,6-1 6 16,1-2-6-16,-6 2-3 0,2 1 7 0,2-3-10 16,0 3 13-16,-1-1-5 0,2 1 0 0,-1-3 1 15,-3 2-3-15,0 1 7 0,2-5-7 0,-3 5 2 16,1-1 3-16,-1 0-5 0,-2-1 2 0,2 1-3 0,0-1 0 15,1 0-3-15,-1-1 3 0,1 0 1 0,0 1-1 16,-1-1 4-16,0 1 1 0,1 0-6 0,-3 0-3 16,1-1 11-16,0 1 0 0,1-1-10 0,-4-1 11 15,1 1-4-15,1 2-2 0,-2-3-3 0,3 2 6 16,0 1-3-16,-1-1 8 0,-2-1-13 0,0 3 6 16,5 0 3-16,-1 0-3 0,-4 0-4 0,1 3 8 15,2-3-2-15,-1 0-7 0,1 2 6 0,-2-2 0 16,-2 1-4-16,4 0-2 0,-6-1 0 0,1 1-2 0,0 1 9 15,2-1-6-15,-2 0 5 0,-2-1-4 16,3 1 6-16,-2-1-9 0,2 2 2 0,-3-1 6 16,3 0-5-16,-1 2 2 0,0-3 5 0,-1 1-3 0,3 1-2 15,4 0 2-15,-7 1-4 0,2-2 5 0,1 0-3 16,0 1-2-16,-1 0 5 0,1-1 1 0,-1 1-7 16,1-1 6-16,-1 0-7 0,0 2 13 0,-1 0 3 15,2-3-10-15,-3 1 2 0,1-1-5 0,1 1-1 16,-1 1-1-16,1-2 1 0,-3 0 7 0,4 1-3 15,-4-1-4-15,3 0-2 0,-8 0 3 0,9 2 2 16,-9-2-2-16,8 0 1 0,-2 1 2 0,-6-1-1 0,6 0-1 16,-6 0-5-16,7 0 11 0,-7 0-8 15,6 2 6-15,-1 0-6 0,-1 0-2 0,0 1 13 16,1-1 4-16,-5-2 4 0,5 3-3 0,-1-1-5 0,-1 1-6 16,2-1 5-16,-3 1-2 0,2-2-7 0,0 3 2 15,0-1 9-15,-4-3-6 0,5 4 4 0,-3-2-2 16,2 0-2-16,-4-2 8 0,7 5-14 0,-4-5 2 15,-3 0 8-15,8 2-4 0,-8-2-4 0,7 2 9 16,-7-2-9-16,6 3 3 0,-3-2 1 0,-3-1 3 16,7 1-4-16,-7-1-2 0,9 0 5 0,-9 0-7 15,10 0-4-15,-6 0 7 0,2 0-1 0,-6 0-5 16,11 0 9-16,-5 3-6 0,1-3 1 0,0 2 6 16,-2 0-1-16,-1 0-5 0,1 0 0 0,-1 2-1 15,1-3 8-15,0 0-10 0,-1 2 0 0,-4-3 2 16,5 4 1-16,-5-1 1 0,0-3-8 0,5 5 2 0,-5-3 1 15,0-2 8-15,3 4-10 0,-3-4 5 0,0 8 5 16,1-5 1-16,-1 1-8 0,0 1 0 0,3 0 4 16,-3 0-2-16,1 2-3 0,-1-1 5 0,4 1 0 15,-2 0-2-15,-2 3 5 0,0-3-18 0,4 5 18 16,-4-4-3-16,0 1 7 0,0 0-3 0,0 2-13 16,0-2 15-16,0 0-9 0,0 0-1 0,0 2 6 15,-1 0 0-15,-2 0-2 0,3-1-4 0,0 2 5 0,-2 1-1 16,2 0 5-16,0-1-1 0,2 3 2 15,-4 1-4-15,4 1-6 0,-2-4 0 0,0 0 1 16,3 0 6-16,-3-1 0 0,0 3-6 0,0-3 0 0,0-2 4 16,-3 1-4-16,3-1-4 0,-2 0 10 0,-1-1 0 15,3 1 3-15,0-2-6 0,-1 1 4 0,1-1-5 16,0 0-1-16,-1 2 6 0,1 1-2 0,-3-2-2 16,2 3 4-16,-2 0-3 0,3-1-2 0,-1 0 4 15,-3 2 0-15,0-2-6 0,0 5-2 0,1-5 7 16,0-1-4-16,-2-1 4 0,3 1 0 0,0 0-3 15,1-1 8-15,-3-2-4 0,2 0 0 0,0-3 2 16,0 4-10-16,0-2 5 0,2-1-1 0,0 4 8 0,-1-4-7 16,2 1 2-16,-1 0-2 0,0 1 6 0,2 1-9 15,0-3 11-15,0 3-3 0,0-2-2 16,-1 0-10-16,3-2-2 0,-4 2 6 0,4 0 1 0,-4-1-1 16,0-1 7-16,1-1-3 0,-1-3-8 0,4 5-8 15,-4-5 17-15,0 7-8 0,0-7 8 0,0 3 2 16,0-3-1-16,0 4-4 0,0-4 4 0,-1 4-3 15,1-4-4-15,1 6 1 0,-1-6 0 0,0 4 0 16,0-4 8-16,0 4-4 0,3 2 1 0,-1-3 0 16,-2-3-1-16,0 5 2 0,0-1 0 0,1-1-5 15,-1-3 12-15,-1 7-11 0,1-2 6 0,0-2-11 0,0 2 5 16,0-1 11-16,0-4-7 0,-2 7-3 16,-1-3-4-16,3 0-1 0,-1-1-1 0,-2 1 7 0,3-4 5 15,-3 6-3-15,3-5 2 0,-2 4-7 0,2-5 5 16,-1 3-4-16,1-3 1 0,-4 4-4 0,2-1 4 15,2-3-2-15,-2 7 5 0,2-5-1 0,-2 2-2 16,2-4 3-16,-2 4-1 0,2 1 2 0,0-5-7 16,0 4 0-16,0-4 0 0,0 0 1 0,0 0 0 15,-1 5 0-15,1-5 5 0,0 0-5 0,-4 3 4 16,4-3 3-16,0 0 0 0,0 0 1 0,0 0-8 16,0 0 6-16,-10-3 2 0,10 3-4 0,0 0-2 15,-10-2 3-15,10 2-4 0,-7-2 0 0,7 2 0 0,-10-1 0 16,4 1 8-16,6 0-8 0,-13-1 4 15,6 1-4-15,-1 0-4 0,-1 0 8 0,-1 0 1 16,-2 0-5-16,3 0 4 0,0 0 3 0,-2 0-2 0,-1 0-1 16,1 0-4-16,-1 0 4 0,-1 1 4 0,3-1-9 15,-3 1 8-15,3-1-13 0,-4 2 11 0,1-2 5 16,-1 0-7-16,-2 2 10 0,2-2-7 0,-3 3-4 16,-1-3-2-16,-1 0 4 0,2 0 6 0,-3 1-4 15,6-2-1-15,0 1 2 0,-3 0-3 0,3 0 3 16,-4 0-2-16,4 0 0 0,1-3-1 0,-2 3 2 15,1 3-1-15,-4-3-2 0,1 1 2 0,-3 2 1 16,1-2-4-16,-3 1 2 0,1 0-4 0,0 1 2 0,-1 3 1 16,3-1 6-16,-1-2-16 0,0 0 5 15,0 2 3-15,1-1 2 0,1-2 5 0,0 1-9 16,0 0-5-16,3-1 7 0,-3 1 4 0,3-2-1 16,2 0 1-16,-1 2 0 0,2-1-3 0,-2-2-3 0,3 2 2 15,-1-1 1-15,2 1 0 0,2-2-2 0,1 2 10 16,-1-2-13-16,2 2 6 0,6-2 1 15,-12 0-5-15,12 0 4 0,-11 0 4 0,6 0-3 0,-2 1-1 16,1 0-4-16,-6-2 2 0,2 2 1 0,1-1 2 16,0 1-2-16,-4-1-3 0,1 2 6 0,0-2-7 15,1 0 3-15,-1-2 1 0,-1 2 0 0,1 0-1 16,1-1 2-16,2 1-2 0,-1 0-1 0,4-1 1 16,-2 1 1-16,2-1-3 0,6 1 9 0,-9 0-6 15,9 0-1-15,0 0-2 0,-10-2 1 0,10 2 4 16,-7 0-6-16,7 0-2 0,0 0 5 0,0 0 2 15,-9 0-1-15,9 0 1 0,-6 2 1 0,6-2-4 16,-12 1-1-16,10 0 3 0,2-1 5 0,-10-1-7 0,10 1 2 16,-11-1 0-16,11 1-3 0,-10-2 7 0,6 0 1 15,-1 1-5-15,5 1 1 0,-8-1 3 16,8 1-7-16,-5-3 5 0,0 1 5 0,5 2-4 0,-3-1 2 16,3 1 0-16,0 0-7 0,-4-3 3 0,4 3 0 15,0 0 4-15,0 0-4 0,0 0-18 0,-7-2 20 16,3-2 1-16,4 4-5 0,-6-3 0 0,2 1-3 15,-1-1 6-15,1 1 2 0,0 0 0 0,2-3-3 16,-2 5 10-16,0-3 3 0,2-1 9 0,-3 1-6 16,3-2 1-16,0 3-1 0,2 2 0 0,-5-5 0 15,5 5-4-15,-6-6 2 0,5 2-3 0,-1 2-2 16,2 2 0-16,-4-4-3 0,4 4 1 0,-3-7-3 16,2 6 5-16,0-4-3 0,-2 1 1 0,1-2 0 15,0 4 4-15,2-3 6 0,-1-2 5 0,1 2 2 16,-4-2 2-16,3-1-1 0,1-1-2 0,3-1-4 15,-5 0-2-15,2-4 0 0,0 2 0 0,0-4 1 16,-1 4-5-16,0-1 0 0,1-4-3 0,-2 0 1 0,2 2-5 16,-1-1 1-16,-1 1-1 0,2 0 0 0,-2-1-3 15,2 3-1-15,-1-4 3 0,1 0-2 16,0 7 0-16,1-3 0 0,1 0 3 0,0-3-4 0,-2 4 2 16,1 1 1-16,-1-1-5 0,0-2 0 0,3 4-6 15,-2 0 5-15,2-4 4 0,-3 6-3 0,0-4 0 16,0 5-4-16,0-2 2 0,-1 0 1 0,2 0-2 15,-1 1 1-15,0 0 1 0,-1 0-1 0,-1 1-8 16,4 2 7-16,-2-2 4 0,-2 0-2 0,4 2-1 16,-2-2 2-16,1 2-4 0,-1-1 4 0,1 0 1 15,0 0-3-15,2 1 3 0,1-2-4 0,-3 1-1 16,4 1 5-16,-4-5-3 0,4 5-2 0,-1-2-1 16,-1-3 2-16,0 1 0 0,-2 1-2 0,1 1 5 15,1-3-5-15,2 0 4 0,-4-2-2 0,2 3-2 16,-1-1 0-16,1-2 0 0,-3 3 1 0,1-1 4 15,0 0-4-15,1 0 1 0,-2 1-1 0,0 1-1 0,0 0 0 16,1 0 0-16,-2 3 3 0,1-3 2 0,1 4-1 16,0-3-2-16,2 2-2 0,-2 0 5 0,-1 0-1 15,3 1-2-15,-1 0 3 0,-2 2-2 0,3-2 1 16,-2-1-1-16,1 2-1 0,0-1 1 0,0 1-1 16,0 0 4-16,-2 3-7 0,1-9 4 0,0 4-6 15,1 0-9-15,-2 0 6 0,1 2 2 0,1-2 1 16,-2 1 2-16,4-1 2 0,-4 2-3 0,0-2 2 15,2 1-2-15,-1 0 1 0,1-1 0 0,3 0 0 16,-3 2-2-16,0 2 1 0,-1-4 2 0,3 1 0 16,0 0 1-16,1 1-2 0,-1-2 4 0,1 3-5 15,2 0 4-15,0-3-2 0,-2 1-5 0,2 1 8 16,-2-1 4-16,1 0-2 0,3 0-6 0,-1 1 5 16,-3-1-6-16,5 3 4 0,1-5 1 0,-5 2-5 15,-1 2 7-15,3-2-9 0,-1 3 6 0,0 1-3 16,0-2 1-16,2 1-4 0,2 1 4 0,-1-2 1 15,2 2 1-15,1 0-1 0,1 1-4 0,-1 1-3 0,4 0 4 16,-2-2-3-16,-1 1-6 0,3 2 2 0,2 0 4 16,-6 0-2-16,-1-3 3 0,1 3 2 15,0-2-4-15,5 0 1 0,0 1 0 0,-5-1-1 0,1 0-2 16,-2-1 6-16,5 0-7 0,2 0 10 0,0-1-1 16,-6 0-1-16,2 1 2 0,2-2 0 0,-2 1 0 15,2 0 1-15,-3-2-1 0,0 0 2 0,0 1-2 16,0 0-5-16,0-1 5 0,-2 3 0 0,-1-4 1 15,3-1 0-15,-1 4 3 0,0-1-1 0,-3 0-1 16,2-1-1-16,-1 1-2 0,-2-1 4 0,-2-1-5 16,4 2 3-16,-3 1-2 0,1-2 0 0,2 1 4 15,-5 0-1-15,1 0-2 0,1-1 4 0,3 1-2 16,-3 1-5-16,3-1 7 0,-4 2-3 0,2-3-1 16,-2 3-6-16,2-1 5 0,1 0 0 0,-2-2 2 15,-2 2 0-15,2 1-4 0,2 0 2 0,-2 0 1 0,-2-1-3 16,7-1-2-16,-4 2 0 0,-1 0 5 0,0 0-1 15,3 0-3-15,-2 0 6 0,1 2-11 0,-1-4 5 16,1 2 6-16,-2 0-5 0,-2 0 2 0,3-2 2 16,-2 2-4-16,-1-2 4 0,-6 2 0 0,15 0-5 15,-10-1 3-15,1-1 6 0,-1 1-5 0,-5 1 2 16,11 0 0-16,-6-2-1 0,-5 2 6 0,11-2-4 16,-5 2-3-16,-6 0-1 0,15-1-2 0,-10 0-2 15,3-2 6-15,-3 3-1 0,5 0 7 0,-3 0-3 16,-2-1 0-16,-5 1-2 0,10 1-7 0,-5-1 9 15,-5 0-2-15,9 0-2 0,-9 0 2 0,7 0-1 16,-7 0-6-16,0 0 9 0,6 0-4 0,-6 0-3 0,9 0 5 16,-7 3-3-16,-2-3 8 0,7 0-4 0,-2 2 1 15,-1 0-5-15,0 0 4 0,0 1 0 0,0-2-3 16,0 1 3-16,2 0-2 0,-6-2 2 0,7 3-3 16,-2-2 1-16,-5-1 4 0,7 3-1 0,-6-1-7 15,-1-2 6-15,0 0 1 0,0 0 0 0,4 3-2 16,-4-3 0-16,0 0 0 0,2 2-3 0,-2-2 1 15,0 0-1-15,0 0 6 0,4 3-4 0,-1 0 2 16,-1-1-4-16,0 2 3 0,0-1 4 0,1 0-5 0,-1 2 4 16,3-1-8-16,-3 1 5 0,1 0-6 0,-1-1-7 15,2 0 11-15,-2 1-2 0,-1 0 5 0,3-1 4 16,-2 0-8-16,0 1 4 0,2 0-1 0,-3-1 3 16,4 0-6-16,-4 1 8 0,2-1-2 0,-2 2-1 15,2 0-5-15,-2-1-1 0,3 1 0 0,-3 0 1 16,-1-1 2-16,3 3 0 0,-2-4 6 0,2 1-7 15,-3 5 4-15,0-4-1 0,1 0 2 0,-1 1-3 16,-1 0-4-16,1-1 8 0,-3 3-8 0,2-1 3 16,-2 1 0-16,0 1 7 0,1-1-8 0,-2 1 6 15,4-1-7-15,-1 1 2 0,-2 2-2 0,3-3 5 16,-1 2-2-16,1-2-2 0,-2 1-1 0,4 0 1 0,-2-1 3 16,-5 0 0-16,5 0-5 0,0 0 2 15,-1 0 1-15,-2 1-6 0,2-2 9 0,1-1-1 16,0 1-1-16,-2 1 2 0,2 1-4 0,0-2 6 0,2 5-3 15,-2-6 2-15,4 3 1 0,-3 2-3 0,2-4-6 16,-1 1 2-16,2 1 0 0,-3 0-1 0,3-1 3 16,-2-2 3-16,1 3-10 0,-3-3 11 0,3 1-1 15,-2-1-1-15,3 1 1 0,-3 1-2 0,-1-3 3 16,5 2 0-16,-5 0-2 0,0 0-1 0,4 0-3 16,-4-2 5-16,3 2-5 0,-2 0 6 0,0-1-2 15,-1 3-4-15,0-3 4 0,3 3 3 0,-2-5-5 16,-1 5 5-16,3-1-7 0,-2 1 0 0,0 0 7 0,-1-3-8 15,-1 0 1-15,1 3 0 0,-1-3 4 16,1 3 0-16,-4 0-3 0,1-1 1 0,2 1 2 16,-3 0-5-16,0-3-8 0,4 2 15 0,-5-1-1 0,4-1-2 15,1 3 0-15,-4 0 5 0,4-3-4 16,0 2-2-16,-1-1 1 0,2 4 0 0,-1-4 4 16,0 1-2-16,0-1-1 0,0 0 3 0,0-2-4 0,0 5-2 15,0-3 3-15,-1 2 2 0,-2-1-2 0,2 1 2 16,-3-3-11-16,3 0 5 0,-2-1 0 0,-2 3 5 15,3-2-11-15,-2-1 5 0,0 1 8 0,0-2-4 16,0 1-1-16,3 0 3 0,-3 0-3 0,2-1 1 16,0 0 3-16,2 0-2 0,0-3 2 0,-1 2-6 0,-1 3 5 15,2-7-3-15,-2 4-3 0,2 1 5 16,0-1-4-16,0-4 1 0,-5 5 4 0,5-5 4 16,0 4-3-16,0 1-2 0,0-5 4 0,0 0-7 0,-2 6-3 15,2-6 5-15,0 5 0 0,0-5 5 0,-1 2-9 16,1-2 3-16,-2 5-2 0,2-5 1 0,-2 5 7 15,2-5-1-15,-2 3 0 0,2-3 0 0,-2 4-3 16,2-4-2-16,-3 3-1 0,3-3 7 0,0 0-5 16,-4 1 0-16,4-1-3 0,0 0 3 0,-5 3 0 15,5-3-2-15,0 0 2 0,-2 3 2 0,2-3-2 16,-4 2-1-16,4-2 5 0,-5 1-2 0,5-1 1 16,-4 6 1-16,4-6-5 0,-3 2 3 0,3-2-1 0,-2 3 2 15,-1 0-3-15,3-3 0 0,-4 4-1 16,2-3 0-16,2-1-2 0,-6 4-1 0,6-4 6 15,-4 3 2-15,1-3-5 0,3 0-7 0,-2 4 11 0,2-4-1 16,0 0-4-16,-8 1 4 0,8-1 5 0,-9 2-3 16,4-2-3-16,5 0 2 0,-10 0 0 0,3-2 0 15,2 1-3-15,5 1 3 0,-15 1-1 0,6-2-5 16,1 0 2-16,-5 1-4 0,7 0 3 0,-2-1 1 16,-2 1-2-16,1 1-1 0,-2-2 2 0,4 2 1 15,-2 0 1-15,-2-1 0 0,2 0 5 0,0 1-2 16,-1-1-2-16,1 0 5 0,-3 2-4 0,2-2 0 15,-2 0-1-15,1 0 7 0,1 0-8 0,-3 0 0 16,3 1-2-16,-2-1 6 0,-2 1-12 0,-4-1 13 16,-1 1-7-16,-4-1 6 0,-7 2-4 0,9-1 5 0,-1 0 0 15,-6 2-1-15,7-3 1 0,0 2-8 0,-1-1 0 16,3-1 2-16,2 1 1 0,2 0 2 16,2 1-3-16,3 0 2 0,-3-2 0 0,3 0-3 15,-2 0-2-15,2 3 8 0,3-3-1 0,-2 0 0 0,3 2-6 16,-1-2 1-16,1 0 2 0,-1 2-4 0,7-2 5 15,-14 3-2-15,8-2 0 0,-2 0 0 0,-3 0-4 16,-1 1-5-16,2-1-4 0,-3 0-3 0,0 2-1 16,-1-1-11-16,0 0 6 0,-4 2-2 0,6-3 4 15,-6 0 5-15,4 1-9 0,1 0 6 0,0 1 7 16,1-2-8-16,1 3 13 0,1-3-5 0,1 1 2 16,1-2 1-16,2 1 5 0,-2-1 2 0,4 3-5 15,-2-3 3-15,6 0-6 0,-9 0 8 0,9 0-1 16,-5 1-5-16,5-1 7 0,0 0 1 0,-6 1 3 0,6-1-9 15,0 0 4-15,-7-2-1 0,7 2 0 16,-9-3 4-16,9 3 3 0,0 0-9 0,-11 0 1 16,4 0 0-16,0 0 4 0,0-3 2 0,1 3 1 0,-1-1-5 15,0 2 1-15,7-1-1 0,-15-1 2 0,7 1 0 16,-1-3 5-16,9 3-14 0,-9 0 8 16,9 0 0-16,-8 0-2 0,8 0 5 0,-7 0 0 0,7 0 0 15,-10-2 4-15,10 2 5 0,-9 0-3 0,9 0 3 16,-7-3-5-16,3 1 3 0,4 2-5 0,-10-3 0 15,6 2 1-15,4 1 0 0,-9-3-2 0,5 2 2 16,2-2-2-16,2 3-2 0,-9-4 4 0,5 3 6 16,0-3 2-16,0 0-2 0,3 1 4 0,-3-2 6 15,3 3-6-15,-3-3 1 0,0 0 2 0,3 1-5 16,-3-1 4-16,1 0-8 0,1 2 5 0,0-3 2 16,0 0-8-16,1 1 0 0,-3-2 0 0,2 2 2 15,0 0 1-15,-2-4-6 0,-1 4 2 0,0-2-6 0,2 2 5 16,1-3-5-16,-2 1-3 0,1-1 6 0,0 0-3 15,0-2 5-15,1 1 4 0,-1-2 0 0,2 5 4 16,-3-5-6-16,4 4 5 0,-2-2 2 0,0 2 2 16,1-3 3-16,1 2-5 0,0-3-1 0,0 2-5 15,-1 0-6-15,1 2 8 0,0 0 2 0,0-1-10 16,1-1 4-16,-1 3 1 0,1-3-3 16,-2 1 4-16,0-1-8 0,1 0 8 0,1-3-11 0,-1 2 7 15,1 0-3-15,1-4-1 0,0 2 1 0,-2 1-1 16,0-1-2-16,0-6 0 0,0 2-3 0,4 3 9 15,-2-2-2-15,0 1 1 0,0 1-3 0,0 4 2 16,-1-3-3-16,0 4-2 0,1-3-4 0,-1 3 10 16,-1 1-1-16,0 1-4 0,0-1 1 0,2 0 0 15,-4-1-9-15,2 0-1 0,-3 2 3 0,3-1 0 0,-1-1 2 16,0 4 2-16,-1-5-4 0,2 4 4 16,-2-3-5-16,0-1-2 0,1 1 5 0,0 1-3 15,0-2 2-15,1 1 1 0,-3-3 2 0,3 3-7 0,0-2 7 16,-2 1-5-16,0-1 1 0,1 0 6 15,0 3-3-15,0-3 2 0,-2 0-5 0,-1 1-2 0,0-1 1 16,0 1 2-16,1 1-2 0,-4-1 0 0,4 0-2 16,-3 2 3-16,1 1 2 0,3-1 0 0,-1 2 0 15,0 0-1-15,0 0 1 0,-1 0-7 0,1 0 15 16,1-1-9-16,1 2 3 0,1-2 3 0,0 2 1 16,1-2-2-16,-1 1 5 0,1 0-2 0,-1 0-3 15,0 1 1-15,-1-1 1 0,2 0-1 0,2-1 2 16,-3 1-6-16,1 1 1 0,3 2 0 0,-3-5 6 15,0 3-5-15,0 3 1 0,-1 1 7 0,2-8-5 16,0 4 0-16,1 1-1 0,-1 1 4 0,1-2-10 16,0 0 6-16,2 0-1 0,2-1 2 0,-2 0 1 0,3 0-1 15,0 0-2-15,1-2 1 0,0 2-1 0,0 0-3 16,3-2-3-16,-1 0 0 0,0 1-23 16,7-1-24-16,-3 1-56 0,3 1-129 0,0-1-258 0,0 1 114 15</inkml:trace>
  <inkml:trace contextRef="#ctx0" brushRef="#br0" timeOffset="61996.58">30018 13589 68 0,'0'0'98'0,"0"0"-14"0,0 0-11 16,0 0-5-16,0 0-6 0,0 0 5 0,0 0-22 0,0 0-2 16,0 0-4-16,0 0 0 0,0 0-7 0,0 0-7 15,-18 5 3-15,18-5-3 0,0 0-2 0,0 0-3 16,-5 1-2-16,5-1 2 0,0 0-2 0,0 0-1 16,0 0 8-16,-5-3-9 0,5 3-3 0,0 0 6 15,-5-3 0-15,5 3-7 0,0 0-1 0,-10-1-1 16,6 0 2-16,4 1-8 0,-9-3 1 0,3 2 1 15,-1 1-3-15,0 0 3 0,-1 0 2 0,-4-3-4 16,1 3 0-16,-2 0-1 0,4 0-3 0,-5 0 9 0,1 3-10 16,-4-3 3-16,4-3-1 0,-1 3 2 0,1 0-3 15,-1-1 0-15,1-1 4 0,0 1 1 16,2-2 0-16,-1 2-8 0,1 0 6 0,-1 1-2 0,-1 0-1 16,-1 0 1-16,4 0 1 0,-4 0-4 0,-4 0 3 15,4 0 1-15,-4-3-3 0,0 6 8 0,-2-3-7 16,3 0-3-16,0 1 4 0,0-2-1 0,-1 2 1 15,1 0-9-15,3-1 12 0,0-1 0 0,-4 0-5 16,7 2 5-16,-2 0 3 0,2-1-7 0,0 0 1 16,0 4 1-16,1-2-2 0,1-1 0 0,-3 2 2 15,5-2-3-15,-4 2 2 0,0 2-2 0,-1 0 3 16,0-2 1-16,0 4-5 0,-1-2-5 0,-1 0 4 0,4 2 3 16,-3-2-2-16,2 0 3 0,0 0-6 0,-1-1 14 15,0 2-11-15,2-2 0 0,-1 1 3 16,2-1-3-16,-1 0-2 0,-1 0 7 0,5-2-3 0,-1 1 9 15,2 0-17-15,-2 1 6 0,3-2 7 0,-3 1-6 16,2 0 0-16,0-1 0 0,1 1-5 0,-3 1 7 16,0-2-2-16,2 1-1 0,0 1 3 0,-4-3 2 15,5 3-6-15,-2-3 3 0,-1 1 3 0,2 0 3 16,1 1-8-16,4-3 3 0,-6 2-2 0,6-2 5 16,-5 3-9-16,1 0 5 0,4-3-3 0,-4 1 1 15,4-1 7-15,-4 4-3 0,3-1 2 0,1-3 0 16,-6 7-2-16,0-1-2 0,2-4-3 0,0 2 6 15,1 2-2-15,-1-1 0 0,-3 2-2 0,3-2 0 16,-5 1-2-16,1 0 6 0,1-1-4 0,0 1-1 0,0-3-1 16,0 2 0-16,2-3 5 0,1 1 8 0,-1 0-11 15,0-1-4-15,0 1 8 0,2-1-5 16,3-2 3-16,-6 4-3 0,5-1 2 0,1-3-3 0,-3 5 0 16,-1-3 4-16,3 1 5 0,-2 0-3 0,2 1 7 15,-4 1-9-15,0 2-3 0,0-2 6 0,-3 4-5 16,0 0-1-16,-2-1 16 0,4 1-17 0,-2 1 2 15,-1-2 1-15,0 2-3 0,2-1-3 0,0-1 6 16,0 3-7-16,4-2 6 0,-5 0 2 0,5 0-2 0,-1 2 7 16,0 0-1-16,1 1 1 0,2-1-7 0,-2-1 5 15,3 1 5-15,0 3-6 0,0 1-1 16,-3-4-1-16,6 2-3 0,-3 4-2 0,0-1 10 0,0-1-9 16,0 0-1-16,0-2 5 0,2 3-6 0,-4-2 11 15,5 2-6-15,-3 0 5 0,1 0-7 0,0 0 4 16,-1-2-2-16,4-2 3 0,-4 3-3 0,2 0 0 15,0-3-3-15,-2 1 9 0,3 0-4 0,-1 3-3 16,0-6 5-16,-2 2-7 0,2 6 3 0,-2-2 0 16,2 2 3-16,0-2-5 0,-2 1 0 0,1 1 12 15,-1 0-12-15,-1-1 5 0,1 3-4 0,-2-2-3 16,0 1 3-16,0 0 1 0,4-2 3 0,-4 1-4 0,0-3 1 16,2-1-1-16,0-4-4 0,-2 2 2 0,4 1 7 15,-2-4-1-15,0 3 1 0,2-1-9 16,-2 0 5-16,0 1 3 0,-2 1-3 0,2-4 3 0,0 5-2 15,0-2-6-15,-2 4 8 0,-1 2-3 0,1-1-2 16,-4-2 0-16,4-2 3 0,-4-1-3 0,2 0 5 16,-1-3-3-16,0 3-4 0,1-3 0 0,-1-1 1 15,-3 1-2-15,4-4 8 0,0 2-4 0,0-2 1 16,-1 1 0-16,1-2 0 0,1 2 1 0,-2-1 0 16,2 0 0-16,-1 1 2 0,2-1 1 0,-2 1 1 15,3 0-1-15,-3-1-2 0,4 2 2 0,-3-2-1 16,2 2 0-16,1-2 3 0,0 2-8 0,-2 0 1 15,1-1 4-15,0 0-3 0,0-1 0 0,-2 1 2 16,2 0-1-16,1-2-1 0,-1 2 8 0,-2 0-8 0,3-2-1 16,0 1 5-16,0-1-4 0,0-1 8 0,0-3 1 15,0 5 6-15,0-5 2 0,0 6-2 0,0-6 2 16,0 6-4-16,3-5 1 0,-3-1-6 0,5 5 5 16,-4-3-4-16,-1-2 6 0,2 6-5 0,-2-6-7 15,3 3-3-15,-3-3 9 0,0 2-4 0,0-2 0 16,3 3-3-16,-3-3 2 0,0 0 2 0,0 0-3 15,5 2 2-15,-5-2 0 0,4 1-4 0,-4-1 4 16,6 3-2-16,-6-3-1 0,9 1-1 0,-4-1 2 16,1 3-1-16,0-3 7 0,1 0-1 0,2 0-1 0,0 0 4 15,0 2-3-15,4-2 1 0,-2-2 3 16,3 2-5-16,-1 0 2 0,0-3-3 0,6 3-1 0,-1-1 2 16,-4 1-2-16,5-3 0 0,-1 3-1 0,0-1 2 15,-5 1 1-15,3-2 2 0,2-1-2 0,0 3 0 16,-1-1-8-16,-1 0 6 0,-2 1-1 0,2 0-2 15,-2-5-1-15,-1 3 0 0,3-1 0 0,-2 2-2 16,2-1 1-16,0-1 2 0,2 2-4 0,-5-2-5 16,1 1-9-16,3 1-9 0,0 0-5 0,1-2-5 15,0 0-6-15,0 1-1 0,0 0-1 0,-3-1-3 16,1 2 3-16,0-3-2 0,1 1 10 0,-3 2 0 16,0-2 3-16,0 1 1 0,-1-1 6 0,5-1 3 15,-2 0 5-15,2 0 5 0,-1-1 2 0,-1-2 10 16,1 5 10-16,1-5-8 0,0 2 2 0,-5 2 13 0,3-2-3 15,3 1-2-15,-1 2 1 0,0-5 4 0,-4 6 0 16,2-3 0-16,1 1 8 0,0 3-8 0,2-2-1 16,3-1-2-16,-5 0 1 0,2 3-6 0,-1-4 2 15,-7 4-6-15,3-1 7 0,2 0-8 0,-5 1 3 16,4 0 0-16,-2-3 4 0,1 2-4 0,-1-1-3 16,4 4 4-16,-5-2 1 0,1-2-2 0,4 0 1 15,-4 1-4-15,2-1 4 0,2-1 3 0,0 0-9 16,2 3 4-16,-3-3 0 0,-1 3-1 0,3 0-4 15,-4-1 12-15,4-2 2 0,-4 2-6 0,-4 0 9 16,3 1-13-16,-3 0 7 0,1 0-8 0,0 0 3 16,-6 0-5-16,3 0 6 0,-2-1 0 0,-6 1-2 15,9-2 1-15,-5 0 1 0,-4 2 5 0,5-4 1 0,-1 4 1 16,-4 0-8-16,4-2 7 0,-3-3-7 16,-1 5 1-16,3-2 3 0,-3 2-5 0,4-2-2 0,-4 2 0 15,2-3-1-15,-2 3-1 0,0 0 5 0,0-5-4 16,0 5-3-16,0 0 4 0,0 0-3 0,1-6-1 15,2 2 1-15,-3 4 1 0,-3-5-2 0,1-1 2 16,1 0 1-16,-2 0-2 0,2 0-1 0,-2-1 3 16,1 0 0-16,-1-2-1 0,-1-2 0 0,3 2-1 15,-2-3 2-15,3 3 1 0,-1-4-4 0,1 2 1 16,1-5 0-16,-1-1 1 0,3 0-3 0,-1 0 1 16,4-1-12-16,-3-2-8 0,4-3 3 0,-1 3 2 15,-1 2-2-15,-1 0 6 0,0 0 0 0,0-1 3 16,-2 2 3-16,-2 0 18 0,0 2-7 0,0-1 2 15,-5-2 3-15,3 3 3 0,-1 0 9 0,0 2 7 16,1 1 2-16,-2-5-1 0,0 3-1 0,2 2-4 16,-1-1-1-16,-1 1-3 0,2-2-11 0,2-3 11 0,0 1-7 15,0-1 5-15,2-1-7 0,1 1 0 0,1-9-2 16,1-1 0-16,-1 0-2 0,1-3-1 16,1-1-1-16,1 0-11 0,1-1-1 0,-2-1-6 0,1 3 4 15,0-2-2-15,-5 4-3 0,2-1 8 0,-3 10-1 16,4-3 5-16,-1 5-9 0,-4 0 6 0,4 0-1 15,-3 4 3-15,-1-2 0 0,0 3-6 0,2 0 8 16,0 1-3-16,0 0 2 0,-4 2-4 0,2-2-8 16,0 1 1-16,0 0-1 0,-2 0-1 0,0-1-2 15,2 1 2-15,-3 3 0 0,1-3-1 0,-2 3 2 0,-1-1-1 16,0 1-2-16,0 0 6 0,1 0 0 16,-5 2 1-16,5-2 1 0,-6 4 3 0,4-3 2 15,2 1-7-15,-1 2 4 0,-3 0-1 0,3 1 2 0,0-2 1 16,1 1 2-16,0 1-1 0,1-1-3 0,3 3 1 15,-9-2-4-15,6-1 9 0,3 3-8 16,-4-2-5-16,4 2-2 0,-5-3-2 0,3-1-2 16,-1 3 3-16,-1-3 3 0,2 0 2 0,0 2-3 0,1-3 3 15,-3 1 1-15,2-1 0 0,-1 3-1 0,2-4 1 16,1 0 5-16,-1 2 2 0,-1 0-1 0,2 4-3 16,-1-7-2-16,-3 5 8 0,4 2-8 0,-4-5 7 15,4 3 1-15,0 2-4 0,0 0 0 0,-2-5 3 16,-1 2-4-16,3 3 1 0,-4-2 3 0,4 2 0 15,-6-5 0-15,5 2 0 0,-3 1 4 0,4 2-8 16,-8-5 7-16,4 3-4 0,0-1 1 0,4 3 3 16,-5-4-6-16,0 3-5 0,5 1 3 0,-3-2 5 15,3 2 5-15,-7-2-3 0,7 2 2 0,-6 0 0 16,6 0-7-16,-9 4-2 0,2-3 10 0,2 1-2 16,0 0 1-16,1 1-5 0,-3-1-2 0,-2-2 4 15,2 3-10-15,0 0 12 0,0-1 0 0,0 0 5 0,-1-1-7 16,2 0 1-16,0-1-1 0,-2 3-5 0,1-2 8 15,-1 0 3-15,1-1-4 0,0 2 1 16,-4 2-1-16,3-2-1 0,-6 2-5 0,5-1 6 0,-1-1-3 16,-3 5 1-16,3-4-2 0,-3 3 1 0,-1 5-4 15,-4-5 5-15,0 2 3 0,2 2 0 0,0-2 2 16,0 3-4-16,-1-3 2 0,2 1 0 0,1-1-1 16,-3 1-5-16,3-3 3 0,5-2 0 0,-4 1-17 15,4 0 19-15,0-1-5 0,-1-1 11 0,-1-1-2 16,-1 0-6-16,2-1 2 0,-1 1-2 0,-2-2-14 15,3-2-12-15,-2 1-8 0,-2-2-11 0,1 2-16 16,-1 1-14-16,1-3-12 0,-2 3-95 0,2 3-197 16,-1-6 88-16</inkml:trace>
  <inkml:trace contextRef="#ctx0" brushRef="#br0" timeOffset="64795.58">30118 13576 6 0,'-6'0'101'0,"2"-4"-13"0,4 4-5 0,-7-1-4 16,1-2-13-16,6 3-5 0,-10-2 1 0,7 0-3 16,3 2-12-16,-9-2-4 0,5-1 0 0,4 3-4 15,-8-3-8-15,2 2 0 0,0 0-6 0,-1 1-4 16,0 0-1-16,-3 0 4 0,1-3-5 0,-4 6-2 16,3-3-5-16,-2 0-3 0,-2 0 7 0,4 0-3 15,-5 0-4-15,2 0-1 0,-4 1-1 0,4-1 2 16,-4 0-4-16,-3 1 0 0,3-1-2 0,-2 0 9 15,0 0-8-15,2 2 2 0,0-1 6 0,-1 2-11 0,5-3 3 16,2 0 1-16,-1 2-4 0,-1 0-4 0,2 0 3 16,-2 1 6-16,1 2-3 0,1-2-3 0,0-2 5 15,-1 3-2-15,3 0 1 0,-2 0-2 0,-1-1 4 16,1 2 1-16,-1-5-6 0,1 2 2 0,-1 3-2 16,0-3 1-16,0 1-2 0,-3-1 11 0,2 1-8 15,1-2-3-15,-2 3 0 0,4 0 6 0,-4-3-9 16,1 1-3-16,2 1 8 0,-1 0-1 0,1 0 1 15,-1-2-4-15,1 1 3 0,-1 1 0 0,0 1-2 16,1-2-1-16,2 3 3 0,-3-3 5 0,1 1-3 16,0-2-8-16,2 1 9 0,-3 1-1 0,6-2-5 15,-3 2 3-15,-2-1 0 0,0 1-1 0,1-1 2 0,1-1-1 16,-4 0-3-16,3 0-2 0,2 1 6 0,1-1 4 16,-5 0-10-16,2 2 2 0,-2-3 2 15,2 2 3-15,-1 0-2 0,1-1 0 0,-3 2 1 0,3-1 0 16,-2 1-2-16,2-2 1 0,1-1 1 0,0 3-3 15,0-2-1-15,1 0-1 0,2 1 4 0,-3-2-1 16,5 3 2-16,-1-2-6 0,0 1 5 0,-1 0-1 16,6-2 1-16,-12 0-3 0,5 2 3 0,3-2 2 15,-2 3-4-15,1-3 8 0,5 0-8 0,-11 5 2 0,2-1 1 16,-1-1-5-16,-3-3 1 0,3 2-1 16,-3 2 5-16,3 0-2 0,-2-1-1 0,1-2-3 15,-1 2 8-15,-1-2-3 0,3 2 3 0,-3-2-1 0,3 3 0 16,4-4-1-16,-2 0-4 0,0 0-1 0,0 0 3 15,8 0 0-15,-13-3 0 0,6 2 3 0,3 0-1 16,-1-1-4-16,-1 0 4 0,6 2-2 0,-9 0 5 16,5-3-1-16,2 2-4 0,2 1-2 0,-7-2 4 15,7 2-5-15,0 0-1 0,-6-5 5 0,6 5-2 16,0 0 3-16,-4-2-3 0,4 2 0 0,0 0-1 16,0 0-2-16,0 0 0 0,0 0 0 0,-4 9 6 15,4-5-9-15,0-2 5 0,-1 5 0 0,0-2-4 16,-1 0 2-16,1 5 3 0,-1-3 2 0,-1 3 4 15,2-1-6-15,-2 1-2 0,1 0 2 0,-1 2 0 16,-1-2 3-16,3 0-3 0,-1 1 1 0,-1 1 3 0,2-3-2 16,-1 3 11-16,1 1-9 0,1-1-2 15,-1 1-2-15,1-1-1 0,0-2 1 0,0 2 3 16,-1-1 0-16,1 1-2 0,0-1-3 0,-2 0 5 0,2 5 4 16,-1-3-4-16,0 4 1 0,-1-2 0 0,0 0 1 15,0-1-4-15,1 1 1 0,0 2-3 0,-3-1-2 16,3-4 8-16,1 0-8 0,-1 1 3 0,1 3 4 15,0 1 5-15,0-2-10 0,0-1 13 0,1 0 0 16,-1 1-4-16,1 1-4 0,-2-4 1 0,2-1 2 16,-1 0 1-16,0 2-5 0,3-1 4 0,-1-2-6 15,-1 3 3-15,-1-5-1 0,3 4-2 0,-3-1-1 16,1-4 0-16,1 2 5 0,-1-1-2 0,-1 1 0 0,0 2-1 16,0-4 1-16,0 3 1 0,1-4-4 0,-2 1-2 15,2 3 5-15,-2-5-4 0,2 2 5 16,-2 3-4-16,1-3-3 0,0 1 2 0,0 1 1 0,-1 2 2 15,1-1 1-15,1-1 2 0,2 1 3 0,-2-1 0 16,1-2-8-16,1 2 4 0,1 2-2 0,-2-4 0 16,3 0 5-16,-1 3-6 0,0-1-6 0,0 1 6 15,-2-1 1-15,1-1 1 0,-2-2-2 0,2 0 3 16,-2 0-2-16,0 0 0 0,1-2-1 0,-1 0 0 16,0 2 3-16,3-3-7 0,-4 0 0 0,1 4-7 15,1-3 6-15,-1 1 4 0,0-2 6 0,2 4-4 16,-1-2 4-16,1 2-6 0,-2-2 2 0,4 3-2 0,-2-2 2 15,1 1 0-15,1 3 0 0,-2 0 0 16,1 0-1-16,-2 2 2 0,0-2-1 0,1 3-1 16,-1-3 0-16,2 1-3 0,0 2-8 0,-4-1 9 0,3-2 2 15,0 0-4-15,-3 0 4 0,-3-1 0 0,3-1 3 16,3-1 0-16,-3 0 7 0,0-1-6 0,-3 0-1 16,3-1-5-16,3 1 9 0,-3-2-12 0,0 1 3 15,0-5 0-15,0 7 0 0,0-2-1 0,2 0 3 16,0-2 0-16,-2 1-4 0,0 1 2 0,0-2 2 15,0 3 0-15,0-1-1 0,0 1 1 0,0-2 1 16,0 3-1-16,0-1 3 0,-2 2-6 0,0-3 4 16,2 1-4-16,-3 0 3 0,1-1-2 0,2-1-2 0,-1 0-3 15,1 1 3-15,0-1-3 0,-2 0 6 16,2-4-3-16,-2 4 2 0,2-4-1 0,2 5 4 16,-2-5-5-16,0 0 1 0,0 7 2 0,0-7 1 0,2 2 1 15,-2 2-1-15,0-4-5 0,6 3 2 0,-2-1-15 16,-4-2 3-16,4 6 0 0,-3-6-2 0,3 3 3 15,-4-3-3-15,5 2 0 0,-5-2 3 0,4 2 0 16,-4-2 3-16,4 3 1 0,-4-3 0 0,0 0 7 16,0 0 0-16,5 2 0 0,-5-2 4 0,0 0 3 15,0 0 5-15,0 0-1 0,0 0 4 0,1 2-6 16,-1-2 5-16,0 0-4 0,0 0-1 0,0 0-5 16,0 0-1-16,0 0 5 0,0 0 0 0,0 0-1 15,0 0-1-15,0 0 0 0,0 0 0 0,8 3 0 16,-8-3 3-16,5 1-2 0,-1 1-1 0,-4-2 3 15,5 3-6-15,-5-1 4 0,0-2-5 0,10 3 6 0,-10 0-10 16,0-3 0-16,9 3 5 0,-5-2 3 0,0 2 1 16,1-2-9-16,1 0 4 0,-2 1 3 0,4 1-5 15,1-3 0-15,2 1 6 0,-3 2-4 0,4-1-1 16,-2-1-3-16,0 1 1 0,0 1-1 0,2-2 5 16,-1 2-3-16,0-1 0 0,1 1 1 0,-2-1 1 15,4 1 3-15,-2 1-6 0,-2-1 3 0,3-2 2 16,-3 3-4-16,3-3 2 0,-3 2 2 0,2 1-1 15,0-3-3-15,0 2 7 0,0-6-4 0,2 6 1 16,0-3-1-16,0 0 3 0,0 2-3 0,0 0-2 16,2 0 4-16,4-2 1 0,-5 1-5 0,3 1 3 15,-2 0 3-15,4 1 2 0,-3 1-1 0,1-1-5 0,0-1 9 16,-2 1-12-16,-2 0 0 0,-2 1-1 16,6-1-3-16,-5 1 16 0,2-1-10 0,-2 0 1 15,0-1-3-15,-3 1 3 0,3-2 0 0,0 2 3 0,-2-3-2 16,2 0-3-16,-1 2 2 0,-2-2 3 0,2 1-2 15,0-2 0-15,-1 2 4 0,2 0 0 0,-1-2 4 16,6 1-2-16,-5 0-1 0,4 0-3 0,2-1 5 16,-6 1-5-16,0 0 2 0,2 0-6 0,-2 0 2 15,1 1-1-15,-2-1 1 0,-1 0-1 0,-1 0 3 16,-1-1-3-16,-1 1-5 0,-2-2 5 0,0 2 0 16,0-3-6-16,-1 2-7 0,2 0-2 0,-7 1 2 15,12-2 3-15,-7 0 1 0,-1-1 7 0,1 3-8 0,-1-3 3 16,5 1 2-16,-4-1-1 0,0 1 0 0,0-1-1 15,4 0 4-15,0-1-4 0,-1 2 3 0,1-2 1 16,2 1-1-16,0-2 15 0,-2 3-16 0,3 1-1 16,-3-4 0-16,-1 4 1 0,2-3-4 0,-3 0 11 15,-1 1-6-15,0-1 0 0,1 2 5 0,-2-1 1 16,1 0-7-16,-1 1 2 0,-2-1-1 0,0 2 2 16,-1-2 3-16,1-2 0 0,-3 5-3 0,3-5 4 15,0 4 0-15,-3 1 3 0,2-6-5 0,-2 2-3 16,0 4 11-16,2-4 1 0,-2 0-1 0,0 4 1 15,2-5-2-15,-2 0 7 0,0 5 4 0,2-6-3 16,0 5-2-16,-2 1 5 0,1-6 5 0,-1 6-1 0,4-5 7 16,-4 3-1-16,0 2-3 0,4-7-3 0,-4 6 4 15,0 1 2-15,0-7-4 0,0 7-1 16,-2-4 3-16,0 0-3 0,0-1-3 0,2 5-2 0,-3-5-1 16,3 0 5-16,-2 1 0 0,0-2-1 0,0 4-1 15,0-3-4-15,1 1-3 0,0-2 1 0,0 1 2 16,-1 0-2-16,2 0 0 0,0-1 6 0,0 1 1 15,-3-2-5-15,3 0 1 0,0-2-2 0,3 1 2 16,-3-2-5-16,0 1-1 0,2-1-1 0,0-1-5 16,3 0 3-16,-3-2 3 0,1-1 2 0,1-2-6 15,1 2-4-15,2-2 1 0,-3 4 3 0,1-3-6 16,1 0 3-16,-5 1-1 0,5 0 0 0,-4 2 6 16,4-4-5-16,-2 2-2 0,1-3-1 0,-1 5-1 15,0-4 3-15,0-1-1 0,-3 0 0 0,2-1-1 16,-3-1 1-16,0-7-6 0,-3 0 3 0,3-1-3 15,-4 4 5-15,2-5 3 0,-1 1-3 0,2 0-1 0,1 1 3 16,1-3-3-16,-1-1 3 0,4-3 1 0,0 2 0 16,1 0-1-16,4-3-1 0,0 0 0 0,-1 0-3 15,2 0-5-15,-1 0-11 0,1 5-13 0,3 0-13 16,-3 0-22-16,2 1-14 0,1 3-28 0,-2 1-50 16,-2 2-83-16,0 6-259 0,-2-1 115 0</inkml:trace>
  <inkml:trace contextRef="#ctx0" brushRef="#br0" timeOffset="69444.47">32106 13694 88 0,'0'0'89'0,"0"0"0"0,0 0-4 16,0 0-2-16,0 0 0 0,0 0-9 0,0 0-3 16,0 0-1-16,0 0-5 0,0 0-15 0,0 0-5 15,0 0-7-15,0 0 4 0,0 0-1 0,0 0-8 16,0 0-1-16,-9 0-5 0,9 0-6 0,-5-2 0 15,5 2-6-15,-10-1 6 0,2 0-4 0,-1 1-5 16,3-1 1-16,-2-1-8 0,-1 2 7 0,-1-3-1 16,1 2-4-16,0 0-4 0,0-1 5 0,2 2-4 15,0-1-1-15,1 1 7 0,-2-1-8 0,8 1 2 16,-13 0-2-16,7-1 0 0,0 2 3 0,-6-1-7 16,3-1 15-16,0 1-8 0,-1 0-5 0,1 0 2 15,-1-2-1-15,-3 2 3 0,0 0 1 0,-1 0 0 0,5 0-2 16,-5 0-1-16,0 2 2 0,1-2-6 0,-4 1 2 15,-4 1-1-15,8 0-1 0,0-1 3 16,-2 0 1-16,2-1 0 0,1 3 1 0,0-1 0 0,-2-1-3 16,1-1 1-16,3-1 5 0,-3 3-5 0,4-3 5 15,0 1-3-15,-1 0 0 0,4 0-3 0,-3-1-1 16,2 1 2-16,-3 0 2 0,0-2 0 0,4-1 0 16,-6 3-3-16,2 0 1 0,2 0-7 0,-4 0-2 15,0-1 11-15,-3 0 2 0,-2 1-3 0,2-2 3 16,2 2-4-16,-4-1-1 0,1 0 5 0,2-2-5 15,0 3-2-15,0-2 3 0,3 1 4 0,1 1-4 16,-1-4-4-16,0 3 6 0,4 0-2 0,0-2 1 16,1 3-2-16,6 0-5 0,-10-1 3 0,6 0-1 15,4 1 4-15,-10-1-3 0,3 1 5 0,7 0-2 16,-9-2-5-16,3 2 2 0,-1 0-1 0,7 0 5 16,-16 0 1-16,7 0 1 0,0 0-5 0,-4 2 1 0,2-2-3 15,-1 1-3-15,-2 1 5 0,3 1-7 0,-2-2 0 16,3 0 0-16,-2 3 6 0,2-3 1 0,1 1-10 15,-1-2 13-15,3 0-2 0,1 3-1 0,1-2 2 16,-2 0-15-16,3 1 13 0,4-2-2 0,-8 2 2 16,3-2 2-16,1 3-5 0,4-3 7 0,-9 0 1 15,9 0-1-15,-8 4-1 0,3-3-6 0,5-1 5 16,-8 3-1-16,3-1 1 0,1 0-1 0,-3 0 4 16,0-2-6-16,2 3-16 0,-4-1 12 0,1 1-7 15,-2 1-1-15,1-1 5 0,-2 2 2 0,5-3-5 16,-2 1 3-16,1 1 6 0,0-1 2 0,-1-1-9 15,-1 2 3-15,3-3 1 0,-3 3 2 0,4-1 9 16,0 0-8-16,1-3 3 0,-1 1 1 0,5-1-15 16,-8 4 17-16,3-3 0 0,1 2-7 0,0 0-2 0,4-3 3 15,-7 4-1-15,4-3 9 0,3-1-8 16,-6 1 1-16,1 2-4 0,5-3 5 0,-9 5 0 16,6-5-6-16,3 0 7 0,-8 3 9 0,8-3-12 0,-10 2-1 15,10-2 6-15,-5 3-2 0,5-3-8 0,-4 2 18 16,4-2-6-16,0 0-7 0,-5 3-4 0,5-3 8 15,0 0 0-15,0 0-1 0,-5 0 4 0,5 0-3 16,0 0-1-16,0 0 2 0,0 0-5 0,0 0 2 16,-8 2 9-16,8-2-3 0,0 0-6 0,0 0 4 15,-5 2-15-15,5-2 10 0,0 0-1 0,0 0 8 16,-3 1-4-16,3-1-4 0,0 0 2 0,-4 2 1 16,4-2 6-16,0 0-11 0,0 0-5 0,0 0 10 15,-6 2 2-15,6-2 1 0,0 0 2 0,0 0-4 16,0 0 3-16,0 0-6 0,0 0 2 0,-5-7 7 15,1 6-2-15,4 1 1 0,-5-4 7 0,5 4-3 16,0-2-6-16,0 2 1 0,-6-3-2 0,6 3 7 0,-4-2-11 16,4 2 10-16,-4-3-9 0,4 3 2 15,-6-4-2-15,3 3 3 0,-2-2 6 0,0 2-3 0,-1 0-4 16,2-1-1-16,4 2 3 0,-3-5 1 0,1 1-9 16,2 4 7-16,-5-4-6 0,5 4 11 0,-3-1-1 15,3 1 7-15,0 0-6 0,-2-4-1 0,2 4-1 16,0 0 0-16,-5-7 2 0,5 7 0 0,0 0 0 15,0 0-7-15,0-5 2 0,0 5-4 0,0 0-1 16,0-4-5-16,0 4-3 0,0 0 3 0,-3-5-5 16,3 5 0-16,-1-4 1 0,1 4 5 0,-3-3-2 15,3 3 3-15,-4-2-3 0,4 2 1 0,0 0 4 16,0 0-2-16,0 0-4 0,0 0 8 0,0 0 1 16,0 0-2-16,0 0 0 0,6 14 0 0,-6-11-1 15,1-1-4-15,1 3 2 0,0 2 9 0,-2-4-5 16,5 2 1-16,-4 2-8 0,0-1 11 0,-2 3 4 15,1 3-5-15,1-2-3 0,-1 2 6 0,1 0-6 16,-2-1 1-16,0 2 9 0,0 1-8 0,1-3 1 0,-5 5-2 16,3-4 3-16,1 5 8 0,0-5-13 0,-2 5 7 15,2-5-9-15,1 5 16 0,-1-1-9 16,-1 1 0-16,0 0-3 0,-1 0 5 0,-1 0 2 0,0 1-13 16,-3 1 6-16,4-3 3 0,1 1-3 0,-1 0 2 15,-3 0-1-15,3-1 1 0,-2-2-7 0,1 2 7 16,1-3-1-16,-4 1 0 0,7-2 3 0,-4 0-4 15,3-2 0-15,-4 2 0 0,2-3 2 0,-1 1-1 16,-1 0 5-16,5 0-10 0,-2-1 6 0,-1 2-14 16,2-5 14-16,-2 5 1 0,2-2 3 0,-3 0-2 15,4-1-1-15,-1-1 1 0,-3 3-10 0,4-6 6 16,-4 8 1-16,3-6 7 0,-5 5-8 0,3-5 3 16,3 1-3-16,-4 0-1 0,1 2 4 0,-1-1-2 15,2 1 2-15,-3-1-4 0,3 1 4 0,0-2-8 16,0 1 6-16,-1-2 6 0,3 2-8 0,-5 0 4 15,10 1-7-15,-10-1 4 0,5-2 2 0,0 4 0 0,0-4 1 16,-2 3-7-16,0-4 4 0,2 2 1 0,-1-2-4 16,1 0 2-16,-1 2 3 0,2-2-2 0,-2 0 2 15,2 0-3-15,-2-1-4 0,0 2 10 0,1-1-3 16,0-1-2-16,0 1-10 0,0-1 7 0,1 1 10 16,-1-2-7-16,1 3 0 0,0 0-2 0,1-4 4 15,0 4 4-15,-2-2-3 0,2-3-1 0,-2-1 1 16,3 8-4-16,-2-6 1 0,-1 3-8 0,2-2 5 15,-2-3 4-15,2 3 0 0,-2-3-2 0,0 9 2 16,2-7 2-16,0 1-7 0,-2 0 2 0,2 3 6 16,-2-3-6-16,2 0-13 0,-1 2 22 0,3 0-5 15,-2-2 3-15,1 1-5 0,1 0 0 0,-1 0-1 16,-1 0-2-16,2 0 1 0,0 0 1 0,-3 0 3 0,0 1-5 16,3-2 4-16,-1 1-4 0,-2-1 3 15,-1 1 4-15,0-4-5 0,4 7 6 0,-3-3-3 16,-1 0-10-16,0-1 8 0,0-3-2 0,0 7 5 15,0-3-5-15,5-1 1 0,-5-3-3 0,3 5 8 0,-3-3-10 16,0-2 3-16,0 7 6 0,0-7 1 0,0 5-2 16,1 0-3-16,-1-5-1 0,0 4 5 15,0-4-1-15,0 5-6 0,0-5 11 0,-1 7-9 0,1-7 5 16,-3 4 0-16,3-2-20 0,0-2 20 0,0 7 0 16,0-3 2-16,0-4-4 0,0 4-2 0,0-2 4 15,0-2-7-15,0 7 9 0,0-7-11 0,0 0 1 16,-2 3 6-16,2-3-2 0,0 0 5 0,0 0 6 15,0 0 5-15,0 0 0 0,0 0 0 0,0 0 10 16,0 0-1-16,0 0 1 0,-3 5-2 0,3-5 0 16,0 0 2-16,0 0 1 0,0 0-3 0,0 0-5 15,0 0-2-15,0 0 2 0,0 0-3 0,0 0-4 16,0 0 2-16,0 0-1 0,0 0-4 0,0 0-2 0,0 0 0 16,10 2 6-16,-6 0-8 0,0-1 0 15,4 0 1-15,3 2 3 0,3 0 0 0,-1-1-6 16,0 2 4-16,0-1-10 0,1-2 6 0,2 3 0 0,-2-1 1 15,4-2-2-15,0 3 1 0,-4-2-2 0,0 0-1 16,-1 0 3-16,-3 1-2 0,3-3-1 0,-1 2 0 16,-1 0 4-16,1 1-4 0,-1-2-1 0,-1 0 2 15,-1 2 2-15,1 0 4 0,1-1-5 0,0 2-3 16,1 0-8-16,-1 0 12 0,0-1-2 0,1 1-7 16,2-2-5-16,2 3-7 0,0-1-2 0,7 0 1 15,-2-1 3-15,-2 1 2 0,3-1 1 0,-3-1-2 16,0 0-7-16,3 3 10 0,-1-3 7 0,-1-1-2 15,1 1-1-15,-2-1 3 0,-6-1-2 0,4 0 2 16,-6-1 6-16,1 1 0 0,1 0-3 0,-2-2-1 0,2 1 3 16,-3-1-3-16,-1 1 2 0,2 1-6 15,2-3 8-15,1 2 0 0,-3 2-2 0,1-1 1 0,6 0 1 16,-4 3 2-16,0-2-5 0,-1-1 3 0,6 3-2 16,-6-1 3-16,6 2-5 0,-1-2 4 15,-6 1 0-15,4 0 2 0,-3 0-4 0,0-2 3 0,0 0 2 16,-1 3-1-16,2-3-13 0,-1 2 12 0,0-3 4 15,2 0-5-15,-2 0 2 0,4-1 4 0,2 1-1 16,-2 0-3-16,-4 0 9 0,-1 0-4 0,1 1-6 16,1-2 1-16,-3-1 3 0,3 2 2 0,-1 0 1 15,-2 0-9-15,1 0 7 0,1 0-3 0,-2 2 4 16,2-2 0-16,-4 1-9 0,5-1 5 0,-2 1 2 16,-1 0 0-16,1-1-8 0,-1-1 6 0,1 1 1 15,-2-1-12-15,0 0 9 0,2-2-3 0,-2 1 4 0,0 0 1 16,0 0-11-16,-1-1 10 0,-3 2 0 15,2-1 0-15,-3-1 0 0,-1 1 1 0,0-1 1 16,1 0 4-16,-5 3-3 0,4-4-4 0,0 0 4 0,-4 4 1 16,4-2-4-16,-2 0 0 0,-2 2-2 0,4-3 4 15,-4 3-1-15,4-3-4 0,-4 3 3 0,6-2 2 16,-2 0-6-16,0-2 2 0,2 2-1 0,2 0 4 16,-3 0-3-16,2-1-5 0,-2-2-33 0,2-2-22 15,2 1-48-15,-2-5-131 0,-2 2-256 0,0-5 113 16</inkml:trace>
  <inkml:trace contextRef="#ctx0" brushRef="#br0" timeOffset="70961.16">32124 13747 104 0,'4'-4'114'0,"-4"4"-9"16,0 0-12-16,3-4-10 0,-3 4-2 0,0 0-14 15,0 0-2-15,0 0-5 0,6-1-13 0,-6 1 0 16,0 0-1-16,8 6-10 0,-6-3 0 0,1 0-4 16,-1-1-1-16,2 5-7 0,-1-2-1 0,2-2 4 15,-3 4-8-15,1 2-5 0,1-1 0 0,-3 2 0 16,-1-3-1-16,3 3-1 0,-2 2-8 0,0-1 1 15,0-1 3-15,2 3-5 0,-3 3 1 0,0-4 1 0,1 3-5 16,2 4 7-16,-2-4-6 0,0 2 5 0,-1 0-5 16,0-1 5-16,2 0 1 0,-2 2-3 15,-3 0 3-15,2-2-7 0,-2 4 0 0,1-3 0 0,-2-1-3 16,1 0 10-16,-1 0-11 0,1-1 9 0,1-3-4 16,-3 0 1-16,1 0 1 0,1 0 0 0,0 3 0 15,-1-2 0-15,-1 3 2 0,1-5-5 0,0 2 1 16,-1-1 1-16,0 3 4 0,3-3-1 0,-1 3 1 15,-1 1 5-15,0-3-19 0,3-2 14 0,-3 6-1 16,3-5 0-16,-2 1-1 0,3 3 1 0,0-4-8 16,-2 0 6-16,2-2 0 0,0 2-1 0,-3-2-4 15,3-1 2-15,-1-1 6 0,1 0 1 0,-1 2-5 0,1-3-3 16,-3 1-3-16,3 0 3 0,-1 1 2 16,-2-1-1-16,3 3-1 0,-1-2 3 0,1 0 1 15,0 3-1-15,-2-2-5 0,0 0 7 0,2 1-7 0,0 0 4 16,0 0 4-16,0 1-5 0,0 0 2 0,0-2 0 15,0 0-1-15,0 1-1 0,0 1 0 0,0-4-2 16,0 2 2-16,0 2 1 0,2-4 0 0,0 1-5 16,-2-2 9-16,1-1 0 0,-1 2-9 0,3-2 5 15,-2 1-1-15,2-2 0 0,-2-1 1 0,-1 3 1 16,0-1-2-16,1-2 1 0,2 3-3 0,-3-3-3 16,0 2 4-16,2-3 0 0,-2 1 3 0,0 1-13 15,0-1 14-15,3 0-2 0,-3 2 0 0,1-3-4 0,-1 0 4 16,0 2-4-16,0-1 0 0,0 2 8 0,0-4-1 15,0-2-13-15,0 8 11 0,0-4-3 16,0-4 7-16,0 8 0 0,0-4-2 0,0 0-2 0,0 1 0 16,0 0-1-16,0-2-1 0,3 2 6 0,-2 0-5 15,0 2-1-15,-1-4 2 0,0 2-4 0,4-1-3 16,-4 1 4-16,3-1-3 0,-2 1 4 0,0-2 5 16,-1 1-12-16,0-4 11 0,2 5-2 0,-2 0 1 15,0-5-6-15,1 4 2 0,-1-4 0 0,1 6 8 16,-1-6-9-16,-1 2 2 0,1-2-9 0,0 0 12 15,-1 4-3-15,1-4 0 0,0 0 3 0,0 0-5 16,0 0 2-16,-2 5 3 0,2-5 2 0,-1 5-1 0,1-5-6 16,0 3-3-16,0-3 3 0,1 4 2 15,-1-4 3-15,0 4-6 0,0-4 0 0,3 6 2 16,-3-6-1-16,-1 4 1 0,1-4-2 0,0 0 3 0,0 0-3 16,1 2-1-16,-1-2 8 0,0 0-1 0,0 0 1 15,0 0-2-15,0 5-3 0,0-5 3 0,0 4-1 16,0-4-3-16,1 6-2 0,-1-6-10 0,3 2 0 15,-3-2 4-15,4 3-15 0,-4-3 3 0,3 4-6 16,-3-4 1-16,3 3-6 0,-3-3 8 0,1 2 2 16,-1-2-3-16,0 0 10 0,0 0-20 0,0 0 2 15,0 0 5-15,0 0 5 0,0 0-2 0,0 0 6 16,0 0-3-16,3-9-2 0,-3 9-4 0,-2-5 3 16,2 5 0-16,-1-8-6 0,1 3 4 0,0 1-7 15,-1 1-2-15,-2-4-2 0,3 3 3 0,-1-2-5 0,-1 1-3 16,0-1-4-16,2 1 1 0,-1-2-25 0,0 3-78 15,-2-4 35-15</inkml:trace>
  <inkml:trace contextRef="#ctx0" brushRef="#br0" timeOffset="72994.89">32122 14320 26 0,'0'-11'58'15,"-2"-4"-9"-15,2 1-9 0,-1-1-3 0,2-2 0 16,-1 0-3-16,0 2 0 0,0-1 5 0,2-4 1 15,-1 6-4-15,0-1-7 0,3 0 1 0,-3 2 4 0,3 1-5 16,1 2-1-16,0-3-3 0,-1 2-7 0,0 1 3 16,1 0 0-16,-1 3-5 0,1 0-4 0,-1 1 1 15,0-1-3-15,-3 3-5 0,2-1 1 16,0 2 0-16,-1-2 3 0,-1 1-3 0,-1 4 1 0,0-8-4 16,0 6 0-16,0-2 5 0,0 4-3 0,-1-8-6 15,-1 5 5-15,2 3 1 0,-1-7 0 0,0 5 10 16,0-2-6-16,1 4 7 0,-2-6-2 0,2 6 3 15,-1-4-1-15,1 4-5 0,-1-6 3 0,1 3-1 16,0 3-4-16,-2-8 4 0,1 3-1 0,-1 1-6 16,2-2 2-16,-3 0 0 0,2 0-5 0,-2 0 4 15,1-3-2-15,0 4-3 0,0-8 4 0,1 7-6 16,-1-4 5-16,1 4-1 0,-3 1 1 0,4-1 6 16,0 2-7-16,0 1 2 0,0-2 4 0,0 5 1 15,-2-5 3-15,0 1-4 0,2 4 1 0,-1-5-6 16,1 5-3-16,0 0 4 0,0-5-1 0,0 5 0 15,0-4 2-15,0 4 0 0,3-4-3 0,-3 0 1 0,1 1-4 16,0-1 1-16,-1 4-7 0,3-7 7 0,-3 7 3 16,1-5-5-16,-1 5 2 0,0-3-2 0,0 3 11 15,0 0-11-15,-1-5 1 0,1 5 0 0,0 0 6 16,0 0-8-16,0 0 1 0,0 0 1 0,2-4-2 16,-2 4 1-16,0 0 6 0,0 0-6 0,-2-5 1 15,2 5 1-15,0 0-4 0,0 0 3 0,-4-5 2 16,4 5 0-16,-5-3-2 0,1 1 0 0,4 2-3 15,-4-3 5-15,4 3 2 0,-4-5-5 0,4 5-3 16,-2-3 5-16,2 3-1 0,0 0-3 0,-9 0 8 16,9 0-3-16,-12 0-1 0,12 0 1 0,-10 3-7 15,2-2 5-15,3 0-1 0,-4 4-3 0,-1-4 5 16,1 1-3-16,0 0 2 0,-3-1 3 0,1 0-1 16,3 0-1-16,-2 1-5 0,-1-2 1 0,-2 3-2 15,-1-1 2-15,2-2 5 0,0 0-4 0,-1 1 5 16,-1-1-3-16,1 0 3 0,-2-1-5 0,-2 2 3 0,3-1 1 15,1 0-6-15,-1 2 0 0,3-2 0 0,-2-2 9 16,2 2-7-16,-2 0-1 0,0 0 4 0,0 2 2 16,0-2-3-16,1 0-1 0,0 0 7 0,-2 4-6 15,1-3 1-15,3 0 2 0,-4-1-2 0,1 1-2 16,-5-1-4-16,0-2 5 0,1 2 5 0,5-1-4 16,-1 1 0-16,-7 1 5 0,1-4-3 0,1 1-3 15,5 2 2-15,-5-2-2 0,4 1 0 0,1 1-5 16,2 0 3-16,-2-2 2 0,-1 2-2 0,2 0 4 15,0 2-3-15,3-2 5 0,-4 0 3 0,0 1-8 16,3-1 2-16,0 0-6 0,0 0 0 0,-2 2 12 16,3-2-4-16,-1-2-1 0,1 1-3 0,-1 1-1 15,-2-4 0-15,3 3 1 0,0-3 1 0,-2 4-5 16,-1-3 7-16,3 0 1 0,-3 1-7 0,1-1 6 16,1-2-5-16,-1 4 3 0,2-2 1 0,-3 2 4 15,3-2-9-15,1 0 1 0,-4 0 7 0,2 0-9 16,-1 2 7-16,-1 1-8 0,-1-3 8 0,1 3-4 0,-2-1 0 15,0-2 4-15,-1 2 3 0,3-1-7 0,-3 0-1 16,-2-1-7-16,-1 1 2 0,6 2-5 0,-2-2 10 16,1 0-2-16,-1 1 5 0,2-1-5 15,1 2 0-15,2 0 1 0,9 0-2 0,-14-3 7 0,7 3-7 16,7 0-1-16,-14-1 6 0,8 0-3 0,6 1 5 16,-19-3-4-16,10 3 6 0,1 0-3 0,-6 0-5 15,5-2-5-15,-4-1-5 0,3 2 0 0,1-2 0 16,-2 2-3-16,-1-3-5 0,3 1 14 0,-1 3-11 15,-3-4 10-15,3 2-5 0,0-1 6 0,2 0-2 16,3 1 1-16,5 2 5 0,-10-4 0 0,10 4-1 16,-10-3 7-16,10 3 7 0,-7-2-10 0,7 2-1 15,-5-3 12-15,5 3-14 0,0 0 0 0,-8-3 5 16,8 3 4-16,0 0 1 0,-5-2-8 0,5 2 1 16,0 0-3-16,0 0 9 0,-6-5-8 0,6 5 2 15,0 0-2-15,-5-2 2 0,5 2 0 0,0 0 1 16,0 0 1-16,0 0-2 0,-8-2 0 0,8 2 0 15,0 0 0-15,0 0 6 0,0 0-7 0,-9 6 2 16,9-6 0-16,-4 8 2 0,-1-5-8 0,4 1 6 0,-3 1-5 16,3 0 8-16,1-5-3 0,-3 8-1 15,-1-4-1-15,3 1 11 0,0 2-4 0,-2-2-5 16,3 0 3-16,-4 2 0 0,3-2 5 0,1 3-8 16,-2-4-2-16,2-4 4 0,-3 14 9 0,3-5-4 0,-4 2 3 15,4 1-5-15,-1-2 1 0,-1 0 0 0,0 1 2 16,2 2-4-16,0-2 4 0,0 2 0 0,-2-1-2 15,0 0-2-15,1 5 4 0,-3-3-3 16,4 2 1-16,-2 2 1 0,0-6 3 0,0 3-3 0,-1 1-1 16,0 1 0-16,1-5-3 0,-2 1 8 0,1-1-3 15,-1 2 1-15,1-4-6 0,-1 2 0 0,0 2 1 16,1-3 6-16,-2 0-5 0,1 2-3 0,0-2 2 16,-1 0-2-16,2 3 2 0,-1-4-6 0,0 2 1 15,2-1 1-15,-4 2 1 0,3-1 7 0,-2-1-3 16,2 1 0-16,1-1-5 0,-2 4 6 0,1-3-5 15,1 1-2-15,-2-3 4 0,3 2 2 0,-2-2-3 16,2 2-1-16,-2 0 2 0,2 0-7 0,0 0-1 16,0-2 5-16,-1 2 6 0,2 0-10 0,0-4 7 15,-1 3-2-15,1-2 2 0,-1 0-5 0,1 1 4 16,0-3-1-16,-4 2 4 0,4-2-3 0,0-1-3 16,1 3-1-16,-1-1 4 0,0-1-3 0,0 2 6 15,0 0 1-15,1-2-5 0,-1 1 3 0,3 0-3 16,0 4-1-16,-2-4-3 0,1 1 3 0,-2 2 2 0,2-2-1 15,-2 0 1-15,1 0-5 0,2-1 1 16,-3 0-2-16,0-2 8 0,1 1-4 0,-1-1 6 16,1 1-8-16,1 0 4 0,-2-2-1 0,2 0-5 0,-2 2 4 15,1-2-5-15,-1 1 3 0,0-1 5 0,1 0-3 16,-1 3 4-16,3-3-4 0,-2 2 2 0,-1-2-2 16,3 2 1-16,-1 0-1 0,0-1-3 0,-2 1-2 15,2 0 1-15,0 2 8 0,-1-3-2 0,0 0-2 16,0-1 6-16,-1 3-6 0,2-1 0 0,-1-2 0 15,0 3-3-15,1-1 3 0,0 0-5 0,2 1 3 16,-3-1 0-16,0-1 6 0,1 3-4 0,0-3 5 16,-1 3-6-16,2-6-2 0,0 4 4 0,-1-1 4 15,-1-2-8-15,1 1-2 0,0-1 5 0,-2 0 0 16,2 0 4-16,-2-4-9 0,0 7 6 0,1-5-1 16,-1-2 0-16,1 7 3 0,-1-3-3 0,0-4-4 15,3 5 8-15,-2-1-4 0,-1-4-3 0,2 7 1 16,-2-4 1-16,0-3 4 0,0 7-2 0,0-5 2 15,0-2-7-15,0 5 4 0,0-5-1 0,0 2 3 16,0-2 0-16,0 4-3 0,0-4 5 0,0 0-1 16,0 0-1-16,0 0 1 0,0 0-1 0,0 5-1 15,0-5-2-15,0 0-2 0,0 0 0 0,0 0 0 16,0 0 2-16,0 4 3 0,0-4-4 0,0 0-2 0,0 0 1 16,0 0 7-16,0 4-7 0,0-4 3 15,0 0 0-15,4 3-1 0,-4-3 3 0,2 4 0 16,-2-4 1-16,5 3-3 0,0-1 4 0,1 1-5 0,6-1 8 15,1 0-8-15,7 0-2 0,0-1 3 0,12-1-29 16,1-2-46-16,3 0-130 0,1-6-220 0,17-4 97 16</inkml:trace>
  <inkml:trace contextRef="#ctx0" brushRef="#br0" timeOffset="77797.64">30992 12393 19 0,'0'0'35'0,"0"0"1"0,0 0-9 0,0 0 4 16,0 0-12-16,0 0 8 0,0 0-4 16,0 0-5-16,0 0 4 0,0 0-9 0,0 0 5 15,0 0-5-15,0 0 2 0,0 0-2 0,0 0-2 0,0 0 0 16,0 0 6-16,0 0-8 0,0 0 1 0,0 0 0 15,0 0-3-15,0 0 0 0,0 0-1 0,0 0-1 16,0 0-3-16,0 0 3 0,0 0-2 0,0 0-1 16,0 0 0-16,0 0-2 0,0 0 3 0,0 0 0 15,0 0-1-15,0 0-2 0,0 0 3 0,0 0-4 16,0 0 0-16,0 0-1 0,0 0 1 0,0 0-9 16,0 0-14-16,0 0-16 0,0 0-22 0,0 0-66 15,0 0 29-15</inkml:trace>
  <inkml:trace contextRef="#ctx0" brushRef="#br0" timeOffset="78760.58">31107 12347 34 0,'0'0'80'0,"0"0"-13"15,0 0 0-15,0 0-4 0,0 0-6 0,0 0-6 16,0 0 0-16,0 0-6 0,0 0-3 0,0 0 5 0,0 0-11 16,0 0-2-16,0 0 1 0,1-5-8 0,-1 5-3 15,0 0 0-15,0 0-3 0,0 0-8 0,-2-5 6 16,2 5-5-16,0 0-1 0,0 0 1 0,0 0-1 16,0 0-7-16,-3-2 6 0,3 2-7 0,0 0 7 15,0 0-8-15,0 0 11 0,0-6-12 0,0 6 3 16,0 0-5-16,-4-4 17 0,4 4-14 0,0 0-6 15,-2-3 5-15,2 3-4 0,-3-2-5 0,3 2 11 16,0 0-7-16,-5-5 2 0,3 3 3 0,2 2 1 16,-6-3-6-16,6 3 3 0,-3-5-5 0,0 5 6 0,3 0-3 15,-4-2 2-15,4 2 0 0,-5-4 8 16,5 4-8-16,0 0 3 0,-4-3-6 0,4 3-3 16,0 0 1-16,0 0 1 0,0 0 6 0,-2-5-4 0,2 5 5 15,0 0-7-15,0 0 5 0,0 0 6 0,0 0-3 16,-3-2-3-16,3 2 7 0,0 0 1 15,0 0-9-15,0 0 7 0,0-3 1 0,0 3 6 0,0 0-11 16,0 0 1-16,0 0 0 0,0 0-1 0,0 0-2 16,0 0 3-16,0 0-6 0,0 0-1 0,0 0 7 15,0 0-5-15,0 10 3 0,0-10 2 0,-2 8-4 16,0-4 1-16,2 0-5 0,-1 1 9 0,0 0-10 16,-2 0 2-16,3 3 1 0,-1-2 2 0,0 0-3 15,1 0 4-15,-2 0-2 0,1 0-5 0,1 0 10 16,-1 1-7-16,1 0 0 0,-4 0 1 0,4-1 6 15,0 0-7-15,0 1 2 0,0-1 0 0,0 1 2 16,0-1-1-16,0 0-2 0,0-1-2 0,-1 0 6 0,-2-1 8 16,3 1-17-16,0-2-20 0,0-3-10 0,0 5-41 15,0 0-82-15,0-5-172 0,-4 4 76 0</inkml:trace>
  <inkml:trace contextRef="#ctx0" brushRef="#br0" timeOffset="79469.19">31372 12280 45 0,'0'0'58'0,"0"0"-4"0,0 0-6 16,0 0-9-16,0 0 0 0,0 0-6 0,0 0-4 16,0 0-3-16,0 0-3 0,0 0-2 0,0 0-4 15,0 0 4-15,0 0-4 0,0 0 0 0,0 0-3 16,0 0-4-16,0 0 1 0,0 0-4 0,0 0-2 16,0 0 1-16,0 0 4 0,0 0-4 0,0 0-5 0,-4 11 5 15,4-11 1-15,-3 5 0 0,3-5-1 0,0 9-4 16,0-6 1-16,0-1 0 0,-1 3-4 0,1 0 5 15,1-3-1-15,-2 2-1 0,1 2-1 0,1-1 7 16,-1-1-4-16,1 1 0 0,-1-3-1 0,0-2 3 16,2 8-2-16,-2-3 6 0,-2-1 0 0,2-4-3 15,0 6 0-15,0-1-4 0,0-5 0 0,2 4-1 16,-2-4 7-16,2 5-8 0,-2-5 5 0,0 2-3 16,0 3-1-16,0-5-1 0,0 0-1 0,2 5 2 15,-2-5 0-15,0 0 4 0,0 3-6 0,0-3-3 16,3 3 12-16,-3-3-10 0,0 0 5 0,0 0-7 15,0 4-21-15,0-4-25 0,0 0-57 0,0 0-116 16,0 0 52-16</inkml:trace>
  <inkml:trace contextRef="#ctx0" brushRef="#br0" timeOffset="80081.97">31709 12287 3 0,'0'0'59'0,"0"0"-11"0,0 0-1 16,0 0-6-16,0 0-3 0,0 0-4 0,0 0-3 15,0 0-3-15,0 0-3 0,0 0-5 0,0 0-1 16,0 0 0-16,0 0-3 0,0 0-1 0,0 0-1 16,0 0 4-16,0 0-6 0,0 0-5 0,0 0 10 15,0 0-14-15,2 12 3 0,-2-12 0 0,0 6 0 16,0-6-4-16,0 3 9 0,2-1-2 0,-2-2 1 15,0 7 0-15,0-7-1 0,1 4 0 0,-1-4 4 16,0 0-4-16,2 4-4 0,-2-4 6 0,0 6-8 0,0-6 5 16,3 6 1-16,-3-6-4 0,0 4-1 0,0-4 3 15,1 2-4-15,-1-2 3 0,2 5 2 16,-2-5-6-16,1 3 2 0,-1-3-1 0,0 0 2 0,0 0-1 16,0 5 1-16,0-5-2 0,1 5-5 0,-1-5 5 15,0 5-1-15,0-5 4 0,0 3-6 0,0-3 7 16,0 7-23-16,0-7-25 0,-2 4-71 0,-1-2-120 15,3-2 53-15</inkml:trace>
  <inkml:trace contextRef="#ctx0" brushRef="#br0" timeOffset="81872.88">32087 12313 76 0,'0'0'84'0,"0"0"-16"0,0 0-4 0,0 0-7 16,0 0-2-16,0 0-5 0,0 0-9 0,0 0-2 16,0 0 1-16,0 0-14 0,0 0-1 0,0 0 6 15,0 0-3-15,0 0 0 0,0 0-1 0,0 0-5 16,0 0-5-16,0 0-1 0,0 0-9 0,0 0 4 16,0 0 7-16,0 0-5 0,0 0 2 0,0 0-3 15,0 0-3-15,0 0-2 0,0 0 1 0,0 0-4 16,0 0 2-16,0 0 5 0,0 0-5 0,0 0-7 15,0 0 12-15,0 0-9 0,0 0 2 0,0 0 7 0,0 0 3 16,0 0-9-16,0 0 7 0,0 0-8 0,0 0 9 16,0 0-8-16,0 0 2 0,0 0-10 0,0 0 7 15,0 0 3-15,0 0-1 0,0 0-2 16,0 0 5-16,0 0 1 0,0 0-5 0,0 0 2 0,0 0-3 16,0 0-6-16,0 0 5 0,0 0-4 0,0 0 7 15,0 0-8-15,0 0 0 0,0 0 1 0,0 0 1 16,0 0-1-16,0 0-2 0,0 0 6 0,0 0 3 15,0 0-12-15,0 0 6 0,0 0-3 0,-8 12 4 16,8-12-5-16,0 0-9 0,0 0-10 0,0 0-9 16,0 0-24-16,0 0-100 0,-10 0-168 0,6 2 75 15</inkml:trace>
  <inkml:trace contextRef="#ctx0" brushRef="#br0" timeOffset="83006.03">31989 12109 57 0,'0'0'116'0,"4"-2"-3"0,-4 2-14 0,0 0-4 16,2-4-6-16,-2 4-3 0,1-2-18 0,-1 2-6 15,0 0-3-15,4-4-9 0,-4 4-11 0,0 0 7 16,2-4-12-16,-2 4 6 0,0 0-9 0,3-5-5 15,-3 5 7-15,0 0-6 0,0-3-7 0,0 3-1 16,0 0-2-16,0 0 0 0,2-3 1 0,-2 3-9 0,0 0 4 16,0 0-2-16,0 0-5 0,0 0 7 0,2-2-7 15,-2 2-8-15,0 0 6 0,0 0-5 16,0 0 10-16,0 0-9 0,0 0 8 0,0 0-11 0,0 0 9 16,0 0-6-16,0 0 7 0,0 0 3 0,4-4-7 15,-4 4-3-15,0 0 7 0,0 0-2 0,0 0-2 16,0 0-14-16,0 0 12 0,0 0 7 0,0 0-1 15,0 0-8-15,0 0 3 0,0 0-5 0,0 0 3 16,0 0-6-16,-15-2-9 0,15 2 17 0,-13 2 0 16,4-2-4-16,0 1 5 0,-3-1-3 0,0 1 3 15,0 1-7-15,1 1 5 0,-3-1-2 0,1 0 2 16,-1 1 5-16,-2 0-12 0,1 1 9 0,2-4-1 16,-6 3 1-16,2-2-5 0,-2 0 5 0,0 0-17 15,0 1 18-15,0 1-3 0,-1-1 2 0,-1 2 3 16,-1-4-6-16,-6 1 0 0,-2 0 3 0,0 0 1 15,-2 1-3-15,4 0-4 0,-1-1 12 0,-1 0-3 0,2 1 3 16,10-1-7-16,-11 2-2 0,6-2 7 0,3 3-1 16,0-2-1-16,1 0-3 0,0-2 3 0,2 1-7 15,-2-1 3-15,1 2 0 0,-1-2 3 0,1 0-3 16,0 2-3-16,-1-2 2 0,2 0 1 0,2 0 2 16,-3 0-4-16,2-2-13 0,-3 2 18 0,2-2-8 15,-2 1 4-15,3 0 6 0,-1 1 1 0,-2 1-4 16,6-1-1-16,2 1 0 0,-3-1 2 0,3 2-3 15,-1-2 2-15,1 2-6 0,1 1 2 0,-2-1 0 16,2 0 3-16,0 1 1 0,-2-1 1 0,3-2-6 16,-1 3 5-16,-3 1 0 0,3-1-5 0,-3 0 2 15,-1-1 3-15,3 0 0 0,-3-2 0 0,1 3-1 16,-1-2 0-16,0 4 1 0,-4-2-7 0,5-3 1 0,-5 3 5 16,4-1-5-16,1-2 3 0,3 3 2 15,-3-3 1-15,2 2-1 0,-1 0 2 0,6-1-4 16,-2 0-3-16,3-1 12 0,5 0-10 0,-9 0 4 0,9 0-3 15,-5 3-1-15,5-3 1 0,-6 0 0 0,6 0 1 16,0 0-3-16,-7 2-5 0,7-2-9 0,0 0-18 16,0 0-10-16,0 0-16 0,0 0-25 0,0 0-121 15,0 0-222-15,0 0 98 0</inkml:trace>
  <inkml:trace contextRef="#ctx0" brushRef="#br0" timeOffset="84327.37">31309 11268 54 0,'0'0'74'15,"10"0"-2"-15,-5-1-5 0,-5 1-8 0,9-4 3 0,-5 3-13 16,2-4 14-16,-2 3-13 0,0-5-3 0,0 2-2 16,-2 1-9-16,2-1 6 0,-1 0-11 15,-1-1 6-15,2 0-10 0,-4 3 2 0,2 0-1 0,1 0 3 16,-1-1-3-16,1 0-7 0,-3 4-5 0,2-4-2 15,0 1-4-15,-2 3 2 0,0 0-4 0,0-4-4 16,0 4 0-16,0 0 7 0,0 0-1 0,0 0-15 16,0 0 5-16,0 0 5 0,0 0-2 0,-12 8 0 15,10-5 1-15,-3-1-1 0,1 6-4 0,-2-4-1 16,1 5 8-16,-2-2-4 0,0 2 0 0,3 2 5 16,-1 1-5-16,1-2-4 0,0 7 6 0,0-2 0 15,-2 2 1-15,1-1-5 0,1 1-4 0,-1 0 2 0,-3 2 9 16,-1 6-2-16,-2-4-5 0,0 3 1 0,0-8 5 15,-2 4-8-15,4-5-1 0,-3 8 9 16,1-6-6-16,-1-1-6 0,3 1 11 0,-2 0 1 0,-3 4-6 16,5-3 6-16,-4 4-2 0,3-4-1 0,-1 4 1 15,-2-5-1-15,-1 6-3 0,0-1 5 0,-3-1-3 16,2-1 0-16,1 1 2 0,-4-1-6 0,5-3 5 16,2-3-1-16,-1 1 2 0,-2 0-1 0,2 0 1 15,0-2 0-15,3 2-5 0,1-5 5 0,2 1 0 16,1 5-5-16,0-5 2 0,0 1-8 0,2 0 6 15,-7 2 3-15,7-2 1 0,-2-1 1 0,1-1 2 16,-2 1-6-16,-2 1-2 0,1-2-3 0,-1 2 16 16,0-3-7-16,-2 4 2 0,1-6-5 0,1 3-19 15,-2-3 27-15,5 3-4 0,-4-5-2 0,1 2 0 0,3 0 1 16,0-4-2-16,0 2-3 0,1-1 5 16,4 0 0-16,-4 0 6 0,3-2-11 0,-3 3-8 0,4-5-12 15,2 5-19-15,-2-5-26 0,0 0-112 0,7 1-194 16,-7-1 86-16</inkml:trace>
  <inkml:trace contextRef="#ctx0" brushRef="#br0" timeOffset="85169.11">31368 11353 8 0,'2'-3'90'0,"-2"0"-11"15,0-2 5-15,0 5-7 0,5-7-1 0,-5 4-4 16,0 3-13-16,0 0-2 0,0-3-2 0,0 3-5 15,0-5-2-15,0 5-4 0,0 0-4 0,2-3-7 16,-2 3 7-16,0 0-4 0,0 0-3 0,0 0-8 0,0 0 3 16,0 0-11-16,0 0-1 0,0 0 1 0,0 0-12 15,0 0 11-15,0 0-4 0,0 0 1 16,1-6-1-16,-1 6 0 0,0 0-6 0,0 0 2 0,0 0 2 16,0 0-5-16,0 0-2 0,0 0 0 0,4 15-1 15,1-10-4-15,-1-1 6 0,2 1-2 0,-1 1 1 16,5-1 4-16,-1 4-5 0,-1-4 1 0,6 7-3 15,0-1 3-15,3 2-1 0,-2-1 2 0,8 3-2 16,0 0-1-16,-4 2 1 0,-3-5 1 0,-2 3 4 16,-2 1-8-16,3-2 1 0,-3 1-4 0,1 1 1 15,-2 1 8-15,-3-1-6 0,1-3-1 0,0 4 6 16,1-4-4-16,-3 1 1 0,0 2 0 0,1-2-5 16,3-1-3-16,-3-1-6 0,1 1 19 0,0 2-3 15,-3-4-3-15,3 1 0 0,-2-1 0 0,4 3 5 0,-4-2 1 16,2-1-6-16,-1 0 3 0,-1-2-7 0,1 1 5 15,3 3 2-15,-1-1 0 0,-1 0-5 0,4 0 1 16,1 0-3-16,-1-1 6 0,1 0-8 0,-1-1 9 16,-3 1-1-16,0-4-16 0,3 4 14 0,-2-4-1 15,-3 2 0-15,1-3-4 0,-2-1 12 0,-1 1-7 0,-1-1 4 16,0-2-5-16,0 1-1 0,-2 0 1 16,1 0 2-16,-2-1 1 0,1-2-16 0,-2 2 11 15,0 2 1-15,0-1 1 0,-1 1 0 0,0-5 2 0,-2 7 6 16,2-2-11-16,0 0 10 0,-1-1-4 0,-2 1-2 15,1 0-1-15,2-2-3 0,-2 2 8 16,2-1-6-16,0-4 2 0,-3 6-5 0,1-4 7 0,0 1-3 16,2-3 3-16,-3 4 0 0,3-4 4 0,-2 3 3 15,2-3-4-15,0 0 8 0,0 0-8 0,0 0 6 16,0 0-10-16,0 0 2 0,0 0-1 0,-6-10-23 16,5 6-55-16,-3 1-119 0,1 1-210 0,0-3 94 15</inkml:trace>
  <inkml:trace contextRef="#ctx0" brushRef="#br0" timeOffset="86971.77">31527 11517 6 0,'0'0'36'0,"0"0"-8"0,0 0 7 16,-5 9-10-16,4-6 2 0,0 2 0 0,-2-3 1 15,-1 5-3-15,1 0 1 0,-1 1-6 0,-4 1 2 16,-1 1 2-16,0 5 1 0,3-1 1 0,-2 2-4 15,-5-1 0-15,3 2-4 0,-3 0 1 0,3 0-2 16,-3 5 3-16,-1-5 1 0,5 0-5 0,-5 4 2 16,5-6 2-16,-1 2-2 0,0-2-4 0,1-1 6 15,0 1-6-15,-1-1 3 0,-2 3-7 0,2-4 3 0,-1 0 6 16,2 0-5-16,-3 0-7 0,-2-2 2 16,1 1 0-16,-1-2-3 0,1 1 2 0,4-3 1 0,-6 3 0 15,2-1-3-15,3-2-3 0,-1 0 4 0,-1 0-3 16,1 0 3-16,2 0-4 0,0 1 12 0,-1 0-10 15,1 1 1-15,1-1 0 0,-3 4 2 0,0 2-8 16,2-1 8-16,-1 0-2 0,2 2-1 0,-3 0-2 16,-2 1 3-16,4-2-1 0,-2 2-3 0,-1-3 5 15,1-3 2-15,0 3-4 0,1-2 3 0,1-4-5 16,3-2-1-16,1 1 2 0,-3-1-2 0,4-2-3 16,-1-1 5-16,1 2-7 0,2-2 3 0,-1-2 2 0,3-1 3 15,-5 3-5-15,4-1 0 0,1-2-1 16,0 0 3-16,-4 7-1 0,4-7-3 0,0 0 5 15,-1 4-8-15,1-4-25 0,0 0-33 0,0 0-75 0,0 0-149 16,0 0 66-16</inkml:trace>
  <inkml:trace contextRef="#ctx0" brushRef="#br0" timeOffset="88046.05">31290 11569 67 0,'4'3'62'0,"-1"1"-6"0,3 0-2 0,-4 1-7 16,3-1-10-16,1 1 4 0,-2 2-6 0,4-1-5 15,-1 2 0-15,1-1-8 0,0 1 2 0,2 2 0 0,1 2-5 16,1 0 3-16,-1-4-1 0,1 5-6 0,1-2 5 16,-3 3-12-16,3 1 0 0,-3-3 0 0,-1-1 0 15,0 2-1-15,0-1 0 0,0-2 0 0,2 4 7 16,-4-3-7-16,-1-1-2 0,2 1-3 0,1-1 2 16,-1 1 3-16,-1-1 5 0,1-1-1 0,5 4 8 15,-4-3-5-15,-2-1 6 0,5 0-3 0,1 0-2 16,-1 0-2-16,-3-1-3 0,0-1-4 0,1 1 3 15,2-1-2-15,-3 0 3 0,1-1-1 0,-1 2-6 0,-1-1 22 16,-2-4-11-16,-2 1 5 0,4 1-5 16,-3 1-5-16,0-2 5 0,0 0-6 0,-1 1-2 15,0 0 2-15,1-2 6 0,-1 3-7 0,-1-1 5 0,1 1-6 16,0 0-7-16,1 0 11 0,0 0 0 0,0 0-11 16,1 0 3-16,-3-1-2 0,0 0 0 0,-2-2 7 15,2 2-4-15,-2-2 2 0,0 1-1 0,2 0-2 16,1-2 0-16,-3 2 5 0,-1-4-4 0,4 5 1 15,-2-3-7-15,1 1 9 0,-1 0 4 0,2-1-1 16,0 1-3-16,1-2 1 0,-1 2-2 0,1 2-3 16,0-3 7-16,-1 1-9 0,1-1 8 0,-1 3-1 15,1-3-5-15,-1 1 3 0,2 0-2 0,-2-2 1 16,0-1 2-16,-4 0-3 0,0 0-16 0,1 5 2 16,-1-5-29-16,0 0-64 0,0 0-68 0,0 0-185 0,-19-5 82 15</inkml:trace>
  <inkml:trace contextRef="#ctx0" brushRef="#br0" timeOffset="90776.85">31908 12765 56 0,'0'-5'84'0,"-2"3"-5"0,0-3 1 15,1 0-11-15,0-2-6 0,-2 2-9 0,3-1 3 16,-1-2-11-16,1-2-3 0,-3 0-5 0,2-2-4 16,-3 0 0-16,-1 0-14 0,4-5 9 0,-3-2 1 15,0 1-7-15,-1-3-5 0,1 2 14 0,0 1-4 16,1 0-1-16,0 0-7 0,-1 1 10 0,3 0-20 16,-3 3 16-16,2-1-6 0,2 3-2 0,-2 1 2 0,4-1 6 15,-2 3-10-15,2-1-3 0,-1 1-2 16,2-1 3-16,-2-1-2 0,2 1-3 0,-2 0 3 15,4-2 2-15,-4 0-5 0,3 3 0 0,-2-4 2 16,1 4 1-16,-3-1 1 0,3-3 0 0,-3 2-20 0,0 1 13 16,-3 1 2-16,2-2-3 0,1 1 1 15,-2 1 0-15,0 0-6 0,2 2 5 0,0-1 5 0,-1 3-2 16,1-3-1-16,1 4-4 0,-1-1-2 0,0 0-1 16,0 1 8-16,2 1-8 0,0-1 6 0,-1-1-3 15,2 0-2-15,-3 1 3 0,1-1-1 0,2 2-4 16,-3-1 5-16,0 4-1 0,1-6 0 0,0 3 4 15,-1 3-6-15,3-4-1 0,-3 0 2 0,0 4-5 16,1-5-4-16,-1 5 12 0,0 0-5 0,0-5-2 16,0 5 1-16,0-4 3 0,0 4 2 0,0 0-1 15,0 0-3-15,0 0-15 0,0-6 14 0,0 6 6 0,0-3-3 16,0 3 3-16,5-5 1 0,-5 5-4 0,3-6-5 16,-1 4 6-16,-3-2-1 0,1 4-3 0,0-7 8 15,0 2-2-15,-1 2 0 0,1 3 2 0,-3-6-5 16,3 6 3-16,-5-6 1 0,5 4-5 0,0 2-5 15,-5-4 3-15,5 4 4 0,0 0-4 0,-1-4 0 16,1 4 3-16,0 0 2 0,0 0-2 0,-3-4-4 16,3 4 3-16,0 0-3 0,-1-5-5 0,1 5 10 15,0 0-2-15,0 0 4 0,0 0-3 0,0-3-1 16,0 3 0-16,0 0 2 0,0 0-5 0,0 0 3 16,0 0-2-16,0-6 3 0,0 6-1 0,0 0 4 15,0 0-6-15,0 0 7 0,0-5-1 0,0 5-3 0,0 0-1 16,0 0 4-16,1-3-4 0,-1 3 1 0,0 0-3 15,0-4 4-15,0 4-1 0,0 0-2 16,0 0 9-16,0-5-4 0,0 5-2 0,0 0 1 0,3-3-1 16,-3 3 1-16,0 0-2 0,1-4 2 0,-1 4 4 15,0 0-4-15,0 0-3 0,0 0-1 0,0 0 4 16,0 0 4-16,0 0 1 0,1-3-1 0,-1 3-2 16,0 0-5-16,0 0 9 0,0 0-7 0,4-3-1 15,-4 3 4-15,0 0 2 0,0 0-6 0,0 0 4 16,0 0-1-16,0 0-3 0,0 0-2 0,0 0 1 15,0 0 0-15,0 0 2 0,0 0-5 0,0 0 7 16,0 0-7-16,0 0 1 0,0 0 0 0,0 0 3 0,0 0-1 16,10 5-1-16,-7-2-1 0,-3-3 2 0,1 2-2 15,2 2-5-15,-3-4 6 0,0 0-4 16,0 0 5-16,1 4-1 0,-1-4-2 0,0 0 6 0,0 0 1 16,1 4-4-16,-1-4-3 0,0 0 0 0,0 0-2 15,2 3 1-15,-2-3 3 0,0 5 1 0,0-5-2 16,0 0-4-16,0 0 4 0,1 4 3 0,-1-4 4 15,0 0-5-15,0 0-1 0,0 0 0 0,0 0 2 16,1 4 0-16,-1-4 0 0,0 0 0 0,0 0 4 16,0 0-2-16,0 0 1 0,0 0 6 0,0 0 1 15,0 0-7-15,0 0 5 0,0 0-3 0,0 0 1 16,0 0 6-16,0 0-5 0,0 0 7 0,0 0-6 16,0 0 3-16,0 0-8 0,0 0 5 0,0 0 3 15,0 0-7-15,0 0 5 0,0 0-2 0,0 0-5 16,0 0 6-16,0 0-6 0,0 0-1 0,0 0 5 0,0 0-5 15,0 0 1-15,0 0 2 0,0 0-4 0,0 0 0 16,0 0 1-16,0 0 4 0,0 0-11 0,-2-13 2 16,2 13 0-16,0 0 3 0,0 0-1 0,0 0 1 15,-2-3 4-15,2 3-8 0,0 0 1 0,0 0 1 16,0 0 2-16,0 0 1 0,0 0-5 0,0 0-1 16,-2-4 3-16,2 4-1 0,0 0 5 0,0 0-4 15,0 0 0-15,0 0-2 0,-7-3 3 0,7 3 2 16,0 0 1-16,-5-1 0 0,5 1-1 0,0 0-2 15,-6-4-1-15,6 4-1 0,-4-2 2 0,4 2 1 16,-4-2-1-16,4 2 1 0,0 0-2 0,-4-3-1 16,4 3 6-16,-3-3 2 0,3 3-6 0,-3-4-2 15,3 4 6-15,-3-4-4 0,3 4-1 0,-6-4-1 0,6 4 0 16,-1-2 6-16,1 2-4 0,0 0 4 0,-3-5-6 16,3 5 1-16,-4-4 2 0,4 4-2 0,-5-3-1 15,1-1 1-15,3 2 1 0,-3-2-2 0,4 4 3 16,-5-4-1-16,0 1 2 0,1 1 2 0,2-1-3 15,-1 0-2-15,3 3-4 0,-8-6 7 0,7 4-2 16,-3-1-2-16,2 0 6 0,-2 0-7 0,4 3 3 16,-5-6 3-16,1 3-3 0,0 0 4 0,0-2-3 15,1 3-1-15,-1-1 1 0,0-1 1 0,-2 1-2 0,2-1-1 16,1 2 2-16,-1-2 2 0,-2 0-3 16,1 1-3-16,-1 1 1 0,0-2 3 0,1-1-1 15,0 2 0-15,1 2-2 0,-1-3 5 0,0 1-5 0,-1-3 1 16,-1 4 3-16,3-1 2 0,-1-2-6 0,1 0-1 15,-2 2 6-15,1 0-4 0,0-1 1 16,-2 0 0-16,2 1 0 0,1 2 2 0,-2-3-1 0,2 2 4 16,-1 0-1-16,1-1-4 0,0 0 2 0,4 3-1 15,-5-4 0-15,-1 1 1 0,2 2-5 0,0 0 0 16,-1-2 0-16,3 1 7 0,2 2-5 0,-11-5-2 16,6 3 6-16,2 0-5 0,3 2-1 0,-7-3 1 15,2 0 4-15,5 3-3 0,-5-2 3 0,1-2-4 16,4 4 3-16,-6-2 4 0,2 0-6 0,4 2 2 15,-7-4 1-15,2 1-2 0,0 3 0 0,1-2-1 16,4 2-5-16,-6-4 5 0,6 4 1 0,-6-3 0 0,3 1 7 16,3 2-6-16,-5-2 1 0,5 2-4 0,-3-3 4 15,3 3-4-15,-5-2 5 0,5 2-2 16,-6-3-4-16,6 3 5 0,-4-2-5 0,4 2 4 0,-4-3 1 16,-1 0 1-16,5 3-3 0,-4-2 2 0,3-1-1 15,-3 1-1-15,-1 0 1 0,5 2 0 0,-9-5-17 16,9 5 17-16,-1-4 1 0,-2 1-3 0,-2 1 2 15,4-2-5-15,-3 1 4 0,-1-1 1 0,-3 2 0 16,3-1 3-16,0-1-1 0,1 1-2 0,-1 0 1 16,-1 1 1-16,3-2-1 0,-2 2-1 0,-1-2 0 15,2 1-3-15,1 0 3 0,-1 1 1 0,-1-1-3 16,0 0 2-16,5 3 0 0,-5-2 1 0,5 2-5 16,-6-2 5-16,6 2-1 0,-2-4-6 0,2 4 6 15,-3-1-4-15,3 1 4 0,0 0 0 0,0 0 0 0,0 0 0 16,0 0-5-16,-4-5 6 0,4 5-2 15,0 0 5-15,0 0-5 0,0 0 3 0,0 0-5 16,0 0 5-16,0 0 1 0,0 0-1 0,0 0 0 0,0 0-6 16,0 0 3-16,-4-2 0 0,4 2 0 0,0 0 1 15,-1-6-2-15,-1 2 2 0,2 4-2 0,-3-3 2 16,3 3 3-16,-2-6-3 0,2 6-1 16,0 0 0-16,0-4-1 0,0 4 2 0,-1-4 2 0,1 4 1 15,0 0-5-15,1-5 4 0,-1 5-2 0,0-6-1 16,0 6 1-16,0-4-3 0,0 4 4 0,2-4-7 15,-2 4 8-15,0 0 2 0,0-6 1 0,-2 2-1 16,2 4-3-16,2-5 2 0,-2 5-1 0,-2-4-1 16,2 4 1-16,2-5-4 0,-2 5 3 0,0-3-2 15,0 3 1-15,0 0 4 0,0 0 0 0,-2-5-6 16,2 5 1-16,0 0 4 0,0 0-2 0,0 0 0 16,0 0-5-16,0 0 6 0,0 0-2 0,3-4 2 15,-3 4-6-15,0 0 4 0,0 0-5 0,0 0 2 16,0 0 2-16,0 0 2 0,0 0-3 0,0 0 7 15,0 0-6-15,0 0-2 0,0 0-8 0,-6 9 13 16,6-9 2-16,0 5 0 0,-2-1-5 0,2-4-9 16,0 8-13-16,-1-3-12 0,-3 0-16 0,1 2-35 0,1 0-39 15,-3 1-149-15,1 1-296 0,3-4 131 16</inkml:trace>
  <inkml:trace contextRef="#ctx0" brushRef="#br0" timeOffset="92167.84">30869 12198 90 0,'0'-4'87'0,"0"4"-3"0,0 0-6 0,0 0-4 16,-1-5-6-16,1 5 0 0,-1-3-6 0,1 3-4 0,0 0-7 16,0 0-4-16,0-5-1 0,0 5-4 0,0 0-15 15,0 0 6-15,0-6-7 0,0 6-2 0,-3-3-3 16,3 3 1-16,0 0-8 0,-1-2 2 0,1 2 0 16,0 0 4-16,0 0-6 0,0 0 1 0,0 0-5 15,0-6 1-15,0 6 2 0,0 0-7 0,0 0 5 16,0 0-2-16,0 0 0 0,0 0-4 0,0 0 0 15,0 0 5-15,0 0-4 0,0 0-5 0,0 0 4 16,0 0-8-16,-13 1 5 0,13-1 2 0,0 0-7 0,-9 3 4 16,9-3 0-16,-5 3 4 0,5-3-4 0,-5 4 6 15,1 0-5-15,-1-1 1 0,5 4 0 16,-1-4-10-16,1 6 11 0,0-2 2 0,0 0-9 0,0 3 1 16,1 1 3-16,-1 0-3 0,-1 0 5 0,2 1 0 15,-5-1-3-15,4 1-5 0,0 0-9 0,-1 0 15 16,-3 3 3-16,0-4 1 0,0 4-4 0,-1-2 1 15,0 4 4-15,1-1-9 0,2-1 3 0,-2 0 0 16,0 1-4-16,2 0 3 0,0 2-1 0,1-1 3 0,-2 0-2 16,2 0 5-16,-1 0-3 0,2 1 3 15,0 0 3-15,0-1-9 0,2 3 1 0,-2-1-2 16,0 0 4-16,1 2 1 0,-2-3 0 0,1 0 0 0,0 1-7 16,-2 0 8-16,0-2 2 0,-3 0-4 0,2 1 0 15,-3-2 6-15,2 0-1 0,1-1-8 16,1 0 10-16,0-3-3 0,0 2-5 0,1 1 5 0,1-2-7 15,0 3 2-15,0 1-3 0,0 0 1 0,1 0 2 16,3 1 0-16,0-1 4 0,1-1-5 0,-1 2-9 16,0 0-6-16,2-4-12 0,-2 5 1 0,0-2-1 15,-3 0-1-15,3-2 8 0,-4-4 0 0,1 0 9 16,-1 1 1-16,3 0-4 0,-3-2 2 0,0 1-2 16,1-1 4-16,-1 1 0 0,0-6 0 0,0 4 8 15,0-1-1-15,3 0 1 0,-2-4-4 0,0 4 1 16,2-2-3-16,2 3 10 0,-4-2-1 0,2 1-11 15,-2-2 6-15,3-2 2 0,-4 4 2 0,0 0-3 0,1-1 3 16,-1-1-8-16,0 1 9 0,0 0-8 16,0 1 8-16,-1-2-6 0,1 1 4 0,-3 1-1 15,3 0 2-15,0 1 3 0,0-3-2 0,0 0-13 0,0 0-15 16,0-1 3-16,3 1-3 0,-3-5-4 0,1 4-29 16,3-4-59-16,-4-1-130 0,0 0 58 15</inkml:trace>
  <inkml:trace contextRef="#ctx0" brushRef="#br0" timeOffset="95253.14">30873 12305 68 0,'0'0'93'0,"0"0"-3"0,-4 0-6 0,4 0-13 15,0 0 1-15,0 0-10 0,0 0 5 0,0 0-4 16,0 0-9-16,0 0 10 0,0 0-1 0,0 0-2 16,-1-6 1-16,1 6-9 0,0 0-7 0,0 0-12 15,3-3 5-15,-3 3 0 0,0 0-6 0,0 0 2 16,0 0-8-16,0 0-1 0,0 0-3 0,3-3-1 0,-3 3-2 15,2-4-3-15,-2 4 1 0,0 0-2 16,4-2-2-16,-4 2-6 0,2-5-2 0,1 2-4 0,-3 3 13 16,0 0-10-16,3-4 6 0,-3 4 0 0,3-4 1 15,-3 4 2-15,3-2 5 0,-3 2-6 0,0 0-3 16,3-3 2-16,-3 3-4 0,4-4 9 0,-1 1-10 16,1 1 3-16,-2-1-5 0,1 0 2 0,-1-1-2 15,-2 4-2-15,8-6 2 0,-6 5-3 0,2-2 3 16,-1 1-1-16,0-1 2 0,0 1-2 0,-3 2-1 15,4-4-1-15,0 3 0 0,0-2-2 0,-2-1-1 16,2 2 0-16,-4 2-1 0,5-5 8 0,-3 3 3 0,0-2-4 16,3 2-1-16,-3 0-7 0,2-2 4 0,0-1 2 15,0 2 3-15,0 0-27 0,-3-1 5 16,3 1 3-16,0-4 0 0,-3 5 3 0,3-3 0 0,0 0 2 16,-3 0 0-16,7 1 1 0,-7-1-2 0,3 2 7 15,-3-2-6-15,3 3 4 0,0-5 1 0,-1 4-1 16,-2-2 3-16,0 3-6 0,2-3 6 0,-2 0-1 15,3 3-2-15,-2-2-4 0,0 2 8 0,0-2-2 16,-2 4 1-16,3-7 4 0,-1 3-4 0,0 1 4 16,0 0-2-16,1 0-7 0,-1-1 5 0,1 2-1 15,-2-1 3-15,4-2-1 0,-1 2-2 0,0-1 3 16,0 1-2-16,0-2 2 0,1 3 2 0,0-1-3 0,-3-1 1 16,5 1 0-16,-3 1-2 0,1-1 0 15,-1-1-1-15,-2 2 4 0,2-1 1 0,-1 2-3 16,1-2 0-16,-4 3 0 0,6-5 1 0,-4 0-2 0,-2 5 2 15,5-3 0-15,-1 3 5 0,1-2-10 0,-5 2 2 16,7-3-2-16,-4 0 1 0,-1-1 5 0,0 2-5 16,2 0 4-16,-4 2 1 0,7-3-2 0,-5 1-3 15,1-3 1-15,-1 2 3 0,2 2 0 0,-4 1 2 16,6-6-11-16,-2 2 10 0,0 1 1 0,0-2-1 16,-3 1-1-16,3 1 1 0,1 0-1 0,-5-3-4 15,5 1 4-15,0 1-2 0,-1-2 1 0,-1 2-3 16,-1 0 0-16,2 0 6 0,-1-3 0 0,-1 4-7 0,2-3 4 15,2 1-3-15,-3 1 2 0,-2-1 1 16,3-2-3-16,1 2 0 0,-1 0 2 0,-1 0 0 16,1 1 3-16,1 0 1 0,-3-2-3 0,2 1-3 0,0 1 13 15,1 1-9-15,-1-3-7 0,0 2 6 0,2-1-2 16,-4 2 0-16,2-3 1 0,1 3 0 0,-1-1 5 16,0 1-1-16,0-2-6 0,2 2 3 0,-2 0 1 15,-1-1-2-15,1 0 2 0,-1 1-6 0,1-1 1 16,3 2 4-16,-5-1-1 0,3 0 0 0,-3 0 2 15,-1-1-5-15,-1 4 4 0,2-6 5 0,2 2-3 16,-4 1-6-16,0 3 5 0,2-8-3 0,-2 5 3 16,1 0-2-16,-1 3 7 0,1-9-12 0,-2 6 7 0,2-1-3 15,-1 4 0-15,0-8 5 0,0 8-1 16,0-5-2-16,1 3-1 0,-1 2 1 0,0-5 4 16,0 5-7-16,4-5 1 0,-4 2-3 0,0 3 4 0,2-5 1 15,0 4 1-15,-2 1-5 0,1-8 3 0,1 4 5 16,-2 4-3-16,2-5-1 0,-2 5-4 0,0-7 1 15,0 4 1-15,0 3 3 0,0-6-2 0,3 2 2 16,-1 0 1-16,-2 4 2 0,1-3-1 0,2-1-3 16,-2 1-5-16,-1-1 4 0,2 0-1 0,-2 4 3 15,0-6 3-15,2 2 0 0,-2 4-6 0,0-4 4 16,0 4-4-16,2-5 1 0,-2 5-1 0,0-5 3 16,0 5-6-16,3-3 4 0,-3 3-3 0,0-2 4 15,0 2-3-15,0 0 6 0,0 0 1 0,0 0-6 16,0-6 2-16,0 6 0 0,0 0 3 0,0 0-5 15,0 0 1-15,0 0 4 0,0 0-3 0,0 0-3 0,0 0-1 16,0-4 6-16,0 4-7 0,0 0 6 0,0 0-3 16,0 0 3-16,0 0 4 0,0 0-3 0,0 0-4 15,0 0 1-15,0 0-1 0,0 0-1 0,0 0 6 16,0 0-6-16,0 0-1 0,0 0 4 0,0 0-3 16,-5 12 4-16,5-12 0 0,-4 5-2 0,4-2 2 15,0-3-3-15,-4 5-1 0,3-2 9 0,1-3-7 16,-2 4-1-16,-1-1 1 0,3-3 0 0,-2 5-1 15,2-1-1-15,-2 1-5 0,1-1 6 0,-1 1 4 16,0-2-5-16,0 4 3 0,-1-1-3 0,1 1 3 16,-2-2 6-16,-1 2-5 0,-2-1-2 0,3-2 1 15,1 3 0-15,-3-1 1 0,1-3 0 0,0 4 2 0,-2-2-3 16,2 0 0-16,1-1 0 0,-3 4 0 16,2-3-3-16,-1-1 2 0,-1 4 0 0,0-2-2 15,2 1 3-15,1-3 2 0,-3 4-1 0,-3-1 1 0,5 0-4 16,0-1 1-16,1-1-2 0,0 1 4 0,-2-1-4 15,2 1 4-15,0-2-6 0,0 0 3 0,-1 3 5 16,1-3 0-16,0 0-5 0,2 1 1 0,-3 0 0 16,1-1 5-16,0-1-4 0,0 3 4 0,1-1-3 15,-1 1 2-15,-2-1 3 0,4 1-8 0,-4-1 1 16,3 2 3-16,-5-1-4 0,3 1 4 0,-1 0-7 16,-2-1 3-16,3 0 1 0,1-1 2 0,-2 0-4 15,1 2 6-15,-1-3-3 0,-1 0-1 0,3 1 4 0,-1-1 5 16,1 1-10-16,0-2 2 0,2 1-3 0,-4-1 3 15,2 2 1-15,-1-3-2 0,1 1-2 16,0-1 3-16,-1 0 0 0,2 2 6 0,-2 0-6 0,1-1-2 16,-1-2 4-16,1 2 1 0,2 3-2 0,-2-2-1 15,0 0 1-15,-1-1 1 0,4 2-2 0,-3 0-1 16,1-1 5-16,-2 1-2 0,1-1-6 0,-1 3 6 16,1-1 5-16,-2-1-10 0,2 0 3 0,-1 1 1 15,0-1 3-15,-3-1-6 0,4 1 1 0,-2 1 2 16,-2 0-1-16,1 0-4 0,2-1 5 0,-2 1-4 15,2-1 3-15,3 0 0 0,-2 1 3 0,1-1-3 16,1 0-1-16,0 0 2 0,0-1 2 0,-1 1-1 0,2 3 0 16,-2-4-3-16,1 3 3 0,-1-2 1 15,2 0-2-15,-1 2-5 0,0-2 4 0,0 2 1 0,0-2-1 16,0-2-1-16,-1 2-1 0,2 1 3 0,-2-3 3 16,2 0-3-16,-1 1 0 0,-2 2 0 0,0-2-4 15,1-1 0-15,1-1 8 0,-2 0-3 0,3 3 2 16,-2 0-5-16,1-2 4 0,0 2 1 0,2 2-1 15,-2-3-4-15,0 1 1 0,1 0 1 0,0 1-3 16,-2 0-3-16,2-3 3 0,-3 4 5 0,2-1-2 0,1-2-1 16,-2-2-2-16,0 3 6 0,1-2-5 15,-3 1 5-15,2-1-2 0,-1 1 0 0,-1-2-6 16,0 1 5-16,1 0 0 0,4-3-2 0,-2 4 2 0,2-4-2 16,-7 3 0-16,7 0 1 0,-4-1 0 0,4-2-2 15,-2 5 0-15,2-5 1 0,-4 6 6 16,0-3-3-16,4 0-1 0,0-3 2 0,-4 4-1 0,4-4 1 15,0 0-5-15,-1 6 1 0,1-6 2 0,-1 2-1 16,1-2 2-16,0 0-4 0,-4 2 5 0,4-2 5 16,0 0 7-16,0 0 0 0,0 0 8 0,0 0-2 15,0 0 3-15,0 0-1 0,0 0 0 0,0 0 1 16,0 0 0-16,0 0-4 0,0 0-1 0,0 0 2 16,0 0-6-16,0 0-4 0,0 0 1 0,0 0-4 15,0 0 4-15,-8-7-4 0,8 7 1 0,2-5-4 16,-2 5-1-16,2-5 2 0,-2 5 0 0,0-4-2 15,4-1 2-15,-3 3-3 0,2-1 2 0,-2-2-2 16,-1 2 0-16,4 0-3 0,-3-1 2 0,-1 4-2 16,4-9 2-16,0 8-2 0,-2-1 1 0,2 0 1 0,-1-1 0 15,-2-2-1-15,4 2-2 0,-1 2-1 0,4-2 6 16,-6-1-3-16,5-2-2 0,-3 2 1 0,3-3 3 16,2-3-3-16,-1 1 0 0,-1-1 1 0,4-4-3 15,-4 3 1-15,4-1 0 0,-2-4 1 0,1 1-3 16,0 2-4-16,0-3 0 0,0 5 4 0,-1 1-8 15,2-3 4-15,-3 2 1 0,0 3-1 0,-3 0 3 16,3 1-4-16,-3 1 5 0,1-1-3 0,-2 3 3 16,1-1-1-16,2 0 2 0,-2-1-1 0,0 1-3 15,1 1 6-15,-2-1-5 0,1-1 5 0,-1 3-2 0,0-4 0 16,-1 2 5-16,1 1-8 0,0-2 5 16,0-1 1-16,0 3-3 0,1-2 3 0,0-2 1 0,1 2-5 15,1-1 1-15,-2 2-3 0,2-5 4 0,-1 4-5 16,1-2 3-16,-1-1-1 0,-2 0 5 0,1 2-3 15,-1 2 4-15,-1-2-4 0,3 1 2 0,0 1-4 16,-4-2 4-16,4 1 0 0,-3 2-1 0,1-2-6 16,0 0 0-16,3 1-1 0,-5-3 1 0,4 5 2 15,-2-2 1-15,-2-1 1 0,1 2 3 0,1-3-2 16,-2 0 0-16,0 3-1 0,-1-1 2 0,-1-1-4 16,4 1 5-16,-4 1 0 0,0-3-2 0,4 1 7 15,-3 1-7-15,-1 1 4 0,4 0-2 0,-4-1-3 16,4 0 3-16,-3 1-2 0,4 1 1 0,-2-1-4 15,-2 0 2-15,3 3-1 0,0-2 4 0,-3-1-2 0,3 2 0 16,-4 2 1-16,2-7 2 0,1 7-2 0,-3 0 0 16,1-5-2-16,2 1 4 0,-2 2-2 0,-1 2 5 15,0-5-7-15,0 5-2 0,3-3 2 0,-3 3 5 16,2-4-5-16,-2 4 4 0,3-6 2 0,-2 5-2 16,-1 1-2-16,3-4 3 0,1 2-3 0,-4 2 2 15,7-4-3-15,-3 1 2 0,1 1-5 0,-1 1 4 16,0-1 2-16,-4 2 1 0,6-4-7 0,-1 4 4 15,-5 0 1-15,3-6 0 0,-3 6 0 0,2-3 0 16,-2 3 3-16,3-4-2 0,-3 4-4 0,2-3 4 16,-2 3-3-16,0 0 2 0,4-7 0 0,-2 6-3 15,-2 1-1-15,1-3 5 0,-1 3-1 0,3-2-3 0,-3 2 7 16,0 0-4-16,3-5 0 0,-1 2-4 0,-2 3 5 16,0 0 0-16,3-2 3 0,-3 2-4 15,0 0 0-15,0 0-4 0,0 0 5 0,0 0-5 0,0-5 1 16,0 5 1-16,0 0-2 0,0 0 3 0,0 0-4 15,0 0-1-15,0 0-11 0,0 0-4 0,0 0-2 16,0 0-1-16,0 0-15 0,0 0-14 0,0 0-4 16,0 0-7-16,0 0-19 0,0 0-27 0,0 0-87 15,0 0-212-15,2 15 94 0</inkml:trace>
  <inkml:trace contextRef="#ctx0" brushRef="#br0" timeOffset="97399.59">31264 11492 44 0,'0'0'130'0,"0"-5"-13"0,0 5-10 16,0-2-12-16,0 2-12 0,3-6-6 0,-3 6-4 16,0-4-8-16,0 4-2 0,0 0-8 0,0 0-7 15,0-4-4-15,0 4-5 0,0 0-4 0,0 0-4 0,0 0-3 16,0 0-5-16,0 0-3 0,0 0 1 0,1-6-1 15,-1 6-7-15,0 0 4 0,0 0-5 16,0 0 1-16,0 0-2 0,0 0 1 0,0 0-1 0,0 0-1 16,0 0-1-16,0 0-4 0,0 0-2 0,0 0 6 15,0 0-7-15,0 0 7 0,8 13-9 0,-7-8 2 16,2 1-1-16,-2 1 4 0,1 0-1 0,2 2-1 16,0 1 2-16,1 1 11 0,0-1-6 0,2 2-5 15,1 1 2-15,0-1-1 0,-1-3-1 0,2 5 0 0,-2-3 3 16,2-2-3-16,-1 1 0 0,3-1-1 15,-2 1-2-15,-2-2 4 0,0 0 0 0,2 0 1 16,-2 0-6-16,-1-4 3 0,-2 0 0 0,-1 2 7 16,0-1-12-16,2 0 0 0,-1-1 0 0,0 1 10 0,-3-3-11 15,3 4 1-15,0-2-1 0,0-2 2 16,-3 1-3-16,-1-3 1 0,4 5 4 0,-3-4-5 0,-1-1 3 16,5 4 0-16,-5-4 3 0,0 0 0 0,3 3-5 15,-3-3 4-15,0 0-2 0,4 1 0 0,-4-1 13 16,0 0-7-16,0 0 0 0,0 0-2 0,0 0-2 15,2 3 9-15,-2-3-13 0,0 0 3 0,0 0 0 16,0 0 1-16,0 0 3 0,0 0-3 0,0 0 4 16,0 0-2-16,0 0 2 0,0 0 5 0,0 0 6 15,0 0 5-15,0 0-2 0,8 0 7 0,-8 0-3 16,0 0 4-16,0 0-1 0,0 0-3 0,0 0 0 0,0 0 0 16,3-5-6-16,-3 5-1 0,5-4-1 15,-2 1-2-15,-1 1 1 0,-2 2-2 0,2-7 1 16,-1 3-5-16,2 0 1 0,0-3 2 0,-2 2-5 0,2-2-3 15,-1 1 3-15,1-1-1 0,-1 2-2 0,0-1 5 16,-1-5-4-16,1 2-5 0,0 2 2 0,3-4-1 16,-2 3 5-16,1-2-6 0,-1 1 0 0,2-1-1 15,-1 0 4-15,0 2-3 0,3-1 0 0,-2 1 5 16,1 1-2-16,-1 0 1 0,-3-1-1 0,2 3-2 16,-1-2-1-16,0 3-2 0,0 2-2 0,-2-5 5 15,2 3-4-15,-1 3 6 0,-2 1-4 0,2-6 3 0,-2 3-4 16,2 0 2-16,-2 3-1 0,5-3 4 0,-5 3-2 15,0-5-2-15,0 5 1 0,4-4 0 0,-4 4-2 16,0 0 0-16,4-3 0 0,-4 0 1 0,0 3 2 16,0 0-1-16,6-1 2 0,-6 1-4 0,0 0 2 15,4-3 2-15,-4 3-1 0,0 0 1 0,0 0-3 16,0-4 0-16,0 4-2 0,0 0 3 0,0 0-4 16,0 0 0-16,0 0 9 0,0 0-8 0,0 0 1 15,0 0 2-15,0 0-2 0,0 0 2 0,0 0-2 16,0 0 3-16,0 0-4 0,0 0 2 0,0 0-1 15,0 0-1-15,0 0 2 0,0 0-4 0,0 0 1 0,0 0 4 16,0 0-3-16,0 0 3 0,0 0 1 16,0 0 4-16,0 0-4 0,0 0-3 0,0 0 1 0,0 0 4 15,0 0-5-15,0 0 1 0,0 0 2 0,0 0-1 16,0 0 1-16,0 0-1 0,0 0 1 0,0 0-2 16,0 0 0-16,0 0 2 0,0 0 2 0,0 0-3 15,0 0 0-15,0 0-2 0,0 0 2 0,0 0 1 16,0 0 2-16,0 0-2 0,0 0-1 0,0 0 3 0,0 0 1 15,0 0-5-15,0 0 3 0,0 0-2 0,0 0 2 16,0 0-2-16,0 0 2 0,0 0-3 16,0 0-3-16,0 0 7 0,0 0-6 0,0 0 0 0,0 0-1 15,-14 0 7-15,10-3-2 0,-1 1-1 0,-1 0-2 16,2-2 2-16,-7 0 0 0,0 0 0 0,2-1 1 16,-2-2 0-16,1 2-1 0,-1 1-2 0,0-4 2 15,2 3-3-15,-1-2 5 0,-2 2-1 0,2-1-2 16,-3 1 2-16,4-1-1 0,0 2 1 0,0-3 4 15,-1 5-6-15,5-1-3 0,-1 1 1 0,3-1 5 16,-1 2 0-16,-1-3-2 0,5 4 3 0,-7-3-1 0,7 3 0 16,-4-1 0-16,4 1 3 0,-3-3-4 0,3 3-2 15,0 0-1-15,0 0 3 0,-1-4 1 16,1 4 0-16,-3-5 0 0,3 5-4 0,0 0 4 0,-4-4-4 16,2 3 2-16,2 1 1 0,-3-3-3 0,3 3 2 15,-5-3 1-15,1 0-1 0,4 3-1 0,0 0-1 16,-3-2 4-16,3 2-1 0,0 0-1 0,0 0 0 15,0 0 3-15,-4-3-8 0,4 3 4 0,0 0 1 16,0 0-1-16,0 0 0 0,0 0 1 0,-4-4 2 16,4 4-1-16,0 0 0 0,0 0-5 0,0 0-2 15,0 0 6-15,0 0-4 0,0 0 3 0,0 0 0 16,0 0 1-16,0 0-2 0,0 0 3 0,0 0-2 0,0 0 0 16,0 0 2-16,-1 12 1 0,1-12-1 15,-3 3 0-15,3-3 0 0,-1 4-4 0,1-4 6 16,-2 8-3-16,1-5-2 0,0 2 4 0,1-3-4 0,-1 5 1 15,-1-2-1-15,2-1 1 0,-2 4-5 0,-1-1 4 16,2-2 0-16,-1 5 1 0,-1 0 1 16,2 0 0-16,-5-1-4 0,1-2 3 0,1 4 0 0,1-1 2 15,-1-2 0-15,-1 2 1 0,2 0-3 0,1-3 2 16,-1 3-4-16,1-5 1 0,0 4 4 0,0-4-4 16,-1 2 0-16,2-3 8 0,0 0-5 0,-1 0-1 15,0 1 0-15,2-5 1 0,-4 4-2 0,3-1 0 16,1-3 4-16,-3 5-3 0,3-5-1 0,-1 1 4 0,1-1-7 15,-1 6 6-15,1-6-4 0,0 5 2 0,0-5 0 16,-2 2-1-16,2 2 4 0,0-4-1 16,0 6-1-16,-1-4-1 0,1-2 0 0,0 7 0 0,0-4 0 15,0-3 1-15,1 7 1 0,-1-4-3 0,0-3 1 16,0 5-2-16,3-3 5 0,-3-2 1 0,1 4-2 16,-1-4-2-16,0 0 7 0,0 4 0 0,0-4-2 15,0 0 4-15,0 0-4 0,0 0 5 0,0 0-5 16,0 0 4-16,0 0-4 0,0 0 3 0,0 4-2 15,0-4-2-15,0 0-5 0,0 0 6 0,0 0-2 16,0 0-2-16,0 0-3 0,0 0 3 0,5 2 1 16,-5-2 2-16,0 0-1 0,5 3 3 0,-5-3-6 15,3 2-1-15,-3-2 1 0,5 3-1 0,0-3 4 16,0 5-1-16,0-4 1 0,5 3-4 0,1 1 1 16,-2 0-1-16,1-2-1 0,-1 2 4 0,-1 1-1 0,1-2-3 15,3 3 4-15,-5-2-3 0,2 0 0 0,-1 1 0 16,-2-2 1-16,0 1 1 0,-1-3 1 0,-1 4-2 15,2-5 0-15,-2 3 0 0,-3-2 0 0,-1-2 2 16,7 3-3-16,-3-1 0 0,-4-2 3 0,2 2-1 16,-2-2 1-16,0 0-1 0,4 3 4 0,-4-3-4 15,0 0 2-15,5 1-2 0,-5-1-1 0,0 0 1 16,0 0 0-16,0 0 0 0,0 0-1 0,0 0-3 16,0 0 3-16,0 0 1 0,5 1-1 0,-5-1 2 15,0 0 0-15,0 0 1 0,0 0-4 0,0 0 1 16,0 0-1-16,0 0 6 0,8-4-4 0,-8 4-2 15,4-1 2-15,0-2-4 0,0 1 3 0,-4 2 3 0,8-4 7 16,-3 1 0-16,-1 1-3 0,2-1-1 0,0 0 0 16,-1-1 0-16,4-1-3 0,-4 0 0 0,1 2 0 15,2-2 2-15,1-2 0 0,-1 1 0 0,-3-2-2 16,3 2-2-16,-3 0 2 0,1-1 0 0,-2-3 2 16,0 5-5-16,-2-2 1 0,1 1 2 0,-1-1 1 15,0 3-3-15,0-3 2 0,-2 1 0 0,2-1-2 16,0 5-2-16,-2-4 3 0,1 2 0 0,2 0-1 0,-1 1 0 15,0-3-2-15,0 2 2 0,-2 2-2 16,0 2 4-16,1-5-4 0,-1 5-1 0,3-4 4 16,-3 4-1-16,1-3 2 0,-1 3-1 0,0 0-2 0,0 0-9 15,0 0-27-15,0 0-25 0,0 0-32 0,0 0-43 16,0 0-181-16,-9 10-342 0,7-6 152 0</inkml:trace>
  <inkml:trace contextRef="#ctx0" brushRef="#br0" timeOffset="103748.86">31474 11472 70 0,'0'0'76'0,"0"0"-9"0,0 0-8 0,0 0-3 0,0 0-6 15,0 0-1-15,0 0-9 0,0 0 1 0,0 0-5 16,0 0-5-16,0 0-5 0,0 0 1 0,0 0-5 15,0 0 0-15,0 0 0 0,0 0-10 0,0 0 2 16,0 0 1-16,0 0-10 0,0 0 9 0,0 0-8 16,0 0-1-16,0 0 9 0,0 0-6 0,0 0-4 15,0 0 1-15,0 0 0 0,0 0-3 0,0 0 3 16,0 0-5-16,0 0 4 0,-8 8 0 0,4-3-3 16,4-5 4-16,-1 7 0 0,0-3-3 0,-2-3 5 15,3 4-4-15,0-5-3 0,-4 6-1 0,4-3 4 0,0-3-5 16,0 6 0-16,0-6-5 0,-1 3 9 0,1-3 1 15,0 0-1-15,-1 3 1 0,1-3-4 0,0 0 3 16,-3 6-2-16,3-6 0 0,0 2-3 0,0-2 2 16,0 0 0-16,0 0 7 0,0 4-10 0,0-4 13 15,0 0 11-15,0 0-4 0,3 4 7 0,-3-4 0 16,0 0-1-16,0 0-5 0,9 0-2 0,-9 0 13 16,7 0 8-16,-7 0 8 0,0 0-5 0,8 0-5 15,-8 0 9-15,4-4-5 0,-4 4-8 0,5-2-1 16,-2-2-4-16,-3 4 0 0,2-6-5 0,-2 3 0 15,3 0-3-15,-3 3 2 0,-3-8-8 0,-1 3-3 0,-1 2 4 16,1 2 2-16,-2-2-6 0,-3 2-22 0,0 1-26 16,-4 0-38-16,1 1-148 0,1-1-243 0,0 3 108 15</inkml:trace>
  <inkml:trace contextRef="#ctx0" brushRef="#br0" timeOffset="116275.68">13910 7668 108 0,'0'0'105'15,"-4"-3"-1"-15,4 3-10 0,0 0-7 0,0 0-6 16,0 0-6-16,0 0-8 0,0 0-2 0,-1-4 2 0,1 4-10 15,0 0-2-15,0 0-2 0,0 0 2 0,0 0-4 16,0 0-3-16,0 0 1 0,0 0-3 0,0 0-2 16,0 0 0-16,0 0-9 0,0 0 4 0,-1-5-1 15,1 5-5-15,0 0-2 0,-4-3-3 0,4 3 5 16,0 0-9-16,0 0-1 0,-4-3 3 0,4 3-7 16,0 0 3-16,0 0-6 0,0 0-1 0,0 0 2 15,0 0-6-15,-4-3 1 0,4 3 1 0,0 0-5 0,0 0-2 16,0 0 0-16,0 0-1 0,0 0 1 0,0 0 0 15,0 0-4-15,-1 13 0 0,1-10 1 16,0 4 2-16,-4-3 1 0,8 3-4 0,-8 1 3 0,4-4 0 16,4 3-2-16,-4 0-2 0,1 4-1 0,0-5 4 15,1 3-4-15,-1 2 1 0,0-2 0 0,-1 1 4 16,3-4-6-16,-2 3 0 0,3-4-2 0,-3 2 7 16,2-1-3-16,-2 1-1 0,3 0 0 0,-3-2 0 0,3 1 4 15,-3-3-1-15,2 0-4 0,-2 2 4 16,0-2 2-16,1 1-4 0,-2-4-2 0,1 1 1 15,-1-1 1-15,0 0 4 0,1 4 0 0,-1-4-2 0,3 3-3 16,-3-3 0-16,0 0 5 0,0 0-6 0,0 0-15 16,0 0-20-16,9-6-12 0,-5 4-12 15,-1-1-28-15,2-2-25 0,0 1-145 0,-1-2-278 0,2 2 123 16</inkml:trace>
  <inkml:trace contextRef="#ctx0" brushRef="#br0" timeOffset="122263.61">14001 7718 93 0,'0'0'129'0,"0"0"-11"0,0 0-19 0,0 0-1 16,0 0-13-16,0 0-12 0,0 0-2 0,0 0-8 16,-8-3-6-16,8 3-8 0,0 0-4 0,0 0-5 15,0 0-1-15,-5 7-1 0,5-7-6 0,-4 1-7 0,4-1-1 16,0 0-1-16,0 0-8 0,-3 4 6 16,3-4-9-16,0 0 6 0,-3 1-7 0,3-1 9 0,0 0-3 15,-4 4-4-15,4-4 1 0,0 0-5 0,0 0 3 16,-4 3 10-16,4-3-3 0,0 0 1 0,0 0 5 15,0 0-4-15,0 0 6 0,0 0-1 0,0 0-2 16,0 0 4-16,0 0-4 0,0 0 1 16,0 0 1-16,0 0-1 0,0 0 0 0,0 0-1 0,0 0-7 15,0 0 4-15,0 0-1 0,0 0 1 0,0 0-4 16,0 0 3-16,0 0-6 0,0 0 4 0,0 0-2 16,0 0 1-16,0 0-2 0,0 0-5 0,20-6 0 15,-20 6 1-15,11 0-7 0,-5-1 5 0,6 1-3 16,-5 0-3-16,2-1 3 0,0-1-3 0,1 2 0 0,2-1 1 15,-1 1-6-15,2 0 8 0,0-1 0 0,0 0-6 16,0-1 4-16,-1 2-1 0,2-2 2 0,4 2-3 16,-5-3 1-16,5 0 2 0,-5 2-5 0,7-2 3 15,-3 3-1-15,-1-2-1 0,3 2-1 0,-2-3 0 16,2 3 0-16,-7 0-3 0,3 0 5 0,-1-3 0 16,0 1-3-16,4 0 3 0,-3 1-2 0,1-1 1 15,4-1 1-15,-6 3 1 0,5-1-6 0,-1-2 4 16,0 2 1-16,0-3-5 0,4 1 3 0,-3 2-2 0,1-2 3 15,2 3-3-15,-4 0 3 0,1 0 0 16,1-2-2-16,-7 1 2 0,4 1-3 0,2 0 2 0,-5 0 1 16,-1 0 0-16,4 0 1 0,-2-1 1 0,3-1-3 15,-1 2-3-15,-4-1 2 0,0 1 4 0,3-3-4 16,-4 2-1-16,3 0 2 0,2 1-4 0,5-1 4 16,-4 1 0-16,4-1 0 0,-2 2-2 0,1-5 2 15,0 4-1-15,0 0-2 0,-2 0 2 0,1 0-1 0,3 0 1 16,5 0-1-16,-7 0-1 0,7 0 2 15,-6-1-3-15,-2 2 4 0,1 2 4 0,2-6-3 16,-3 6 2-16,2-3-3 0,-3 0 2 0,1 0-1 0,2 0-2 16,-1 0 4-16,-1 0-3 0,0 1 3 0,0-1-5 15,8 0 3-15,-8 1-1 0,2-1-2 0,7 0 2 16,-2 0-11-16,-4 1 12 0,4-1 0 0,-4 0 3 16,-1 1-2-16,-2-3-2 0,7 2 0 0,-4-1-2 15,-1 0 4-15,0 1-2 0,-1 1 1 0,-2-1 1 16,2 0-2-16,-1 0-1 0,1 1 5 0,-1-1-4 15,-2 0 1-15,2 0-2 0,-2 2 3 0,4 1-2 16,-6-3-1-16,5 1 5 0,-2-1-12 0,2 2 10 16,-3-2-3-16,3 0 5 0,0-2 0 0,1 4-3 15,1-2 0-15,5 0 0 0,-2 0-1 0,5-2-1 0,-3 2 1 16,5 2 3-16,-1-5-4 0,0 1-3 0,-1 4 6 16,1 1-1-16,-4-5-2 0,0 4 5 0,-5-2-4 15,-1 1 2-15,-2-1-5 0,2 0 4 0,-3 0 2 16,0 0 2-16,-2 0-7 0,2 0 2 0,-1 0 2 15,-4 0-6-15,0 0 5 0,3 0-1 0,2-1 0 16,-1-2-3-16,0 3 3 0,1-2-2 0,0 1 1 16,4-1 3-16,5 0 2 0,-1-1-5 0,4 0 2 0,-2 3-3 15,2-2 5-15,1 2-3 0,0 0-1 16,0 0 4-16,-2 1-1 0,2-1-2 0,0 1-5 16,0 2-1-16,-2 1 4 0,0-4 0 0,-3-1 3 0,-4 2 1 15,-1-1-1-15,-2 1-3 0,1 0 1 0,-3-1 1 16,3 1 1-16,-2-1 2 0,-1-1-4 0,3 1 5 15,-1 0-9-15,-1 1 2 0,2-1 3 0,7 1 3 16,-6 1-4-16,6-2 3 0,1-2-2 0,1 4 3 16,0-1-3-16,2 2 1 0,5-3 3 0,-2 1-2 15,2-1-1-15,0 2-1 0,2 1 1 0,14 0-3 16,-2-2 4-16,0 3 0 0,0-3 2 0,-14 2-2 0,4-3 1 16,11-3-3-16,-13 3 2 0,-1 0-4 0,13 0 0 15,-11 0 5-15,-3 0 1 0,14-4-3 16,-16 3-2-16,3 0 1 0,-4-2 1 0,5 3-2 0,-3-5 4 15,3 4-3-15,1-3 0 0,-4 0 0 0,2 3 0 16,-1 0 0-16,1-3 1 0,-3 0-1 0,1 1-1 16,-2 3-2-16,2-1 1 0,0 1 1 0,-1-2 1 15,1 1-2-15,-1 0 2 0,-1 1 2 0,3 0-6 16,-2-2 6-16,0-1 1 0,1 3-4 0,-3-1 2 16,3 0-2-16,0-1 1 0,5-1 2 0,-5 2 1 15,2-3-2-15,-1 4 0 0,2-3 0 0,0 1-3 0,-2 2 3 16,3-1-3-16,-1 0 3 0,-3 0-1 0,1 1-3 15,-5-2 1-15,0 4 2 0,0-2-4 0,-1 0 3 16,-3 0-6-16,1 1 5 0,-10-2 0 0,3-2 1 16,6 1 1-16,-6 1 0 0,-3-2 0 0,-1 0 1 15,1 1-3-15,1 0 0 0,0 1 1 0,0-3 1 16,3 1 1-16,5 1 0 0,-1-2-3 0,3 0-12 16,-1 0-7-16,-1 0-5 0,3 0-4 0,2 0-1 15,-1 1-1-15,2 1-1 0,1-3 6 0,-1 2-9 16,1-1 5-16,-2 3-1 0,3-6 5 0,-3 3 3 15,-1 2-8-15,2-2 8 0,-4-2 0 0,1 1 4 0,-6 2 3 16,-2 1 4-16,4-4 1 0,-4 3-2 0,-4-1 0 16,3 1 5-16,0 0 1 0,-1-1-1 0,6-2-2 15,-4 4 3-15,4-2 5 0,-4 2-4 0,-4-2 7 16,8 0-10-16,3 2-7 0,-4-2 21 0,2 1-4 16,-6 2-6-16,6-2-6 0,-8 0 9 0,1 3-5 15,2 0 8-15,-5-2 3 0,5 2 2 0,-3 0-19 16,-1-1 11-16,1 0-1 0,-1 2 8 0,-2-1 0 15,0 0-4-15,2-1 7 0,-6 1-6 0,5-1 5 16,0 1-1-16,0-1 3 0,-4 1 0 0,4 0 3 16,1-2-1-16,0 1-3 0,2 1 5 0,-2-3-3 0,1 3 2 15,2 0-2-15,-4-1 0 0,10-2-8 0,-9 2 8 16,3 1-1-16,-4-1-5 0,1 1-3 0,-1-1 4 16,2-1 5-16,0 4-1 0,-2-2-6 0,3 0-1 15,-3 1 1-15,-4-1-4 0,0 0 7 0,-1 1-3 16,0 0-1-16,1 1 4 0,3-4-7 0,2 1 1 15,-3 2 7-15,2 1-10 0,0-4 5 0,1 2-6 16,2-1 5-16,0 1 2 0,2 0 0 0,3-1-1 0,2 1-1 16,1 0 3-16,-2 0 4 0,0 0-7 15,2 0 4-15,-7 1-3 0,0 0 2 0,6-1-3 16,-9 0-2-16,2 2 4 0,-3-1-1 0,-1 0-9 0,-2-1 7 16,-2 3 1-16,0-3 1 0,1 0-1 0,-3 3 2 15,0-3-1-15,3 1 1 0,-1-1 2 0,1 1-2 16,-1 0-2-16,7-1-2 0,-2 0 2 0,4 3 1 15,-2 0 4-15,2-3-1 0,-2 2 1 0,-2-2-1 16,0 1-5-16,3 0-1 0,-7-1 3 0,5 2 3 16,-1 1-5-16,-3-1 3 0,-1-1-1 0,-5-1-2 15,5 2 1-15,-1 1 0 0,-2-3 2 0,2 3-1 0,-5-3-3 16,2 2 2-16,1-1-1 0,0 0-2 16,-1-1 1-16,3 3 1 0,0-1-1 0,1-2 4 15,1 2 1-15,0 1 0 0,-2-3-2 0,6 0-3 0,-2 0 4 16,2 2-2-16,-2 0-4 0,-2-2 9 0,3 1-7 15,-2-1 1-15,-3-1 2 0,1 1-2 0,-1 0 0 16,1 1 3-16,-4-1-1 0,3 0 4 0,-4 0 0 16,-1-1 1-16,-2 1-3 0,3 0 3 0,-1 0-6 15,-1 1 5-15,1-1 1 0,1 0-6 0,-1 0 2 16,-1 2-10-16,1-2 10 0,1 0-6 0,1 0 7 16,-1 0-2-16,1 1 3 0,-1-2 0 0,-2 2-1 0,0-2-3 15,2 2 1-15,-2-1-1 0,-1 0 1 0,1 0 2 16,1 0 3-16,-8 0-3 0,13 0 0 0,-8 0-2 15,4 0 6-15,-9 0-5 0,9-1 3 0,-9 1-4 16,5 0 4-16,-5 0-3 0,8 0-4 0,-8 0 3 16,10 0 1-16,-10 0-3 0,9 1 7 0,-4-1-2 15,-5 0-5-15,9 0 0 0,-3 1 0 0,-6-1 3 16,0 0 1-16,11-1-2 0,-11 1 3 0,0 0-2 0,0 0-3 16,8-1 3-16,-8 1-1 0,0 0-5 15,5 0-10-15,-5 0 16 0,0 0 0 0,0 0-1 16,0 0 1-16,0 0 2 0,0 0-4 0,0 0-6 0,8 0 3 15,-8 0 2-15,0 0-5 0,0 0 9 0,3 4-4 16,-3-4 1-16,4 1-2 0,0 2 2 0,-4-3 3 16,7 1 0-16,-4 1-6 0,3 1 6 0,-6-3-1 15,5 2 0-15,-5-2-2 0,4 1 2 0,-4-1 3 16,0 0 4-16,0 0 0 0,4 2 6 0,-4-2 2 16,0 0-8-16,0 0 10 0,0 0 0 0,0 0 0 15,0 0-2-15,0 0-4 0,0 0-7 0,0 0 7 0,0 0-3 16,3 1-2-16,-3-1 5 0,0 0 2 0,0 0-1 15,0 0-2-15,0 0-1 0,0 0 0 0,0 0 0 16,0 0-3-16,0 0 2 0,0 0-1 0,0 0-8 16,0 0 2-16,0 0-1 0,0 0 1 0,0 0 3 15,0 0-3-15,0 0 0 0,0 0-3 0,0 0 6 16,0 0-4-16,0 0 1 0,0 0-3 0,0 0 0 16,0 0 2-16,0 0 5 0,0 0 5 0,0 0 1 15,0 0-8-15,0 0 7 0,0 0-1 0,0 0 4 16,0 0-3-16,0 0-3 0,0 0-3 0,-9-8 0 15,9 8 3-15,0 0-3 0,-4-4 2 0,4 4 2 16,-3-4-2-16,3 4-1 0,-3-4-2 0,3 4 1 0,-3-3 4 16,3 3-5-16,-1-4 0 0,1 4 1 0,-3-5 1 15,3 5-6-15,0 0-3 0,-4-1 6 0,4 1-3 16,0 0 3-16,-1-4-1 0,1 4 1 0,0 0-4 16,0 0 6-16,-1-3 1 0,1 3 0 0,0 0 6 15,-3-4-2-15,3 4-4 0,0 0 0 0,1-6 1 16,-1 6-1-16,0-4-3 0,0 4 0 0,0-4 2 15,0 4 2-15,3-6-4 0,-3 6 2 0,-3-6-1 0,2 3-3 16,1 3-4-16,-1-3 5 0,1 3-4 16,1-5 5-16,-1 5-7 0,0 0 3 0,0-4 3 0,0 4-1 15,0 0-1-15,0 0 1 0,0 0 0 0,0 0 0 16,0 0-3-16,0 0 5 0,0 0-4 0,0 0-1 16,0 0 4-16,0 0-1 0,-9 12-2 0,9-12-1 15,-1 3 0-15,1-3 2 0,-1 4-1 0,1-4 0 16,0 5 1-16,0-5 0 0,-4 5 1 0,4-5-2 15,-1 4 0-15,1-4 3 0,0 0-3 0,0 4 1 16,0-4 0-16,0 0-6 0,-2 4 4 0,2-4-4 16,0 0 7-16,0 0 1 0,0 0-1 0,0 0 1 0,0 0 3 15,2 5-2-15,-2-5-2 0,0 0 3 16,0 0-2-16,0 0-2 0,0 0 0 0,0 0 1 0,0 0 1 16,0 0 0-16,0 0-2 0,0 0 4 0,0 0-8 15,0 0 4-15,0 0 1 0,0 0-2 0,0 0 0 16,0 0 2-16,0 0-2 0,0 0 0 0,0 0 0 15,0 0 0-15,0 0 0 0,2-12-1 0,-2 12 0 16,0 0 1-16,0 0-1 0,0 0 1 0,0 0-2 16,0 0-3-16,0 0 4 0,0 0-2 0,0 0-2 15,0 0 5-15,0 0-6 0,0 0 7 0,0 0 0 16,0 0-3-16,0 0 3 0,0 0-1 0,0 0-4 0,0 0 4 16,0 0 2-16,0 0-3 0,0 0 0 0,0 0-1 15,0 0 0-15,0 0 2 0,0 0 1 0,0 0 2 16,0 0-5-16,0 0 0 0,0 0 3 0,0 0-2 15,0 0 3-15,0 0-2 0,0 0 0 0,0 0 1 16,0 0 0-16,0 0 2 0,0 0-3 0,0 0 0 16,0 0 6-16,0 0-2 0,0 0 2 0,0 0-2 15,0 0 0-15,0 0 2 0,0 0 1 0,0 0-2 16,0 0 2-16,0 0 0 0,0 0-3 0,0 0-2 16,0 0 2-16,0 0-1 0,0 0-4 0,0 0 5 15,0 0-8-15,0 0 4 0,0 0 5 0,0 0-6 0,0 0 3 16,0 0-2-16,0 0-1 0,0 0 1 0,0 0 2 15,0 0-4-15,0 0 5 0,0 0-3 0,0 0-1 16,0 0 2-16,0 0-1 0,0 0 3 0,0 0-1 16,0 0-1-16,0 0 2 0,0 0-2 0,0 0-2 15,0 0 1-15,0 0-2 0,0 0 2 0,0 0-4 16,0 0 4-16,0 0 0 0,0 0 0 0,0 0 0 16,0 0 0-16,0 0 0 0,0 0 0 0,0 0 0 0,0 0-1 15,0 0 2-15,0 0-1 0,0 0 1 16,0 0 1-16,0 0-1 0,0 0-1 0,0 0 0 15,0 0 2-15,0 0-5 0,0 0 6 0,0 0-4 16,0 0 0-16,0 0 0 0,0 0 3 0,0 0 1 16,0 0-3-16,0 0-1 0,0 0 2 0,0 0-2 0,0 0-5 15,0 0 6-15,0 0-1 0,0 0-1 0,0 0-1 16,0 0 5-16,0 0-4 0,0 0-2 0,0 0 2 16,0 0-1-16,0 0 6 0,0 0-5 0,0 0 1 15,0 0 0-15,0 0 2 0,0 0 2 0,0 0-2 16,0 0-7-16,0 0 5 0,0 0 6 0,0 0-4 15,0 0-1-15,0 0 1 0,0 0 0 0,0 0-1 16,0 0 1-16,0 0 1 0,0 0-2 0,0 0 3 16,0 0-5-16,-7-3-1 0,7 3 5 0,0 0-4 0,0 0 4 15,-8 0-1-15,8 0 0 0,0 0 0 0,-7-1 0 16,7 1 1-16,0 0-8 0,0 0 4 0,-10 0 4 16,10 0 0-16,0 0-6 0,-10 0 3 0,10 0-2 15,-9 0 6-15,9 0-7 0,-9 0 5 0,9 0 1 16,-5-1 0-16,5 1-3 0,0 0 0 0,-8 2-2 15,8-2 5-15,-9 0 0 0,9 0-1 0,-10 0-4 16,10 0 4-16,-9 2-2 0,1-2 1 0,8 0 2 0,-11 1-4 16,6-1 2-16,5 0-3 0,-12 2 3 15,9-2 2-15,3 0 0 0,-12 1 1 0,6 0-1 0,-1 2 0 16,7-3 0-16,-9 1 1 0,1-1-3 0,1 2-2 16,-1-1 3-16,1-1 0 0,-2 1-1 0,-1 0 1 15,-3 0-1-15,0 0 2 0,3-1-8 0,-3 3 7 16,3-4 0-16,-2 1 4 0,1 1-11 0,2-1 4 15,-1 1 4-15,-1-1-8 0,6 0 6 0,-4 0-7 16,9 0 9-16,-14 0 2 0,9 0-4 0,-3 0 0 16,3 2 1-16,-2-2 2 0,-1 3-2 0,2-3-1 15,6 0-1-15,-13 0 4 0,6 0-2 0,-1 0 2 16,1 0-1-16,7 0-2 0,-10 1 1 0,2-1-2 0,2 0 0 16,6 0 2-16,-13 1 1 0,7 1-1 0,-2-1-4 15,8-1 4-15,-10 2-2 0,5-2 1 0,-2 0-4 16,7 0 5-16,-11 0-4 0,3 1 1 0,-1-1 4 15,-1 0 0-15,-2 0-1 0,2 1-3 0,0-2 4 16,-3 0-2-16,3 1 3 0,-1 0-3 0,-1 0-3 16,-1 0-1-16,2 0 2 0,0 0 5 0,3 0-2 0,1 0 0 15,-2 0 2-15,9 0-3 0,-16 0 3 16,9 0-5-16,-2 0 4 0,-1 0 1 0,1 0-4 16,0 1 4-16,0 0-5 0,-4 1 4 0,3-2-1 0,2 0-1 15,-3 1 2-15,0-1-4 0,-1 0 4 0,1 0 1 16,0 0-2-16,-3 0-1 0,3 3 3 0,-3-3-3 15,1 0 1-15,0 0-2 0,-1 1-1 0,1 1 1 16,-1-1 1-16,1 1-1 0,2 1 0 0,-2-1 2 16,0-2-6-16,-1 3 5 0,4 0-3 0,-3-2 0 15,2 2-6-15,2 1 4 0,-4 0-2 0,2-4-2 16,-1 1 2-16,1 2-3 0,-1-1 0 0,-1 3-6 0,3-2 2 16,0 0 1-16,-3-1 1 0,4 0-2 15,-1 1-1-15,0 1 1 0,2-3-6 0,-1 1 11 16,-4 1 2-16,6-2-6 0,0 2 6 0,0-3-4 0,-5 2 0 15,4-2 3-15,3 0 0 0,-5 0 2 0,0 0-1 16,0 0 2-16,-2 0-1 0,2 0 2 0,0 0-2 16,1 0-1-16,-1 0 0 0,-2 0-3 0,-2 3 2 15,4-3 2-15,-2 0-1 0,-2 1-8 0,4-2 6 16,-4 2 1-16,2 1-2 0,2-1 2 0,-2-1 4 16,0 0-1-16,-1 1-2 0,0 1 3 0,3-1 1 15,-3-2-4-15,2 1 4 0,-2-2 1 0,3 4-1 0,0-4-2 16,1 4 4-16,-3-2 1 0,3 1-4 0,-5-1 5 15,5 0-5-15,-1 1 5 0,-4-1-2 16,1 1 0-16,-1-1 0 0,0 3-1 0,1-3 2 0,-1 1 0 16,-3-1-1-16,4 0-1 0,1 3 2 0,-2-3 1 15,1-3-5-15,2 6 3 0,-2-3 3 0,-1 0 2 16,1 0-2-16,0 0-5 0,-2 0 4 0,-3 0 3 16,5 1-4-16,2-1-2 0,-3-1 3 0,-3 1 0 15,3 1-7-15,-4 1 7 0,-1-2-3 0,0 0 3 16,2 2 0-16,-2-2-1 0,1 3-1 0,-1-2 0 15,1-1-4-15,0 0 7 0,-2 3-3 0,0-3 1 0,3 3 3 16,-4 0-1-16,5 1-2 0,-5-2 0 16,2 0 2-16,1 1-3 0,4 0 3 0,1-1-2 15,0-1 0-15,2-1-6 0,-2 1 6 0,-2 0 0 0,2-2 1 16,1 0-1-16,0-1 0 0,-2 1 2 0,1-2-1 16,-2 0 1-16,-2 3-2 0,-2-3 2 0,1 2-1 15,0-2-7-15,0 1 2 0,-1 1 3 0,1-1 3 16,2 2-1-16,-2 0-3 0,1 0 3 0,-1 0-6 15,-1-2 6-15,1 2 1 0,-1-3-2 0,0 3 2 0,-2 0 1 16,1 3 0-16,1-3-1 0,0 0 0 16,0 0 1-16,1 0-1 0,0 0-1 0,4 0 0 0,-3 0-3 15,3 0 0-15,-4 0 0 0,5 2 5 0,-2-4-1 16,2 2 2-16,-6 0-5 0,6 0-1 0,-6-3 0 16,0 3 1-16,1-1 4 0,-2 1-4 0,-1-1 2 15,2-2-3-15,0 0 5 0,-2-1-6 0,-2 4 3 16,4-4 1-16,-1 1-2 0,-1 0 5 0,1-1-6 15,1 4 2-15,1-3-2 0,0 2 3 0,1 0-6 16,-2-1 2-16,0 1 3 0,0 1-2 0,1-1 0 0,1 1-2 16,-2 1-7-16,0-2-2 0,1 1-1 0,0 0-2 15,0-1-1-15,-1 1-9 0,1-2 10 16,-2 2 5-16,-2-3 3 0,4 1-1 0,-1 0-5 0,-3-1 8 16,-1 1-7-16,3 2 7 0,-7-2-2 0,7-1-1 15,-1 2 4-15,2 1 1 0,-3 0 0 0,4-3-5 16,3 2 3-16,3-2 0 0,1 3 4 0,-2 0-3 15,2-1 1-15,-1 1 1 0,-1 0 1 0,2 0 0 16,-1 1-1-16,0 2-5 0,0-2-6 0,2 0 1 16,-4 1 2-16,5-1-4 0,-4-1-3 0,-1 0 8 15,5 0-2-15,-5 0 2 0,5 3 3 0,-4-3-3 0,-2 0 2 16,2 0 1-16,1 0-2 0,-3 0 2 0,3 0 4 16,-4 0-5-16,3 0-4 0,-2 0 5 0,-1 1 0 15,3-1 4-15,0 1-5 0,-2-1-2 0,3 2-11 16,-2-1 0-16,4 1 0 0,-3 0-5 0,0 0-5 15,1-1-13-15,0 1-4 0,3 1 2 0,-2-2-3 16,-2 2 4-16,0-2-1 0,3 0 11 0,-3 3-1 16,2-2 9-16,-2-1 1 0,0 2 2 0,4-2 1 15,-2 1 7-15,-1 0 5 0,-2-1-4 0,4 0 1 16,-2-1 4-16,0 3 2 0,-1-3 0 0,0 0 1 16,2 0-1-16,-2 1 3 0,-1 1-3 0,-3-2 4 0,2 2-1 15,2 0-1-15,-5 0 1 0,-1 1 2 0,2 1 0 16,-2-1-3-16,2 2 1 0,0 0 3 15,1-4 2-15,2 1 2 0,-1-1-3 0,-2-1 4 0,4 1 12 16,-2-1-6-16,2 1-1 0,-2-1-5 0,0 1 5 16,-3-1 3-16,5 0-7 0,-1-1 6 0,1 1 1 15,4 0 0-15,-5 0-2 0,1 0-1 0,-1 0-5 16,4 1-4-16,-2-1-4 0,1 0 6 0,1 0 3 16,-3 3 5-16,2-2-5 0,-1 0-3 0,-2 2 5 0,0-1 0 15,-4-2-1-15,4 1-2 0,0 0-3 16,-4 1-1-16,4 0 0 0,-5-2 2 0,6 1-2 15,0-1 4-15,-3 1 0 0,3-2 0 0,0 3 5 16,2 0-5-16,-2-1-2 0,4 2 4 0,-1-2 6 0,-3 1-13 16,4-1 2-16,-1 2 5 0,1-2-14 0,0 1 13 15,1-1 2-15,-2-1-2 0,-3 3 0 0,3 0 1 16,-4-2-2-16,1-1-4 0,-5 4-1 0,2 0 3 16,-3-1-2-16,1-3 1 0,-3 0 1 0,2 1 1 15,0 0-1-15,-3-1-1 0,4 2 2 0,2 0 0 16,0-2-2-16,3 0 5 0,-2 1-7 0,6-1 4 0,-5 2 0 15,3-4-3-15,2 4 4 0,0 0-6 16,1 0 2-16,1-4 1 0,-1 4-4 0,0-1 9 16,-1-1-3-16,-1 0-1 0,0 3 2 0,-3-3-3 0,0 1-2 15,-1 0-2-15,0 1 1 0,-4-1-5 0,0 3-6 16,-3-1 1-16,0-3 0 0,1 2-3 0,-9-2 11 16,0 0-2-16,9 0 7 0,-3 0 3 0,2-2 1 15,0 2 3-15,3 0 7 0,2 0 0 0,-3 0-5 16,5 0 5-16,1 0-4 0,2 0 0 0,1 0 1 15,-4 0-6-15,3 0-2 0,0 0 8 0,1 2 1 16,-2-2-8-16,-1 0 3 0,3 0-6 0,-4 0 4 16,5 0 3-16,-6 0-5 0,-2 0 7 0,-1 0-1 0,-2 0-4 15,-2-2-15-15,1-1 17 0,-9-1 1 16,2 3-7-16,-3-1 3 0,4 2-1 0,-3-2-3 0,2-1 5 16,-2 2-4-16,2-1 6 0,5 0-2 0,0 0 5 15,5 1 1-15,-5 1-12 0,4 0 6 0,0 0 2 16,1 0 2-16,4 0 1 0,0 1-6 0,2 1-12 15,-3-2 11-15,4 2-8 0,-3 0 0 0,1-1 6 16,-5-1 10-16,0 3-19 0,0-3 10 0,0 1 4 16,-2-1-3-16,-1 1-3 0,1 1 3 0,-8-2-2 15,0 0 1-15,-2 0 2 0,1 0-9 0,-2-2 7 16,0 0-3-16,1 2-6 0,-1-3 6 0,3 2 3 0,5 1-2 16,-4 0-4-16,5-2-4 0,2 2 6 15,-3 0 4-15,3-4 1 0,0 6 0 0,3-5 6 0,-1 3-2 16,4 0-6-16,1-1 7 0,-2 2-6 0,3-2 0 15,-3 1 3-15,2 1-3 0,-6 0-1 16,-1-1-9-16,1 4 10 0,0-2 7 0,1-1-9 0,-10 3 0 16,-1-3-3-16,7-1 6 0,-7 2 0 0,2 0-6 15,-4 1 6-15,4-3-2 0,-1 0 3 0,6 0 0 16,-4 0-1-16,-1-3-3 0,6 3 4 0,1-1-5 16,-2 2 8-16,1-2-10 0,1 1 5 0,-1 1 1 15,-1-3-4-15,-6 2 4 0,1 1 0 0,5-2-2 0,-1 2 2 16,-5 0-2-16,5 2 4 0,3-3-2 0,-10 0-1 15,3-3-2-15,-1 3-2 0,5-1 3 0,-3 1-2 16,-1-1-8-16,-3 1 12 0,2-2-9 0,0 2 4 16,0 0 2-16,-2-2 1 0,0-1 1 0,2 3-4 15,1-5 6-15,4 3 5 0,-4-3-6 0,5 4 2 16,3 1 3-16,0-1 1 0,1-3-6 0,2-1 7 16,3 2-3-16,0 0 4 0,3 1-3 0,-3 1-4 0,4-2 1 15,1 0 0-15,2 2 1 0,-3 0-2 16,0-1 4-16,0-2-9 0,-1 1 4 0,-3 2 3 0,0 0-9 15,-3 1-1-15,-5-1 0 0,3 1 7 0,-2-1-4 16,-8 2 0-16,0 1 5 0,5-1 2 0,-3 1-11 16,-1-2 4-16,-3 0 4 0,8 1 4 0,-1 2-7 15,4-3-1-15,-3 1 0 0,-1-1 5 0,4 1-2 16,-3-1-5-16,4-1 6 0,2 1 0 0,0-1 0 16,5 3 0-16,-1-2-3 0,5 0 3 0,-1 0 0 15,0 1-2-15,1 0-3 0,-1 0 1 0,2-1-2 16,-5 3 4-16,-1 0 0 0,3-3-7 0,0 3 8 0,-3 0-4 15,3-3-3-15,-1 3-2 0,-3-2 6 0,3 3 3 16,-3-3 0-16,3-1 1 0,-2 3-3 0,1-3 2 16,0 1-1-16,3-1 3 0,-4 0-7 0,3 0 4 15,2 0 3-15,-2 0 0 0,4-1 9 16,5 1-2-16,-12 0 2 0,12 0-1 0,-8 0-3 0,1 0-7 16,7 0 1-16,-9 1-2 0,2-1 4 0,1 0 7 15,0 1-6-15,-2 1-2 0,2-1-4 0,-1 1 3 0,-4 2-3 16,2-1 3-16,-3 0-6 0,2-2 2 15,0 0 1-15,-2 1 1 0,1-1-4 0,3 3-9 16,-1-1 12-16,-1-3-2 0,2 2-3 0,1-2-3 0,-1 3-9 16,2-3-17-16,-1 1 5 0,2 2-3 15,5-3-35-15,-6 1-42 0,6-1-99 0,-7 0-224 0,7 0 99 16</inkml:trace>
  <inkml:trace contextRef="#ctx0" brushRef="#br0" timeOffset="124690.96">26048 7548 98 0,'0'0'124'16,"0"-5"-11"-16,0 5-11 0,0-4-7 0,0 4-14 15,4-4-3-15,-4 4-6 0,0 0-14 0,1-7 4 16,-1 6-4-16,0 1-4 0,0 0-2 0,3-6 1 15,-3 6 0-15,0 0-7 0,1-2-1 0,-1 2-3 16,0 0-8-16,0 0 2 0,0 0-5 0,3-3-2 0,-3 3-3 16,0 0-4-16,0 0-5 0,0 0-2 15,0 0-1-15,0 0-2 0,0 0-5 0,0 0 2 0,0 0 2 16,2 8-3-16,-2-8-3 0,0 7 0 0,0-7-5 16,0 8 7-16,0-7 3 0,0-1-7 0,-2 8 3 15,2-4-3-15,0 0 0 0,2 0 2 0,-2 1-2 16,1 0-10-16,-1-1 11 0,0 1 0 0,0-1-2 15,2 2 1-15,-1 1-2 0,0-1-1 0,-1-1 1 16,0-1 1-16,0 1-3 0,0 1 4 0,3-3-3 16,-6 1 2-16,6 0-9 0,-3-4 6 0,0 0 0 15,0 6-4-15,0-6 4 0,1 4 3 0,-1-4 6 0,0 4-4 16,0-4-1-16,0 0 0 0,0 0 1 0,1 4 0 16,-1-4-3-16,0 0-1 0,2 2-8 0,-2-2-23 15,0 0-25-15,0 0-32 0,6 1-154 0,-6-1-263 16,0 0 117-16</inkml:trace>
  <inkml:trace contextRef="#ctx0" brushRef="#br0" timeOffset="126808.24">26074 7616 33 0,'0'0'117'0,"0"0"-2"0,0 0-10 16,0 0-13-16,0 0-15 0,0 0 8 0,0 0-10 16,0 0-6-16,0 0 4 0,0 0-5 0,0 0-6 0,0 0-6 15,0 0-2-15,9-1-6 0,-9 1-8 16,10-2-6-16,-5 0 1 0,1 2-4 0,-1-3-3 0,2 3-5 15,2-1-3-15,-3 1-2 0,6-3-2 0,-5 5 4 16,1-5-9-16,-2 3 5 0,5 0-6 16,1-3 6-16,-3 3-11 0,0-1 1 0,1 1-2 0,2-3 5 15,-2 3-3-15,4 0-4 0,-2 0 2 0,6 0-1 16,0 0-3-16,-4-1-1 0,2 2-2 0,3-1 10 16,-1 0-4-16,0 0-6 0,1 0 3 0,-2 0 3 15,0 0-1-15,-1 0-3 0,3 0-7 0,-2 0 9 0,-4-1 2 16,4 2 2-16,-4-1-4 0,0 3 1 0,1-6 5 15,-1 2-1-15,2 1-16 0,-3 0 11 0,0 1-1 16,3-3 1-16,1 2 3 0,-3-2-4 0,1 4-3 16,4-5 1-16,-3 3 10 0,-2 1-3 0,1-3-5 15,-2 1-3-15,-1 1 3 0,1-2-1 0,0 2-3 16,2-1 7-16,-1 0 0 0,0 1-3 0,2-3 2 16,-2 3 3-16,1-3-6 0,0 1 3 0,0-1-2 15,4 1 0-15,-4 0 0 0,4 0 0 0,-4 1 1 16,0-1 3-16,0 4-10 0,4-4-4 0,3 2 10 15,-4 0 6-15,1 0-4 0,0 0-7 0,-4 0 7 0,7 0 3 16,-8 0-5-16,3-2-6 0,5 2 0 0,-5-2 5 16,2 2 1-16,-5 2-6 0,2-4 6 0,1 1 3 15,1 1 1-15,1 0-11 0,2-2 10 0,-4 4 0 16,6-2-7-16,-4 1-4 0,0-2 9 0,2-1 3 16,-1 1-3-16,-1 0-2 0,4 1-2 0,0 0 7 15,-2-3-6-15,-1 3 1 0,0 3 0 0,2-3-1 16,-1-3 0-16,-1 6 2 0,1-3 3 0,-1 1-1 0,-2-2-4 15,0 3 6-15,2-2-3 0,-2 0 2 16,-2 2-3-16,-2-1 2 0,1 1-5 0,4-2 6 16,-4 2-4-16,0 0 2 0,8-2-3 0,-3 0 7 0,3 1-4 15,0 1 1-15,-1 0 5 0,9-1-4 0,0-1 7 16,-3 1-1-16,0-1-3 0,1-1 3 0,-5 1 1 16,-1 0-1-16,-3-1-4 0,1 1 0 0,0-2 0 15,-2 2 2-15,-1 0 4 0,-4 0-4 0,4 0 4 16,-4-2-1-16,3-1-2 0,-2 3 0 0,5 0 0 15,-3-2-3-15,3 0 3 0,-6 2-5 0,5-1 2 16,1 1-1-16,-1 1-4 0,2-1 5 0,-1 2 0 0,2-2-3 16,-2-2 1-16,2 4 1 0,0-4-6 0,1 2 5 15,-2 0 2-15,-1 4 3 0,1-4-7 0,-1 0 1 16,1 0-4-16,-1 0 5 0,-1 3-1 0,3-1 1 16,0-2-8-16,-1 0 8 0,-3 0-1 0,4 0 0 15,-3 0-1-15,-2 0-2 0,7 2 1 0,-5-1-2 16,1-1 4-16,-6 0-2 0,8 0-3 0,-8 0 3 15,4 2 1-15,-4-2-4 0,5 3 6 0,-5-2-5 16,0 2-3-16,5-3 8 0,-1 4-2 0,1-3-3 16,-4 3 1-16,4-3 2 0,-5 3 0 0,5-1-4 15,-5-3 7-15,-2 1-2 0,3 1-1 0,-2 0-3 0,2 1 3 16,-4-2-3-16,3 2 2 0,-2 0 4 0,2 1-6 16,2-1-1-16,1 1-5 0,-2 0 5 15,-1-1 7-15,0-1 1 0,7 0-5 0,-4 2 3 0,-3 1-2 16,1-4 0-16,4 3 1 0,0-2-1 0,-5 0 1 15,-1 1-1-15,3-3-1 0,-1 4 0 0,-3-3-3 16,8 0 6-16,-6 1-4 0,2 0-1 0,-3 1-1 16,1-2 4-16,3 0-2 0,-3 1 0 0,1 1 3 15,3 0-2-15,-3-2-5 0,-3 3 3 0,3-3 0 16,-1 2 5-16,5-3-3 0,-4 1 0 0,6-1 6 16,-5 1-8-16,-1-1 1 0,2 2 4 0,-2-1-3 0,-2-1-3 15,-2 1 1-15,5-1 0 0,-3 0 2 0,1 3-4 16,-1-3 3-16,1 2 7 0,-4-2-5 0,-1 0-3 15,0 0 7-15,0 2 0 0,-8-2-6 0,13 0 1 16,-6-2 0-16,0 0 0 0,2 2 1 0,-2 0-3 16,0 0 0-16,0-2 0 0,0 2-1 0,2-1 7 15,-1-1-2-15,0 3-3 0,2-1 0 0,-4 0 3 16,3-1-2-16,1 2-3 0,-2-1 3 0,2-1-1 0,2 2-2 16,-3-1-1-16,-2 0 1 0,5 1 4 15,-6-1-3-15,1 0 1 0,0 0 0 0,2-1 2 16,-1 1 2-16,0 1-9 0,-2-2 9 0,2 0-6 0,1 2 0 15,-2-2 3-15,1 1-2 0,0 1 3 0,-1-2-3 16,1 1 1-16,-2 0-4 0,3-2 7 0,-1 4-20 16,1-2 2-16,-1 0-2 0,-1 0 4 0,1 0 2 15,0 1 0-15,-2 0 1 0,3 0 3 0,-3-1-2 16,-1 2 0-16,2-2 6 0,-1 2-1 0,-6-2 0 16,13-4 2-16,-7 4-2 0,2 0 1 0,0 0-4 15,-2-1 3-15,-1 0-4 0,-5 1 7 0,11 0-2 16,-7-1-1-16,-4 1 2 0,9 0 1 0,-9 0 3 0,8-2-1 15,-3 1-4-15,-5 1 7 0,0 0-3 16,0 0 0-16,10 0 2 0,-10 0 2 0,0 0-4 0,6 0 2 16,-6 0 0-16,0 0-4 0,3-1-1 0,-3 1 11 15,0 0-8-15,0 0 0 0,4-3 2 0,-4 3-3 16,0 0 1-16,0 0-4 0,0 0-1 0,0 0 2 16,0 0 3-16,0 0 0 0,0 0 0 0,0 0-3 15,0 0 0-15,5-1 3 0,-5 1 0 0,0 0-2 16,0 0 1-16,0 0 1 0,0 0 1 0,0 0 1 15,0 0 1-15,0 0-5 0,0 0 7 0,0 0-6 16,0 0-1-16,0 0 0 0,0 0-2 0,0 0 4 0,0 0-5 16,0 0-2-16,0 0 3 0,0 0 0 0,0 0 2 15,0 0-4-15,0 0 2 0,0 0 0 16,0 0 1-16,0 0 2 0,0 0-1 0,0 0 2 0,0 0 1 16,0 0-2-16,0 0-1 0,0 0 1 0,0 0-4 15,0 0 5-15,0 0 0 0,0 0 3 0,0 0 1 16,0 0-2-16,0 0-7 0,0 0 6 0,-1-8-2 15,1 8 0-15,0 0 0 0,0 0 3 0,0 0-3 16,0 0 1-16,0 0-3 0,0 0 3 0,0 0-4 16,0 0-2-16,-4-5 8 0,4 5-5 0,0 0 3 15,0-5-3-15,0 5 6 0,0 0-6 0,-4-3 4 16,4 3-1-16,0 0-1 0,0 0 11 0,0 0-17 0,-1-3 7 16,1 3-6-16,0 0 1 0,0 0 7 0,0 0-3 15,0 0-1-15,0 0-5 0,0 0 7 16,-4-4-1-16,4 4 5 0,0 0-7 0,0 0 4 0,0 0 2 15,-2-4 0-15,2 4 7 0,0 0 5 0,0 0 0 16,-2-3-3-16,2 3 3 0,0 0-3 0,-2-5 0 16,2 5-4-16,-3-9 3 0,3 6 0 0,-1-2-2 15,1 2 2-15,-2-4-2 0,0 3-4 0,-2 1 1 16,1-4-1-16,1 2 0 0,-3 2 3 0,4-3-4 16,0 2 2-16,1 4 3 0,-2-7-1 0,0 6 3 15,2 1 5-15,-2-4-5 0,2 4-1 0,-3-4-2 16,3 4 1-16,0 0-3 0,0 0-2 0,0 0 0 0,0 0-2 15,0 0 4-15,0 0-6 0,0 0 2 16,0 0 3-16,0 0-3 0,0 0 0 0,0 0-1 16,0 0 4-16,0 16-5 0,0-12-1 0,-1 1 5 0,1-1-1 15,1 1-2-15,-1 2 1 0,3-3 0 0,-1 1-2 16,0 0 2-16,0 1-1 0,0-1 0 0,-1-1 3 16,3 3-6-16,0-3 10 0,-3-1-7 0,3 0 1 15,-2 1-3-15,-2-4 8 0,6 3-8 0,-4 0 0 16,0 0 3-16,-2-3 5 0,2 1-3 0,-2-1 4 15,0 0 2-15,0 0 3 0,0 0-5 0,0 0-3 16,9-4 1-16,-9 4-1 0,0-4-1 0,0 4 1 16,0-6-4-16,0 6 10 0,0-5-6 0,0 5 0 15,0-5 2-15,0 5-2 0,-2-4 0 0,2 4-2 16,0 0 1-16,0 0 0 0,2-4-5 0,-2 4 6 16,0 0-3-16,0 0-15 0,0 0-38 0,0 0-58 0,0 0-179 15,-9 8-312-15,0-6 138 0</inkml:trace>
  <inkml:trace contextRef="#ctx0" brushRef="#br0" timeOffset="130773.45">4874 9081 23 0,'0'0'105'0,"-3"-3"-5"0,3 3-15 0,0 0-7 16,0 0-8-16,-3-5-2 0,3 5-15 16,0 0-7-16,-2-2-4 0,2 2 2 0,0 0-9 0,0 0 2 15,0 0-10-15,0 0-4 0,-4-3-3 0,4 3 10 16,0 0 1-16,-5-3 5 0,5 3-1 0,-6 0-10 16,6 0 3-16,-5-5-4 0,0 4-6 0,5 1 3 15,-7-3-3-15,7 3-2 0,-4 0 1 0,4 0-7 16,0 0 0-16,0 0 1 0,-8-2-2 0,8 2 1 15,0 0-2-15,0 0-6 0,0 0 0 0,0 0 5 16,0 0-4-16,0 0 0 0,0 0 0 0,0 0 2 16,0 0-1-16,0 0-6 0,0 0 6 0,0 0-4 0,0 0 1 15,0 0-2-15,0 0 3 0,0 0-2 16,0 0-2-16,0 0 3 0,13-3 2 0,-13 3-5 0,10 2 5 16,-10-2-3-16,9 1-2 0,-3 1 2 0,5-2-5 15,0 0 11-15,1 0-7 0,0 0 0 0,2 0 2 16,-2-2 4-16,2 1-4 0,5-3 1 0,-6 3 2 15,0-1-7-15,1 0 8 0,-4-1-3 0,4 1 1 16,-2-1-2-16,-1 1-1 0,0-1 2 0,1 2-3 16,2-2 8-16,-4 1-9 0,2 1 6 0,3-2-6 15,-2-1-2-15,6-1 2 0,-2 1 2 0,2 1 2 16,3-2-4-16,4-1-8 0,-5 2 13 0,6-1-1 16,0 1-4-16,-6 1 3 0,2 0-1 0,3-3 2 15,-6 3-8-15,2 1 10 0,1-1-9 0,-2-2 2 0,0 1 7 16,0-1-2-16,-3 2 6 0,2-2-8 0,-1-2 1 15,-1 5 1-15,2-3-1 0,-3-2 1 0,1 3-4 16,1-1 5-16,0 0-4 0,9-1 1 0,-7 1 6 16,6 0-6-16,-8 1 2 0,9-3 1 0,0 4-2 15,2 0 1-15,0-1-3 0,2-1 1 0,1 3 1 16,2 0 2-16,3 1-6 0,-1-2 1 0,-1 1 2 16,1-1 2-16,-1-1-2 0,-2 1-4 0,-2 3-2 15,-1-4 3-15,-12 2 7 0,4 1-3 0,-1-1 6 0,-3 1-11 16,0 1 1-16,2-1 8 0,-3 1-8 0,1-3 5 15,1 1-5-15,-1 1 4 0,3-3-1 16,6 1-2-16,5 0 0 0,-2-1-5 0,1-4-5 0,1 2 5 16,0-1-10-16,2-1 1 0,2 1 5 0,-3 0 3 15,1-2 7-15,-1-1-11 0,1 2 5 0,-2 1 0 16,-2 0-10-16,0 4 2 0,-5-1-10 0,-5 3 0 16,-2-1-4-16,1 2-11 0,2-3 1 0,1 3-5 15,-5-1-4-15,4 1 0 0,-2 0 4 0,-1-1 1 16,4 1 4-16,-2-2 5 0,7 0 7 0,-9 1-1 15,1-1-1-15,2-3 25 0,10 0 18 0,0-2-1 16,4 2 4-16,-3 0-6 0,2 0 6 0,-2 0-6 16,-4 2-3-16,5 2-5 0,-5-2-13 0,2 1-20 15,-10 1-34-15,1 2-34 0,-1-1-106 0,8-1 47 16</inkml:trace>
  <inkml:trace contextRef="#ctx0" brushRef="#br0" timeOffset="133356.25">9049 8872 134 0,'0'0'136'0,"0"0"-11"0,0 0-11 16,0 0-12-16,0 0-7 0,-2-9-4 0,2 9-8 15,0 0-12-15,0 0-6 0,0-5-9 0,0 5-4 16,0 0-5-16,0 0-2 0,0-4-13 0,0 4 1 16,0 0-3-16,-6-2 0 0,6 2-6 0,0 0-1 15,-1-4-4-15,1 4 1 0,0 0-7 0,0 0 0 16,0 0 3-16,-6-3-5 0,6 3 4 0,-8 0-6 0,8 0-2 15,-9 0-1-15,9 0-7 0,-14 3 5 0,7-2 4 16,-5 2-1-16,2-2-2 0,-3 0 0 0,0 0 2 16,-6 1 1-16,1-2-3 0,-1 0-2 0,-4 1 0 15,-4-1-3-15,-3 0 1 0,-1 2-1 0,-2 0 4 16,-2-2 2-16,3 2-2 0,-4-1 2 0,3 1-4 16,-4 0 3-16,4 0-2 0,-2-1-12 0,2 1 12 15,0 0 5-15,-2 1-5 0,3 0 1 0,0-1-5 0,0 0 4 16,3 1-1-16,-3-1-4 0,3 1 3 15,-2 1 2-15,3-1-4 0,0 0 3 0,0 2-4 0,0-1 3 16,0 1 0-16,1 0 1 0,-4 0 2 0,-1 2-7 16,1 2 6-16,1-2-3 0,-3 3 1 0,1-3 0 15,0 3-4-15,-3-3 1 0,3 0 2 0,-1-1 0 16,-2 1-3-16,1-2 6 0,1 4 0 0,-2-3-7 16,2 1 8-16,-1 0-4 0,0 0-2 0,0 0 3 15,0 0 2-15,4-2-6 0,-2 1 9 0,1 0-1 16,1-1-3-16,-1 0-9 0,3 1 5 0,0-2 7 15,-3 0 1-15,-1 1-3 0,1-1-3 0,-3 0 2 0,1-2-1 16,0 3-1-16,1-2-3 0,-3 4 4 0,3-3-2 16,0 1-2-16,2 0 4 0,-2-1-2 15,2 0-1-15,2 0 4 0,0 1-4 0,6-2 5 0,3 1-1 16,-8-1-5-16,7-1 2 0,2 0-5 0,-1-1 4 16,1 1-8-16,5 0 11 0,-7 1-1 0,2 1 5 15,1-3-6-15,-1 2 2 0,-1 1 1 0,0-2-4 16,0 3 1-16,0-2 3 0,-1 0 2 0,2 2-2 15,-1-1-4-15,1-1 0 0,-2 2 3 0,1-1 2 16,1 1-8-16,-4-1 6 0,3 1-2 0,-1 0 3 16,-1-1-1-16,0 2-4 0,0-1 3 0,2-1-3 0,-3 2-2 15,3 1-2-15,-3-3 2 0,3 1 5 0,-2-1 3 16,1 2-2-16,1-1-2 0,0 0-2 16,-2 1 6-16,2-3-4 0,3 0 0 0,-2 0 3 0,1 1 3 15,-2-2-8-15,6 0 2 0,-5-1 0 0,0 1 2 16,3-2 1-16,-4 2 0 0,2-2-6 0,-2 1 4 15,2-1 2-15,3 2 3 0,-2 0-4 0,0-1-1 16,1 1-1-16,-1-2 0 0,3 2 0 0,-1 0 1 16,-3 1-5-16,0-2-2 0,7 1 2 0,-6 1 5 15,3-3 2-15,0 2-6 0,0 1 1 0,2-3 2 16,-1 1-6-16,2-1-6 0,1 3-10 0,-1-3-7 16,4 2 1-16,-2-2-10 0,-1 0-2 0,0 1 3 0,0-2-6 15,0 1 3-15,-4 0-6 0,3-2-1 0,-3 2-5 16,3-3-3-16,-2 3-6 0,1 0 2 0,0-2 0 15,1 0-23-15,-1 1-54 0,2-1-148 0,1 0 66 16</inkml:trace>
  <inkml:trace contextRef="#ctx0" brushRef="#br0" timeOffset="134541.13">5209 9215 45 0,'0'0'84'0,"-1"-5"-4"0,-3 1-3 0,3 1-9 0,-3-2-9 16,4-1-2-16,-4 2 1 0,3-3-5 0,0 2-3 16,-3 0 0-16,0 0-3 0,0-1-9 0,0 0-4 15,-2 2 1-15,2 1-12 0,-1-1 3 0,1-2-5 16,-1 4 6-16,1-1-7 0,-1 2-2 0,0-2-3 16,2-1 0-16,0 1-2 0,3 3-2 0,-6-3-3 15,3 0 1-15,3 3-3 0,-7-1 5 0,4-3-5 16,3 4-2-16,-7-3 3 0,3 2-8 0,4 1 7 15,-5-4-2-15,1 1 5 0,4 3-4 0,-6-2-1 0,2-1-3 16,4 3 4-16,-5 0-7 0,5 0 1 16,-6-1 5-16,6 1-1 0,-8 0-4 0,8 0 2 15,0 0 1-15,-12 0-8 0,7 1 7 0,5-1 5 0,-9 3-7 16,4-3 1-16,0 0-2 0,5 0 5 0,-10 2-1 16,10-2 1-16,-7 0 1 0,7 0-3 15,-7 2 3-15,7-2 2 0,0 0 9 0,-8-2 6 0,8 2 0 16,0 0 5-16,-5-2-6 0,5 2-4 0,0-4 2 15,0 4 2-15,0 0-5 0,0-7-5 0,5 3-1 16,-2 3 3-16,-1-2-1 0,-2 3-5 0,9-2 8 16,-2 1-10-16,0-1 3 0,1 2-2 0,2-1 0 15,3 1-2-15,-2 0 0 0,1 0 0 0,1-1 3 16,-1 2-6-16,2-1 0 0,-1 1-3 0,0 1 3 16,-1-2 0-16,0 2 1 0,2-2 1 0,6 3-2 15,-4-2 2-15,1 0-2 0,1-1-1 0,1 0 8 0,-1 3-6 16,1-3-2-16,2 0-1 0,0 0 5 0,2 1-1 15,5 0 1-15,-1 2-1 0,2-1 2 0,-1-2-1 16,2 1-1-16,-2-1-1 0,0-3 0 0,-6 3-2 16,6-1 0-16,4-1 3 0,0 1 3 0,-4 1-4 15,-6 1 0-15,-1-2 9 0,1 0-12 0,0 1 4 16,-3 0-2-16,-1 0-2 0,1 1 2 0,0 0-4 16,-1-1 2-16,0 3 1 0,0-1 1 0,1-2-4 15,1 2 7-15,-3-2-7 0,4 3 3 0,0-1 0 16,1-2 1-16,5 0-1 0,1 2 2 0,1 0 0 15,2-2 2-15,0 0-3 0,2 0-1 0,-4-1-13 16,6 2-1-16,-2-1-20 0,-1 1-7 0,2 1 1 0,0-2-11 16,-4 0 3-16,2 1 2 0,-1-1 2 0,1 0 5 15,-1-1 6-15,-3-1 0 0,-9 2 6 16,3 0 0-16,-2-1-1 0,-1 2 9 0,2-3 2 0,-1 3-1 16,-3-2 3-16,2 0-2 0,-2-1 2 0,2 2 6 15,0-2-2-15,-1-1 6 0,2 1 2 0,-1-3 0 16,3 3-2-16,5-5 7 0,1 1 1 0,1-1-2 15,3 1 0-15,0 0 0 0,0-3 0 0,0 4-3 16,0 0 6-16,1 0 0 0,-3 1-3 0,-1 1 1 16,-7 0-7-16,6-2 9 0,-8 4-2 0,1 0 0 15,-2-1 0-15,0-1 1 0,-1 3 1 0,4-2-2 16,-4 0 4-16,0-1-3 0,1 2-2 0,-3-3 2 0,4 1 3 16,-1-2 1-16,0 1-2 0,0-1 11 0,4 0 0 15,5-2 1-15,0 2-2 0,0-3 2 16,2 4-8-16,-2-2 3 0,1 0-1 0,-1 1-3 0,-6 3 2 15,0-2-3-15,-3 1-1 0,1 0-3 0,-1 2 5 16,1 0 3-16,-1-2-6 0,-1 3-2 16,1-1-2-16,-3 0 3 0,5-1 1 0,-6 1 0 0,6-1 0 15,-2 0-8-15,1-1 2 0,0-1 7 0,1 1-10 16,1-2 12-16,7-2-3 0,-2-1-3 0,5 1 9 16,0 0-10-16,-3 2 3 0,1-3-6 0,-2 3 6 15,-7 1 0-15,0 0 8 0,2 3-13 0,-2-3 0 16,-2 4 3-16,0-3-2 0,-1 3-1 0,1-3-2 15,-2-1-1-15,2 3-4 0,-1 0 6 0,1-2 3 0,0 2-4 16,0 1 3-16,-1-1 2 0,1-2-2 16,2 1-2-16,-2-1-6 0,3 1 12 0,-3 0-6 0,0-1-4 15,0 1 5-15,0-1 3 0,0-1-5 0,3 3 4 16,-4-2-2-16,1 2 1 0,-2 1 0 0,2 0 4 16,-5-3-4-16,0 3 0 0,4 0-6 0,-6 3-3 15,0-3-4-15,2 2-2 0,-2 0 0 0,2 0 5 16,-4 1-5-16,-1-3 10 0,0 3-1 0,0-1-2 15,-3 0 2-15,2-1-1 0,2 3 2 0,2-2-3 16,-6-1 8-16,4 1-8 0,3 1 9 0,-4-3-6 16,5 0 5-16,3 0-1 0,1 1 4 0,-5-1-6 15,0 3 2-15,0-3-7 0,0 1-10 0,-1 1-14 0,-1 2-10 16,-1-3-12-16,-5 1-4 0,7 1-34 16,-6-1-100-16,-1 0 45 0</inkml:trace>
  <inkml:trace contextRef="#ctx0" brushRef="#br0" timeOffset="135006.82">9324 8845 135 0,'0'0'25'0,"0"0"12"15,0 0 18-15,0 0-12 0,5 0 6 0,-5 0 0 16,0 0-4-16,0 0-5 0,4-7 2 0,-4 7-8 16,0-3 2-16,0 3-2 0,0 0-2 0,-4-7-7 15,4 7 3-15,-4-8-6 0,0 6 3 0,3-1 7 16,-3 2-12-16,0-4 8 0,3 2 0 0,1 3 6 16,-5-5 2-16,0 3-5 0,2 0 3 0,3 2-1 15,-5-6 1-15,4 4-8 0,-6-1-3 0,7 3 4 16,-2-4-1-16,-2 3 0 0,4 1-5 0,-10-1 0 15,10 1-4-15,-13 1 2 0,5 0-1 0,2-1-5 16,-3 3 0-16,-2-1 0 0,-2 1-2 0,4 1-4 16,1-1 1-16,0-3-2 0,1 2 0 0,-1 2 2 0,2 1-6 15,-1-2-3-15,2 1 9 0,2-3-6 0,-1 3 2 16,1 1 1-16,1-2-9 0,-1 0 8 0,3-3-3 16,-4 4 2-16,4-1 3 0,0-3-2 0,-1 5-1 15,1-5 2-15,0 0-3 0,1 6 0 0,-1-6 3 16,0 0-3-16,0 0 7 0,-2 4-11 0,2-4 5 15,0 0 3-15,0 0-6 0,0 0 1 0,0 0 4 16,0 0-8-16,0 0 14 0,1-15-12 0,-1 12-1 16,0 3 4-16,1-9-6 0,-1 3 6 0,3 1-2 15,-2 1 0-15,3-1 0 0,-3 1-3 0,0 1 4 0,-1 3-2 16,2-5-2-16,-2 5 2 0,4-3-2 0,-4 3 2 16,0-4-1-16,0 4-2 0,0 0 1 0,0 0-3 15,0 0 3-15,0 0-3 0,0 0 5 0,0 0-2 16,0 12 4-16,0-12 1 0,0 7-7 0,0-2 6 15,1-1-4-15,0 0 3 0,-1 3-2 0,-1-2-3 16,1-1-3-16,0 3 12 0,0-3-3 0,-1 2-10 16,1-1-33-16,0-2-38 0,-3 1-133 0,2 1-229 15,-3-3 103-15</inkml:trace>
  <inkml:trace contextRef="#ctx0" brushRef="#br0" timeOffset="136263.24">5053 9150 53 0,'0'0'105'0,"0"0"-10"0,0 0-13 15,0 0-4-15,0 0-10 0,0 0-14 0,-5-2-2 0,5 2 0 16,0 0 0-16,0 0-11 0,0 0-8 0,0 0-2 15,0 0-1-15,0 0-6 0,0 0-2 0,0 0-1 16,0 0 2-16,0 0-8 0,0 0-1 0,0 0 0 16,0 0-6-16,0 0-3 0,0 0-20 0,0 0-27 15,0 0-26-15,0 0-74 0,0 0-152 0,0 0 67 16</inkml:trace>
  <inkml:trace contextRef="#ctx0" brushRef="#br0" timeOffset="145689.72">14977 8747 102 0,'0'0'123'0,"6"-8"-19"0,-6 8-1 0,0 0-12 15,0 0-10-15,0 0-11 0,0 0-1 0,0 0-16 16,0 0 4-16,0 0-12 0,0 0 3 0,0 0-16 0,0 0 3 15,0 0-1-15,0 0-6 0,4-1 0 0,-4 1 4 16,0 0-9-16,0 0 1 0,0 0-1 0,0 0 2 16,0 0-2-16,0 0-7 0,0 0-3 0,0 0-5 15,0 0 4-15,0 0-6 0,0 0 1 0,0 0-4 16,0 0-1-16,0 0 9 0,0 0 1 0,0 0-10 16,0 0 8-16,0 0-10 0,0 0 3 0,0 0 1 15,0 0-4-15,9 2 1 0,-9-2 4 0,8 2-3 16,-6-1-2-16,-2-1-5 0,12 1 8 0,-7 1 1 15,0-1-2-15,2-1 0 0,-2 1 1 0,2 0 3 16,1-1-7-16,-2 2 5 0,1-2-3 0,2 0 2 16,-2 0-2-16,0 0 0 0,-1 0-4 0,2 0 4 15,-1 0-5-15,2 0 4 0,-1 0-6 0,0 0 7 0,3 2-1 16,2-2-3-16,1 3 5 0,3-3-10 0,-3 2 5 16,-1 1 4-16,2 1 2 0,2-4 1 0,-4 3-6 15,4-1 4-15,-3 1 3 0,-1 0-3 0,5-1 2 16,-5 0 2-16,1 0-8 0,-3 1 3 0,-2-2 1 15,4 0-6-15,-7 1 1 0,-2-1 6 0,1 0 3 0,-1 2-18 16,-4-3 16-16,0 0-2 0,9 0 7 16,-9 0-4-16,0 0 4 0,0 0-8 0,0 0 9 15,0 0-10-15,0 0 10 0,0 0-3 0,0 0 2 0,0 0-7 16,-22 0 7-16,22 0-9 0,-5 3-10 0,5-3 14 16,0 0-5-16,0 0 5 0,-8 0-1 0,8 0-3 15,0 0 0-15,-7 0 0 0,7 0 0 0,-8 4 6 16,0-3-4-16,-2-1 0 0,0 2-2 0,-2 0 2 15,-1-2 1-15,2 3-6 0,-2-1 3 0,1-2-1 16,-1 3 5-16,-5-2-1 0,5-1-4 0,-1 1 3 16,0-1-2-16,5 0 3 0,-2 0 4 0,3 2 1 15,8-2 5-15,-14-2 1 0,10 1 1 0,4 1 10 16,0 0-2-16,-9 0 5 0,9 0 2 0,-5 0-1 0,5 0-1 16,0 0 0-16,0 0-3 0,-4-1-9 0,4 1 4 15,0 0-1-15,-2-5-7 0,2 5-2 0,0 0 5 16,-3-5-2-16,3 5-4 0,-7-3 1 0,7 3-4 15,-7-2-1-15,3 0-2 0,-5 2 6 0,5-3-9 16,4 3 0-16,-11-3 1 0,6 3 5 0,5 0-4 16,-9-1 3-16,9 1-4 0,0 0-1 0,-9-1-1 15,9 1 4-15,0 0-3 0,0 0 5 0,0 0-3 16,0 0 2-16,0 0-3 0,-1 5 1 0,1-5-1 0,0 0-3 16,16 3 3-16,-8-3-1 0,5 0-3 0,-2 0 4 15,2 0 1-15,6 2-2 0,-1-2 4 0,0 0-5 16,4 0 1-16,-6 0-4 0,3 0-1 0,1 0 5 15,-1 0 0-15,1-2-3 0,1 2 6 0,-1 0 1 16,-1 0-2-16,3 0-2 0,-3 0 3 0,6 0-3 16,1 0-7-16,-4 0 5 0,7 0 2 0,-2 0 5 15,-5 0-6-15,1 0 4 0,4 2-2 0,-7 0-9 16,10 0-10-16,-10-1-8 0,10 1-6 0,-9 0-2 16,2 1 3-16,5-3-14 0,-6 3 1 0,0-2 13 0,-2 0-12 15,10 3 14-15,-2 0-12 0,-6-2 14 0,4 0 3 16,4 1 7-16,-3-2 3 0,3 0-4 0,-8 1 5 15,6-2-1-15,0 0 5 0,1 0 1 0,1 0 0 16,0 0 5-16,1 0-3 0,1 0-3 0,-1 0 2 16,-1 0-2-16,2 0 4 0,-1 0 3 0,2-2-4 15,2 1 6-15,-6 2-2 0,3-1-7 0,-1 0 2 16,0-1 7-16,-3 1-3 0,1 0-3 0,-1 1 4 16,0-1-4-16,3 0 5 0,-3 0 4 0,-7-1-5 15,7 1 2-15,-5-1 4 0,5-2-5 0,1 3 4 16,-6-2-5-16,8 0-2 0,-2-3 1 0,-1 2 3 0,0 2 6 15,-1-3-8-15,4 1 1 0,-2-2 5 0,2 1 0 16,2 2-4-16,-1-4 1 0,1 1-2 0,0 1 0 16,2 2 2-16,-2-2 2 0,-1 1-3 0,3 0 2 15,-3 1-2-15,-2-1 4 0,1 1-7 0,1 0 2 16,-3 0 4-16,2-1-4 0,1 3 0 0,-3-5 6 16,-7 3-6-16,6 1 3 0,0-3-12 0,0 2 7 15,3-1-4-15,1-2 1 0,-1 2 9 0,1-2 3 16,0 3-7-16,2-1 5 0,2 1-7 0,2-4 6 0,12 4-3 15,-12-1-3-15,3 2 3 0,-4 1-3 0,3-4-3 16,-1 3 4-16,11 1 1 0,-14-4-2 0,2 3 2 16,-2-1 2-16,0 2 0 0,-1 0 1 0,-2-2 2 15,-1 2 0-15,-3-1-8 0,-1 1 5 0,-1-2-3 16,-4 2 5-16,5 0 3 0,-9 0-3 0,10 0 1 16,-1-2-3-16,0 2-2 0,-1 0 5 0,3 0-7 15,0-1 2-15,2 1 2 0,1 0-1 0,3 0-1 16,0 0-1-16,4 1-3 0,-1-1 3 0,0 0-1 15,11 2 4-15,-9-2 2 0,-3 0-5 0,2 3 4 0,-2-1-4 16,3-1 2-16,-1-1-4 0,12 0 9 0,-15 1-5 16,-1-1 6-16,0 0-4 0,1 0-4 15,-2 0 1-15,3 0-1 0,-3 0 1 0,4 1 1 0,-1-1 0 16,-2-1 3-16,2 2-13 0,-1-2 14 0,16 0-7 16,-20 0 3-16,1 2-8 0,2-1 11 0,2-1-3 15,-2 1-1-15,0 0-4 0,1 0 2 0,2-3 5 16,-1 1 3-16,1 0-1 0,1 1-5 0,11 2-2 15,-11-1-2-15,0 0 0 0,10-3 5 0,-9 3 2 0,-2-2-1 16,14 4 3-16,-16-2-4 0,3 0-6 16,12 0 8-16,-16 0-2 0,5 0-4 0,-3 2 0 0,-1-1 8 15,3 1 2-15,1 0-11 0,9-1 5 0,-11 1 6 16,11-1-2-16,-13 0 0 0,4 0-9 0,13 3-7 16,-16-2-5-16,0-3-11 0,16 1-28 0,-14 1-35 15,0-2-94-15,10 0-201 0,-10 1 90 0</inkml:trace>
  <inkml:trace contextRef="#ctx0" brushRef="#br0" timeOffset="146589.62">22729 8778 104 0,'31'3'117'0,"1"-3"-11"0,-1 4-12 15,-1-4-6-15,1 2-12 0,-1 0-4 0,0 0-6 16,-2 1-9-16,2 0-4 0,-2-3 0 0,0 0-11 15,-8 2-3-15,10 0-6 0,-1-1-5 0,-8 1 2 16,2 0-8-16,2 1-3 0,2-1-1 0,1-2 3 16,-5 0-5-16,5 0-2 0,-5-2-5 0,5 2 2 15,-8-1-4-15,6-1 8 0,-4 0-1 0,0 1-5 16,-2 1-2-16,-1-1 3 0,2 0 3 0,-2 1-3 0,1 0-3 16,3 1 0-16,-1 0-4 0,-3 2 2 0,4 0-1 15,-2-1-2-15,1 2 5 0,-1-1-4 0,1-1 5 16,4 6-6-16,-5-5-2 0,2 1 2 0,-2-3-3 15,-1 3 3-15,2-1-6 0,-2 0 4 0,1 0 1 16,-1-2 1-16,-1 1 1 0,-1 0-1 0,1-2 5 16,-2 0 0-16,-2 1 1 0,-2 1-4 0,1-2 2 15,0 0 1-15,4 0-6 0,-4 0 5 0,0 1 4 16,4 1-9-16,0 0 6 0,1 0-6 0,-2 1 2 16,1-1 0-16,0 1 2 0,3-1-7 0,-3 1 3 15,1 0-2-15,3 1 4 0,-3 0 1 0,2-2-2 0,0 1-4 16,1 0 0-16,-1 0 0 0,0-1 6 0,0-2-5 15,-5 5 3-15,2-5-1 0,-5 2 1 0,-2-1-5 16,1-1 4-16,-4 1 4 0,-1-1-2 0,0 0-1 16,-1 0 9-16,-6 0-5 0,9 1 0 0,-9-1 0 15,7 0 1-15,-7 0-1 0,7 0 1 0,-7 0-3 16,5 2-3-16,-5-2-2 0,9 1 4 0,-6 0 1 16,-3-1 4-16,6 3-5 0,0-3 0 0,0 1 0 0,-1 2 2 15,0-2-2-15,0 2 0 0,3-2-3 0,-2 2 3 16,0-3-4-16,-2 1 0 0,-4-1 3 15,9 1-2-15,-9-1 2 0,7 0-2 0,-7 0 3 0,0 0-3 16,7 0 3-16,-7 0 0 0,0 0 0 0,4-4 0 16,-4 4 1-16,0 0 2 0,1-3-5 0,-1 3-1 15,0 0 2-15,-1-6 1 0,1 6-2 0,0 0 0 16,0 0-4-16,1-4 7 0,-1 4 2 0,0 0-1 16,0 0 3-16,0-2-1 0,0 2-5 0,0 0-3 15,0 0 5-15,0 0-2 0,0 0-4 0,-5-4 5 16,5 4-6-16,-10 0 5 0,2 0-1 0,8 0-2 0,-12 0 0 15,4 0 2-15,2 1-3 0,-1 0 4 16,2 1-6-16,0 0 8 0,0 1-3 0,1-2-4 16,-1 2 3-16,5-3 3 0,-5 4-6 0,5-4 4 0,-4 2-2 15,4-2 10-15,-4 3 9 0,4-3 6 0,0 0 7 16,-5 1 12-16,5-1 11 0,0 0 2 0,0 0-4 16,0 0-3-16,0 0-7 0,0 0-3 0,1-9-6 15,-1 9-1-15,5-5-2 0,-3 2-4 0,-2 3-4 16,2-6-2-16,1 3-4 0,-2-2-2 0,-1 5 1 15,3-5-1-15,-2 2-2 0,3 1-3 0,-4 2 4 16,5-5-10-16,-5 5 3 0,1-4 2 0,-1 4-2 0,4-2 0 16,-4 2-1-16,0 0-2 0,0 0 1 15,0 0 0-15,0 0-4 0,0 0 1 0,0 0 1 16,6 6 1-16,-6-6-2 0,0 0-1 0,0 0 2 0,0 0-2 16,0 0 1-16,0 0-3 0,-6 7 1 0,6-7 3 15,0 0-3-15,-7 1 1 0,7-1-3 0,-8 2 4 16,8-2-14-16,-8-2-20 0,8 2-30 0,-13 0-40 15,2-2-246-15,-1 0-378 0,3-4 168 0</inkml:trace>
  <inkml:trace contextRef="#ctx0" brushRef="#br0" timeOffset="148939.74">10581 9058 94 0,'0'0'116'0,"0"0"3"0,4-4-8 16,-4 4-9-16,0 0-5 0,0 0-16 15,4-1 1-15,-4 1-13 0,0 0-4 0,0 0-2 16,0 0-14-16,0 0-2 0,0 0-5 0,0 0-5 0,0 0-1 16,0 0-10-16,10 3 2 0,-10-3-7 0,9 0 0 15,1 0-1-15,-2 0-2 0,5-2 2 0,1 1 1 16,6-3-7-16,-2-1-2 0,9 0-1 0,1-3 0 15,1 2 0-15,2 0-6 0,0-3-1 0,-2 6 0 16,3-6 6-16,-1 3-3 0,-3 0 0 0,0 1-5 16,-6 2 4-16,1 0-1 0,4-1-10 0,-4 2 5 15,5-1 2-15,-7 2-9 0,7 1-3 0,2-1-8 0,-2 1 3 16,3 0-7-16,-2-3 8 0,3 3-4 0,0 0-2 16,0-4 14-16,0 1-1 0,2 1 1 0,2-3 3 15,-1 2-13-15,-1-2 14 0,2-2 0 0,3 0 1 16,-4 0 9-16,-2 4-6 0,-2-2-1 0,-3 5-3 15,0-1-1-15,-9 1 5 0,3 2-6 0,-3-2 2 16,-1 3 2-16,3-3-11 0,0 1 12 0,-3 2 3 16,5-1-2-16,7 0 7 0,-1-1-8 0,2 2 3 15,-1-3-9-15,6 1 5 0,1-2 2 0,0 0-3 16,14-5-5-16,3 2 3 0,-2-2 5 0,3 0 0 16,3 2-6-16,-2-3 5 0,4 1 1 0,2 0-4 0,0 1 1 15,-6-1 7-15,2 1-7 0,-6-1 2 0,-13 5-17 16,1-4 14-16,-7 2 0 0,6-1 0 0,-6-1-2 15,0 0-2-15,-2 2 0 0,-4-3 8 0,0 1 1 16,-7 2-2-16,-1-1 0 0,3 1-1 0,-3-2-6 16,3 1 5-16,1-1 2 0,6 2-1 0,3-5 2 15,0 4 1-15,4-2 6 0,18-2-15 0,-3 1 13 16,0 5 1-16,3-4-6 0,2 4 4 0,3 2-2 0,-2 0-6 16,0 0-3-16,1 0-7 0,-2 0-18 0,-1 0-38 15,0 0-35-15,-19 0-82 0,2 0-200 0,2 0 89 16</inkml:trace>
  <inkml:trace contextRef="#ctx0" brushRef="#br0" timeOffset="149160.2">14996 8652 50 0,'50'-7'111'16,"-12"1"-5"-16,-2-1-6 0,1 3-19 0,0 0 3 15,-2 0-20-15,-2 2-5 0,-2 2-2 0,-11 0-9 0,1-3 0 16,-4 3-2-16,-4 3-9 0,-4-3-4 0,4 0-6 15,-8 0 1-15,0 0-5 0,-5 0-4 16,8 2 1-16,-8-2-1 0,5 0-20 0,-5 0 14 0,0 0 1 16,0 0-4-16,0 0 4 0,0 0-8 0,0 0 3 15,0 0-5-15,0 0-15 0,0 0-10 0,0 0-15 16,0 7-21-16,0-7-39 0,4 1-56 0,-4-1-163 16,6 0 72-16</inkml:trace>
  <inkml:trace contextRef="#ctx0" brushRef="#br0" timeOffset="154639.96">5121 10021 12 0,'0'0'91'0,"6"-3"-14"16,-6 3-7-16,9-3 3 0,-1 2-19 0,1 1 3 16,-3-3-8-16,6-1-2 0,2 2-4 0,-1 1 2 15,1-2-10-15,2-1 1 0,1 1-2 0,1-2-3 0,0 1 0 16,1 0-3-16,-2-1 7 0,0 0-6 0,-4 2 2 15,5-3-12-15,-1 0 2 0,-2 1 5 16,2-3-4-16,-3 4-6 0,-1 1-1 0,3-4-10 0,-4 4 10 16,5-1 2-16,-1-1 3 0,2-1-7 0,-3 2 4 15,3 0-3-15,-3-2-1 0,4 2 3 0,-1 0-5 16,-1-2 0-16,5 4-4 0,-3-3 6 0,8 0-2 16,1-1-1-16,0 5 0 0,0-3 2 0,4-1-4 15,-1 2-1-15,-2 0 4 0,4-2-12 0,2 0 6 16,2 1 1-16,2 1 0 0,18-4-1 0,-6 0 2 15,0 2-11-15,-10 0 7 0,-3-2 2 0,2 4 4 0,-3-3-4 16,-3 0-4-16,2 1 1 0,-5 0 4 0,-2 1-2 16,-10 1 0-16,2-1-1 0,-8 0-3 15,-2 3 1-15,2-2 0 0,-1 3 3 0,3-3-4 0,2-1 4 16,0 1 0-16,1-1-7 0,-3 1 8 0,7-1-4 16,-3-1 5-16,3 0 2 0,6 0-2 0,-1-2 4 15,2 3-5-15,-1-1-6 0,2-1 5 0,-1 4 0 16,-1-1-4-16,-1 1 2 0,-4 0 1 0,4 2 4 15,-5 0-2-15,-1 0-2 0,1 3 3 0,-1-3-1 0,0 1 0 16,0-1-2-16,-2 3-3 0,0-3 1 16,3 0 3-16,-4 0-1 0,2 0-5 0,-2 0 8 0,1 0-4 15,2 0-1-15,-5-3 0 0,5 2 0 0,-8 0-1 16,-1-1 2-16,2 0 2 0,0 2-7 0,-1-1 3 16,6-1 2-16,-2 2-4 0,12 0 10 0,-7-2-8 15,6 2-3-15,-6-1 11 0,5 1-6 0,-5-1-8 16,7 0 6-16,-1-2 0 0,1 1-2 0,-1 0 1 15,-1-1 2-15,1 1 5 0,0-1-4 0,-5-1-2 16,3-1-6-16,-3 3 6 0,-3 1 3 0,2 1 0 16,-3-3-9-16,2 1 5 0,-1-2 4 0,-2 1-4 0,1 3 8 15,1 0-4-15,0-2-1 0,-1 0-4 16,2 1-1-16,-1-1 0 0,3 2 6 0,0-1-5 16,3 0 8-16,2-2-7 0,-7 2 1 0,8-5 7 0,1 6-7 15,1-3 2-15,-8 3 0 0,9-4-2 0,-4 3-1 16,1 1 0-16,-11 0-5 0,4 0 3 0,-3 1 4 15,-1 0 0-15,0-1 3 0,0 1-3 0,-4 1-4 16,-1 1 0-16,1-3 4 0,1 3-2 0,4 3 3 16,-2-4 0-16,1-1-9 0,2 1 5 0,-1-1 2 15,3 1-3-15,0-2 0 0,4 0 4 0,-4 2-3 16,5 1-3-16,-5-1-10 0,1 1-6 0,-4-2-3 16,4 2 3-16,-3-2-11 0,1 3-2 0,1-1-8 0,-2 1-2 15,-1 1 7-15,3-3 8 0,-2 2-6 16,1 0 3-16,-1-2 9 0,2 1 0 0,-3-3 1 0,0 2 8 15,2-2 12-15,6 0 12 0,-7 0-2 0,-2-2 1 16,1 2 5-16,-1-2-3 0,-1 2-5 0,-3 0 2 16,2 2 3-16,1-2-3 0,-2 3-2 0,-2 1 2 15,1-2-1-15,4 3-2 0,0 0-8 0,1 1-18 16,0-1-5-16,0 3-8 0,7 0-17 0,-6 0 8 16,9-2 1-16,0 3 7 0,-1-3 0 0,0 0 9 15,-5-3 2-15,5 2-1 0,0 2 7 0,-7-5-1 16,-1 2 2-16,3 0 3 0,-5 0 1 0,0 1 0 0,-4-1 3 15,-1 0-2-15,0 1 2 0,1-3-2 0,-2 1 1 16,0 1 1-16,1 1-5 0,-2 0-9 0,2-2 4 16,0 2-6-16,1-1-1 0,1 2-2 0,4-1 5 15,-1-3 3-15,4 2 2 0,5-1 5 0,1 1 3 16,2-3 32-16,1 1 16 0,1-2 0 0,0 1-8 16,-4 1 1-16,0 0-4 0,-1-2-1 0,-5 2-16 15,-3-2-1-15,0 3-14 0,-2-3 8 0,2 2-1 16,-2 3 6-16,-1-4-2 0,3 0-6 0,-6 2 3 15,6-1-1-15,-2-2 4 0,-3 3 0 0,3-2 0 16,2 2 8-16,-3-2 13 0,2 0 4 0,1-1 2 16,-1-1 7-16,4 1-13 0,-3-1 5 0,3 1 0 15,0 0-4-15,7-3-6 0,-10 6 4 0,0-3 0 16,1 2-6-16,0 1-4 0,-1 0-7 0,-2 1-10 16,-4-1-7-16,0 1 5 0,0-3-8 0,-1 6-2 0,-1 0 6 15,2-2-2-15,4 3 6 0,-1-3-5 0,-3 0 5 16,4 1-4-16,-3-3-1 0,4 1 6 0,0 0-2 15,1-3 4-15,0 2 4 0,9-5-2 0,0 0-1 16,4-1-3-16,-1 3-2 0,2-2 2 0,4-2 4 16,0-4-16-16,-1 2-25 0,-3-2-30 0,3 2-55 15,-4 1-134-15,0-1 59 0</inkml:trace>
  <inkml:trace contextRef="#ctx0" brushRef="#br0" timeOffset="154905.92">11609 9893 42 0,'33'-4'95'0,"-5"0"2"0,0 0 0 15,3-1-7-15,-4 0-9 0,1-2-5 0,-8 4-6 16,2 2-15-16,-2-3 1 0,2 2-1 0,1-1-7 15,-5-1-6-15,4 1-5 0,-2 2-4 0,-2-2-4 0,4 1 2 16,-2-1-10-16,-1 1-3 0,2 1 1 0,-1-3-4 16,8 2 2-16,-7 1-4 0,2-2-2 15,4 1 1-15,-1-3-2 0,2 3 14 0,2-3 1 0,-1 0 2 16,-1 0 8-16,3-2 0 0,0 3 0 0,-2-1-1 16,3 0-4-16,-1 0 2 0,3 2-5 0,-2-1-1 15,0-1 0-15,0 0-5 0,-3 3-3 0,-7-1-1 16,-1 0-3-16,-2 0-6 0,-5 2 0 0,5-2-1 15,-7 2 2-15,2-1-10 0,-2 1-4 0,5 0 1 16,-3-2-3-16,3 2-8 0,1-2 3 0,1 1-5 16,2 2 0-16,0-3-8 0,8 3 3 0,2-2-4 15,-3 0-8-15,3 2-4 0,1 0-10 0,-4 0-12 0,1 2-18 16,-7-2-38-16,0 1-69 0,-4 1-198 0,3 0 88 16</inkml:trace>
  <inkml:trace contextRef="#ctx0" brushRef="#br0" timeOffset="155172.07">13757 9772 87 0,'17'0'119'16,"-4"2"-14"-16,1-2-11 0,0 2-12 0,3-1-4 16,-3 0-9-16,5 3-14 0,-1-2 1 0,0 0-11 15,0 1-7-15,1-1-10 0,-1 2-6 0,1-1 3 0,0 0-5 16,0-1 0-16,-1 1-9 0,1-1 3 15,3-1-4-15,-5 1 0 0,2 2 11 0,-2-1 5 0,0 0-3 16,0-2-5-16,1 0 3 0,0 2-9 0,-5 1 0 16,-2-2 5-16,7 1-4 0,1-1-7 0,-1 1 7 15,4 0-4-15,-3-2-13 0,0 2-6 0,2 1-18 16,-1-1-9-16,-2 0-19 0,4 0-16 0,-1-2-24 16,1 3-50-16,-3 0-159 0,4-1 71 0</inkml:trace>
  <inkml:trace contextRef="#ctx0" brushRef="#br0" timeOffset="155244.56">14627 9886 235 0,'27'2'74'0,"-7"-2"10"0,8 1-6 0,-5-1 1 15,-4 0-24-15,2 1 4 0,-3-1-3 0,1 0-8 0,0 3-19 16,1-3-24-16,2 0-23 0,-4 0-15 16,1 0-93-16,-1-3-135 0,4 2 60 0</inkml:trace>
  <inkml:trace contextRef="#ctx0" brushRef="#br0" timeOffset="157672.68">16449 9806 56 0,'23'-2'93'16,"5"4"-5"-16,-1 0-18 0,0-1-5 0,1 0-3 0,0 0-5 16,-6 1-8-16,5 0-7 0,-7 0-11 0,2-1 1 15,-2-1 6-15,-1 0-3 0,1 0 1 0,0 0-13 16,-7 0-6-16,5 0 7 0,0 0-6 0,-2 0 3 16,3 0-5-16,-2-3 3 0,-3 5-3 0,-1-4-14 15,0 4 10-15,-1-2-3 0,1-2 8 0,0 2-5 0,-2 2-4 16,0-2-11-16,3 0 14 0,-3 1-9 15,3-1 6-15,-1 0-1 0,2 3 1 0,1-2-7 16,1-1 6-16,0 0-3 0,2 0 1 0,-2 1-4 0,2-2 3 16,-1 1 2-16,0 0-2 0,0 0 0 0,0 1 6 15,2-1-2-15,-1 0 4 0,-1-1-12 0,1 1 8 16,0-1-5-16,1 1 1 0,0-1 3 0,-2 1-10 16,1 0 7-16,0 0 2 0,-2 0-10 0,3 0 4 15,-2 0 5-15,0 1-8 0,-4-1 1 0,4 0-3 16,-4 0 10-16,-1 1-8 0,-3 0 8 0,7-2-1 15,-7 1 1-15,5 0-3 0,-2 0 10 0,-1 0-8 16,0 1 5-16,-1 1 1 0,1-2-10 0,0 0 4 0,1 1 0 16,-1 0 4-16,6-1-5 0,-5 1 5 15,0 1-5-15,6 0 1 0,-4-2 0 0,2 1-14 0,-3-1 24 16,0 2-4-16,5 0-3 0,1-1 2 0,-1-1-1 16,1 1 7-16,-1 0-2 0,0-1 0 0,-1 2 2 15,4 0-3-15,-3-2 3 0,-1 0-6 0,3 0 0 16,0 0-3-16,-4 0-1 0,2 0 3 0,1 0-1 15,0 0-4-15,0 0 5 0,0 3-3 0,1-3 0 16,2 0-2-16,-4 0 2 0,-1 2-1 0,4-2-4 16,-1 0 1-16,0 0 1 0,1 0-6 0,-1-2 4 15,2 2 4-15,-2 0-4 0,2-3 0 0,-3 3 0 0,10 0 3 16,0 0-3-16,-2 0 5 0,-1 0-8 0,4 0 8 16,-3 0-5-16,3 0 3 0,-3 0-5 0,-1 3 3 15,1-3-10-15,-7 3 4 0,9-2-4 0,-3 2-2 16,-7-2 4-16,8 0-3 0,-6 0-3 0,0 1 6 15,-4 0 1-15,2-2 1 0,0 3-4 0,-2-2 7 16,3 2-7-16,-1-2 6 0,0 1-4 0,1 1 9 16,7 1-8-16,-1-1 1 0,-4-1-1 0,4 0 0 15,1-1-1-15,0 2 0 0,0-3-10 0,3-1-2 16,0 1 3-16,2-3 1 0,0 1 8 0,5 4-3 16,-2-5-5-16,-4 3 3 0,4 0-3 0,-4-1 9 0,0 2 3 15,0-2-3-15,-2 1-1 0,1 1 0 0,-3 0 2 16,-5-1-3-16,-1 3 5 0,-2-1-3 0,1-1 14 15,-3 0-1-15,-6 2 0 0,3-3-6 0,2 1-2 16,3 0-7-16,-2 1 11 0,3 0 6 0,-2 3 0 16,11 1-8-16,-11-5 0 0,9 3-2 0,-6 0 7 15,-1-4-1-15,6 2-4 0,-5-1 0 0,1 3 0 16,5-3 5-16,-5 0-6 0,-2-1 0 0,2 4 5 16,-2-3-2-16,1 0 2 0,-1-2-4 0,0 2-1 0,-5 1 3 15,-4-2 4-15,-1 0-20 0,-4 0 15 16,2 0 0-16,-4 0-2 0,-5 0 9 0,9-2 0 0,-9 2 6 15,8 0-5-15,-8 0-3 0,0 0 3 16,9 0 0-16,-9 0-4 0,6 2 2 0,1-2-3 0,-2 1 2 16,0 1-1-16,1 0-1 0,1 1 5 0,-1 1-4 15,3-2-1-15,-1-1 6 0,-2 1 1 0,2-1-1 16,-4 1 5-16,2-2-3 0,-6 0 19 0,9 0-3 16,-9 0 1-16,8-2 0 0,-8 2-6 0,5-4-3 15,-3 2 3-15,0-3-7 0,-1 1-1 0,0 1-4 16,-1 3 4-16,3-4-3 0,-3 4 2 0,3-8 1 15,-3 8 2-15,0-2-2 0,0 2 0 0,0 0 4 16,0-3-1-16,0 3-6 0,0 0 6 0,0 0-4 16,0 0-2-16,0 0-1 0,0 0-4 0,2-5 0 0,-2 5-2 15,0 0-1-15,0 0 4 0,0 0-4 0,0 0-1 16,0 0-1-16,0 0 2 0,0 0-4 0,0 0 1 16,0 0-4-16,0 0 2 0,0 0-1 0,0 0 1 15,0 0 0-15,0 0 3 0,0 0-3 0,0 0 4 16,-7 8-1-16,7-8-5 0,-2 6 3 0,2-6-1 15,0 0 2-15,-1 5-3 0,1-5 4 0,0 0-5 16,-2 4 4-16,2-4-1 0,0 0 3 0,0 0-2 0,0 0-1 16,-1 2 4-16,1-2-11 0,0 0 12 15,0 0-1-15,0 0-2 0,0 0 0 0,0 0 2 16,0 0 1-16,0 0-3 0,0 0 1 0,0 0-3 0,0 0 1 16,0 0-3-16,-4-11 3 0,4 11-1 0,0 0 2 15,0-6-1-15,0 3-3 0,0 3 3 0,-1-5 3 16,1 5-5-16,0 0-3 0,-1-4 3 0,1 4-6 15,0 0 9-15,-3-3-2 0,3 3-1 0,0 0-1 16,-5-3 1-16,5 3-6 0,0 0 6 0,0 0-3 16,-10 6-10-16,10-6 15 0,0 0-2 0,-7 2 3 15,7-2 1-15,-2 3-3 0,2-3 1 0,-3 4-1 0,3-4 3 16,0 0-2-16,0 0-5 0,-1 3 3 0,1-3-6 16,0 0 1-16,0 0-2 0,0 0-3 15,-7 0-4-15,7 0 2 0,0 0-2 0,0 0-3 0,-8 0 4 16,8 0-2-16,-8 0 1 0,8 0 3 0,-10 0-11 15,10 0 3-15,-8-1 8 0,8 1 1 0,-10-2 1 16,10 2 3-16,0 0 0 0,-8 0-4 0,8 0 2 16,-9 0 2-16,9 0 6 0,-9 0-9 0,0 0 6 15,0 0-5-15,-5 0 4 0,5-2 3 0,-2 2-3 16,-1-2 0-16,2 1 4 0,-2 1 0 0,-3 0-2 16,2 0 2-16,-4 0-1 0,0 0 2 0,-1-2-5 0,3 4 1 15,-2-2 6-15,-2 1-3 0,2 1-1 0,2 0-1 16,2 0-1-16,1-1 6 0,-1-1-4 0,1 0 5 15,-2 2-4-15,1 0-7 0,1 0 5 0,1-1 2 16,1 2-2-16,-1-3 4 0,-1 0 1 0,6 1-2 16,-4-1-4-16,2 0 2 0,-1-1 0 0,-4-3 0 15,0 3 5-15,4-2-4 0,-6 1-2 0,-3-1 2 16,0-1 3-16,-2 0-6 0,1 3 3 0,-2-2 0 16,1 2-4-16,0 1 6 0,0-2 3 0,0 0-6 0,3-2-2 15,-2 4 5-15,-3 0-1 0,9 1 2 16,1 2-4-16,-2-2 6 0,-1-1-7 0,3 1 2 15,-1-1-1-15,0 2-1 0,2-1 8 0,-1-1-11 0,-1 0 3 16,-1 0 5-16,-5 0 1 0,2 3 3 0,1-3-6 16,-2-3-6-16,0 6 8 0,-2-3-4 0,2 0-5 15,-1 1 11-15,-3 0-4 0,5 1-1 0,-2-2 0 16,0 5-2-16,4-5 7 0,-6 3-7 0,5-3 1 16,-1 2-1-16,4 1 1 0,-1-2 4 0,3 3-3 15,0-2-1-15,-1 1 3 0,1 1-3 0,0-1 1 16,2 3 0-16,-1-3-8 0,-3 0 10 0,3-3 0 0,-2 3 2 15,-2 0-4-15,0 0 0 0,0 0-2 0,-3-3-2 16,4 2 4-16,-3-1 1 0,-2 1-4 16,0 0 2-16,-1-2 3 0,-1 1-2 0,-1 0 1 0,0 2-1 15,-1-1-11-15,0 1 0 0,0-1-2 0,2 1-13 16,-2 1 2-16,2 1-4 0,-1-2 9 0,1 0 0 16,3-1-1-16,-1 1 2 0,-1 1 0 0,3-4 5 15,3 0-2-15,0 0 5 0,0 0 1 0,2 0 3 16,-1 0 11-16,1 0 2 0,-2-3 2 0,1 3 7 15,0-1-2-15,-1 0-5 0,0-1 2 0,0 1 3 16,-1 0-10-16,-4 1-2 0,1-1 4 0,0-1 0 16,-1 0-1-16,0 2 5 0,-1-1-5 0,-1 1 0 15,2-2-2-15,-1 2 2 0,-1 0-5 0,1 0 0 16,-1 0-8-16,0 0 8 0,0 0-6 0,0 0 0 0,-1 0 9 16,-2 0-8-16,0-3 2 0,-4 3-3 0,7 0 3 15,-2-4 3-15,-1 4-3 0,2-2-2 0,0 2 2 16,-1-1-2-16,-6-3 8 0,7 3-7 0,2 0 4 15,2 1 6-15,-4 0-14 0,3-1 8 0,1 1 0 16,-12-4-2-16,10 3-1 0,-4 1 2 0,3-2 1 16,0 1 0-16,0 0 0 0,-2-2 0 0,2 3 3 15,-1-3-3-15,-5 0 3 0,-2 0-4 0,-2-3 3 16,2 2-3-16,0-1-9 0,-4 0 17 0,0 0-3 0,1-1 6 16,-1 0-2-16,-2 6 2 0,2-3 2 0,-3-2-4 15,2 1-2-15,-1 4 3 0,4-3-3 0,-3 3 0 16,5-3-1-16,0 2 1 0,-2 0-3 0,2 1 2 15,0 1 0-15,-1-1 4 0,-2 1-4 0,2-1 0 16,-2 0-3-16,3 3 0 0,1-3 0 0,-1-1-4 16,-1 1 2-16,1-2 6 0,-3 5-6 0,2-4 1 15,8 1 0-15,-2 0-4 0,-6-2 2 0,1 2 4 16,6 0-4-16,-7 0-2 0,1 0 1 0,-2-1 2 16,2 2 4-16,-3-3-7 0,4 2 5 0,-6-3 1 15,5 3-4-15,-5 0 1 0,1-1 0 0,0-2-3 0,0 3 4 16,-2-1-7-16,-4 0 8 0,0-2-4 0,-1 1-1 15,4-3 3-15,-1 0-3 0,4 5 0 16,3-2 2-16,1 0-2 0,0 1 2 0,6-1-2 0,0 0 1 16,2-1 2-16,-2 3-6 0,-6-2-6 0,6-1-6 15,-7 2-11-15,-1-2-10 0,-2 1 10 0,3-1-17 16,-2 0-13-16,2-2-5 0,-4 4-13 0,3-2-16 16,1 1-85-16,2 1-192 0,-1 1 84 0</inkml:trace>
  <inkml:trace contextRef="#ctx0" brushRef="#br0" timeOffset="158955.59">14628 9839 30 0,'-20'3'116'0,"2"-1"-6"0,-1 1-12 15,0-1-7-15,3 1-14 0,-3 1-1 0,6 0-10 16,-1-3-10-16,-3 2-10 0,0-1 1 0,1 3-2 15,-4-4-1-15,-8 1-12 0,6 0-12 0,3 0 9 0,-3-2 5 16,2 3 2-16,0-2 1 0,0 0-1 16,1-1 3-16,2 6-12 0,-3-5 5 0,1 3-6 15,1 0-5-15,0 0 2 0,1 0-4 0,-2 0 3 0,1 0-7 16,-1 1 3-16,1-2-9 0,0 3 3 16,-1 3 3-16,0-2-4 0,0 0-10 0,1 0 2 15,-3-2-13-15,4-3 11 0,-4 1-4 0,3 0 2 0,-1-2-2 16,1 2 3-16,-5-2-1 0,4-2-2 0,-3 2 6 15,2-1-9-15,-2-1 9 0,0 1 3 0,2 0 1 16,-3 0-5-16,1 0 2 0,4 0-1 0,-2 0 3 16,-2 1-3-16,2 0 2 0,-1-1-13 0,-7 3 5 15,6 0 4-15,2 1-1 0,-2-2-9 0,3 1 2 16,0-1 0-16,-2-2-3 0,5 5-2 0,-1-4 3 16,-2 0 2-16,0-2 3 0,-3 0-4 0,2 1 3 0,-8-2 6 15,0-2-6-15,1 0 0 0,-4 0 1 0,4 0 1 16,-4 0 4-16,1 0-2 0,-1 2-5 0,2-2 4 15,-1 2-1-15,2 0 3 0,5 1 0 0,0 1 1 16,2 0-6-16,0 0 1 0,1-3-5 0,-2 7-13 16,3-4 0-16,-3 2-16 0,2 0-12 0,0-1-7 15,0-1-2-15,-7 0 8 0,-1 0 1 0,9 0 9 16,-9 0 6-16,0-3 7 0,-2 1 6 0,3-3 5 16,-1 0 5-16,0 1 11 0,-6-1 2 0,0 2 16 15,-1-1 5-15,-5 3 12 0,7-1 2 0,-3-3 7 0,2 4-9 16,4 0 1-16,2 1 0 0,0 0-4 15,9 2-7-15,2-2-6 0,-2 3 8 0,6-1-9 0,-2 0-5 16,2-2 3-16,-3 0 0 0,3 3-3 0,-6-3-13 16,1 2 12-16,-1 2-5 0,-3 1-1 0,-5-4 1 15,-5 1 3-15,0 1-8 0,-2-1-2 0,-5-2 4 16,-17-2 1-16,6 4 2 0,-4-2 3 0,3 0-1 16,13-2 15-16,-4 4-3 0,5-4 9 0,1 2 2 15,4 0-4-15,3 2-1 0,8-1-1 0,3 5-3 16,-1-4-5-16,2 1-2 0,1 0-1 0,3 0-6 15,-1 3 7-15,1-1-4 0,2 0 0 0,2 0-1 0,-3-1-4 16,2 4 1-16,1-3-4 0,0 2 5 16,-3-2-11-16,1 1 11 0,0 2-4 0,-6-1 6 0,2 2-2 15,-2-4-4-15,-1 3 4 0,3-3-9 0,-3 0 5 16,3 2-2-16,-6-4 3 0,1 1-3 0,2-1-3 16,-10 2 1-16,6-3 4 0,-6 1-9 0,8 1 6 15,-3-4-1-15,-7 1-1 0,2 3-2 0,0-1-5 16,6-3-14-16,-6 3-3 0,2 1-17 0,5-2 2 15,0 0-7-15,0 1-13 0,0 0 4 0,-2-3 4 16,-4 4-3-16,7-1 10 0,-2-1 0 0,-6 1 8 16,-1 0-3-16,-3 1 6 0,1-1 5 0,-1 1 0 15,1 2-2-15,0-1 9 0,-3-1-12 0,-1 1-6 16,0-2 4-16,2-1 0 0,-2 2 13 0,2-1 5 16,0-6-1-16,0 3 4 0,1 3 6 0,1-6 10 0,0 3 5 15,2-2 2-15,2-2 15 0,-5 1 3 0,4 0 4 16,-1-1-4-16,1-1-10 0,-6 0 4 0,2 1-1 15,-1 0 1-15,-1 2-9 0,-3 0 11 0,1 0-2 16,0-1-11-16,-1 0 7 0,2 3-10 0,-1-1 5 16,0-2-9-16,0 2 11 0,3 0-4 0,-2-2-6 15,1 3 2-15,2-3 7 0,2 2 2 0,2-4-11 16,0 2-3-16,0 1 9 0,1-1-2 0,-1 0-8 16,0-2-17-16,0-1 8 0,-1 2 0 0,-3-2 5 0,-3 1-10 15,-2 0-7-15,-3 0-13 0,-9-2 8 16,-3-1 7-16,14 1 12 0,-13-2 12 0,11 4 14 15,-9-3-2-15,-1-1 5 0,-3 6 6 0,-2-3 3 0,17 3-5 16,-13-1 7-16,13 1 4 0,-1 3-6 16,2-1 1-16,1 1-3 0,2 1-3 0,2 2 1 0,0-2-7 15,0 2 6-15,5 4-10 0,9-2 2 0,-1 0-9 16,0 2-2-16,4-1-7 0,-2 5-11 0,3-5-4 16,-1 2-6-16,3-3-11 0,0 5-3 0,-1-3-8 15,-4 3-2-15,3-1-9 0,-4-1 6 0,1-1 4 16,1 0 6-16,-3-2-2 0,-2 0 14 0,0 0 0 15,-6-1 5-15,-3 0 3 0,0 1 4 0,-2-4-11 16,-4 2 13-16,0 1 4 0,-2-3 0 0,1 2-3 16,-3-2 2-16,4-1 4 0,3-1 5 0,-4-2 4 15,2 2 1-15,1-1 7 0,1-3 0 0,1 3 9 0,0-2-10 16,3 0 2-16,1 0 9 0,-1-3 1 0,4-1-2 16,3 3-5-16,-1-2-2 0,5 2-7 0,-4-2 4 15,3 2-10-15,0-2-8 0,1 2-23 0,-2 3-22 16,2-3-17-16,-1 2-52 0,0-2-133 0,6 3 59 15</inkml:trace>
  <inkml:trace contextRef="#ctx0" brushRef="#br0" timeOffset="159489.62">6119 10111 18 0,'-15'1'50'0,"2"-1"5"0,-1 0 3 15,1-1-1-15,-6 0-11 0,6 1 9 0,-6-2-3 16,2 2 1-16,-1-2-13 0,1 2 1 0,-1-2-3 16,-1 2-5-16,4 0 0 0,-2 2-4 0,0-2-7 15,3 0 2-15,1 2 1 0,-1 0-7 0,-3-2 0 0,1 2-7 16,3-2 8-16,2 3-7 0,-1-3 0 15,4 0 8-15,-2 0 1 0,0 0-3 0,0 0-1 16,-2 3-6-16,1-3 6 0,-2 2-4 0,1-2-9 16,1 1 5-16,-3 0-2 0,5 2-1 0,-4-2 7 0,2 2-6 15,-1-2 4-15,1 0-9 0,-1 0 2 16,1 0 2-16,-1 1-4 0,2-2 3 0,-2 2-1 0,0-1 3 16,0 0-4-16,1 0 1 0,2-1 8 0,0 0-4 15,-3 0 10-15,5-1 6 0,-1 1 8 0,1-1 3 16,0 0 1-16,7 1 5 0,-9-4-6 0,5 3 5 15,4 1-7-15,-5-3-2 0,1 0-1 0,4 3-7 16,-5-4 1-16,5 4-1 0,-5-2-5 0,5 2 1 16,0 0-8-16,-8-2 0 0,8 2-3 0,0 0-4 15,-5-1 1-15,5 1 3 0,0 0-2 0,-10 1-1 16,10-1-4-16,0 0 6 0,-9 0-6 0,9 0 4 0,0 0-4 16,-8 0 0-16,8 0-2 0,0 0 5 15,0 0 0-15,-5 2-2 0,5-2 2 0,0 0-3 16,0 0-5-16,0 0 10 0,0 0-7 0,0 0 0 0,0 0 2 15,0 0-1-15,-5 2-8 0,5-2-9 0,-4 4-7 16,4 0-24-16,0-1-23 0,0-3-47 0,-5 6-102 16,5-1-237-16,3-2 105 0</inkml:trace>
  <inkml:trace contextRef="#ctx0" brushRef="#br0" timeOffset="164145.99">22434 9922 84 0,'-1'-7'97'0,"1"7"-11"0,0 0-5 0,0 0-7 15,0 0 0-15,0 0-7 0,0 0-4 0,0 0 0 0,0 0-5 16,0 0-5-16,0 0-3 0,0 0-7 0,0 0-7 15,0 0-1-15,0 0-8 0,0 0-2 0,0 0-5 16,0 0 2-16,0 0-2 0,0 0-3 0,0 0-5 16,0 0 6-16,0 0-2 0,0 0-6 0,0 0 10 15,0 0-8-15,0 0-4 0,0 0-2 0,0 0 4 0,0 0-5 16,0 0-7-16,0 0 12 0,0 0-7 16,0 0 1-16,0 0 2 0,0 0-10 0,0 0 5 0,0 0 1 15,0 0 0-15,0 0 1 0,0 0-1 0,0 0-3 16,0 0 5-16,0 0 1 0,0 0-3 0,0 0 2 15,0 0-3-15,0 0 0 0,0 0 0 0,0 0 10 16,0 0-11-16,0 0 2 0,0 0-3 0,0 0 3 16,0 0 3-16,0 0 1 0,0 0-4 0,0 0-3 15,0 0 2-15,0 0-2 0,0 0 4 0,0 0 0 0,0 0-2 16,0 0 2-16,0 0-3 0,0 0 0 0,0 0-4 16,0 0 7-16,0 0-5 0,0 0-3 0,0 0 10 15,4 9-5-15,-4-9 0 0,0 0-2 0,4 4 6 16,-4-4-1-16,1 4-5 0,-1-4 2 0,3 2-4 15,-3-2-3-15,1 5 4 0,-1-5 6 0,1 6-5 16,-1-2 4-16,0-4 0 0,4 2-16 0,-4 3 26 16,0-5-10-16,0 0-2 0,1 6-5 0,-1-6 2 0,1 3 3 15,-1-3 3-15,2 3-1 0,-2-3 10 16,0 0 13-16,0 0 12 0,0 0 6 0,0 0 0 16,0 0-1-16,0 0-2 0,0 0-5 0,0 0-2 0,0 0-4 15,5-10-3-15,-3 8 1 0,-2 2 0 0,3-5-4 16,-2 3-3-16,-1 2 1 0,4-6-6 0,-4 6 0 15,0-2-3-15,0 2-4 0,0 0 2 0,3-4 0 16,-3 4 0-16,0 0-3 0,0 0 0 0,0 0-2 16,0 0-3-16,0 0 2 0,0 0-3 0,0 0-4 15,0 0-32-15,0 0-38 0,0 0-73 0,-9 8-123 0,9-8-292 16,-5 3 130-16</inkml:trace>
  <inkml:trace contextRef="#ctx0" brushRef="#br0" timeOffset="167400.63">31925 9322 10 0,'0'0'69'0,"2"-3"-8"16,-2 3-2-16,2-4-4 0,-2 4 0 0,2-3-7 15,-2 3 3-15,0 0 2 0,3-5-3 0,-3 5-3 0,2-4 0 16,-2 4-1-16,3-1-2 0,-3 1-9 0,0 0-2 16,4-4-6-16,-4 4-3 0,4-3-1 15,-4 3 1-15,0 0-8 0,6-1 0 0,-6 1 2 16,0 0-3-16,0 0-6 0,9 0 4 0,-9 0-3 0,0 0-2 15,0 0 0-15,0 0-3 0,6 0 2 0,-6 0-7 16,0 0 0-16,0 0 5 0,0 0 9 0,0 0-20 16,0 0 17-16,0 0-9 0,0 0-1 0,0 0 3 15,0 0-2-15,0 0 4 0,0 0-3 0,0 0 2 16,0 0-5-16,0 0 3 0,0 0 1 0,0 0 3 16,0 0-1-16,0 0-9 0,0 0 3 0,0 0 1 15,0 0 3-15,0 0 7 0,0 0-8 0,0 0-2 16,0 0 7-16,5-2-14 0,-5 2 9 0,0 0 3 15,0 0-4-15,0 0 2 0,0 0-6 0,0 0 1 16,0 0-2-16,0 0 0 0,0 0-1 0,0 0 2 16,0 0 10-16,0 0-9 0,0 0-13 0,0 0 17 15,0 0-6-15,0 0 10 0,0 0-4 0,0 0-4 16,0 0 3-16,0 0-4 0,0 0 6 0,0 0-4 16,0 0 1-16,0 0-1 0,0 0 3 0,0 0 9 15,0 0-5-15,0 0-6 0,0 0 10 0,0 0-15 16,0 0 27-16,0 0-7 0,0 0 0 0,0 0 2 15,0 0-7-15,0 0 6 0,0 0-3 0,-3-7-2 0,3 7-7 16,0 0-2-16,0 0 2 0,0 0-2 0,-3-4 6 16,3 4-10-16,0 0 8 0,-3-5-5 15,3 5 5-15,0 0-4 0,-2-2 2 0,2 2-7 0,0 0 7 16,0 0 4-16,0 0-6 0,0 0-7 0,-1-5 9 16,1 5-4-16,0 0-3 0,0 0 6 0,0 0 0 15,0 0 2-15,0 0-5 0,-2-4 4 16,2 4-1-16,0 0-1 0,0 0-4 0,0 0 5 0,0 0 0 15,0 0-3-15,0 0-6 0,0 0 7 0,0 0 6 16,0 0-5-16,0 0-2 0,0 0 5 0,0 0-5 16,0 0 3-16,0 0-2 0,0 0-2 0,-1-4 6 15,1 4-5-15,0 0-6 0,0 0-37 0,0 0-55 16,8 0-107-16,-8 0-220 0,7-5 98 0</inkml:trace>
  <inkml:trace contextRef="#ctx0" brushRef="#br0" timeOffset="170488.42">31966 9102 51 0,'21'4'98'0,"-18"-1"-13"0,2-2-7 16,-5-1-2-16,10 4-11 0,-10-4-7 0,4 0-13 15,-4 0 4-15,6 1-8 0,-6-1 2 0,4 1-3 16,-4-1 3-16,0 0-13 0,3 3 4 0,-3-3 4 16,0 0-3-16,0 0-2 0,0 0-4 0,0 0-5 15,2 2-3-15,-2-2-2 0,0 0 0 0,0 0 1 16,0 0-8-16,0 0 3 0,0 0-5 0,0 0-4 15,0 0 3-15,0 0-1 0,0 0 4 0,0 0-12 16,0 0 10-16,0 0-6 0,4 3-2 0,-4-3 6 0,0 0-4 16,0 0-4-16,0 0 5 0,0 0-2 15,0 0 6-15,0 4-8 0,0-4-5 0,4 4 5 16,-4-4-3-16,3 5 6 0,-1-4 1 0,0 4-12 0,1-1 13 16,-3-4-5-16,2 6 0 0,0-2 4 0,-1-1 2 15,3 3 3-15,0-1-13 0,0 0 6 16,-3 2 0-16,3-2 0 0,0 1 5 0,0 3-3 0,-2-3-5 15,3 3 4-15,-1 0 2 0,0 0 5 0,-3 2-9 16,2-1 4-16,-2 1-2 0,2 2-4 0,-2-4 4 16,-1 3-4-16,0-2 1 0,0 0 1 0,-1 2 2 15,1-3-1-15,-3 2 0 0,3 0-2 0,-1-1-6 16,-2 0 5-16,3-1 3 0,-1 3-3 0,-1-3 4 16,0 2-2-16,-2-1-3 0,-1 2-2 0,0-5 5 15,0 4-1-15,1-5 1 0,-1 5-1 0,-3-2-1 16,0 2 5-16,1-4-5 0,1 1 3 0,-1 2 4 15,-4-1-6-15,-2 1-3 0,3-2 5 0,-3-2 0 16,-1 3 1-16,-1 2-5 0,-1-4-1 0,1 4 1 0,-2-3 5 16,2 2-3-16,1-3 5 0,-4 3-1 15,3-3-7-15,0 3 3 0,0-2 1 0,-1 0 4 16,4-3-6-16,0 3 1 0,3-3 1 0,-2 2-4 0,1-2 6 16,1 2-7-16,3-1 0 0,-1-2 9 0,0 0-9 15,3 2 7-15,0-2 4 0,0-1-5 0,2 1-4 16,-1-2 4-16,3-2 2 0,-5 3 7 0,2 0 8 15,3-3 5-15,0 0-11 0,0 0 17 0,0 0 0 16,0 4-3-16,0-4-3 0,0 0-2 0,0 0-6 16,16-2 4-16,-16 2-5 0,10-2 3 0,-2 2-4 15,-2-3-5-15,1 3-1 0,-1 0-3 0,0-3 4 16,1 3-6-16,-1-2 4 0,0 2-3 0,0-3 0 16,1 2 5-16,1-2-6 0,-3 1 3 0,3-1-4 15,-2-1 0-15,2 1-5 0,-3 1 8 0,3-1-2 16,1-2-1-16,1 1-3 0,-3-1 2 0,2-2-1 15,1 2-3-15,-2-2 4 0,0 1-2 0,1-1-1 16,-2-2 2-16,1-1 1 0,0 1-2 0,1-3 0 0,-2 4-2 16,1-4 2-16,0 0 0 0,-3 2-3 15,1-3 3-15,-1 3 4 0,0-3-5 0,1 1 1 0,-1 0-1 16,1 0 1-16,0 2 1 0,-2-2 1 16,1 4-4-16,-1-2 6 0,1-3-7 0,-2 5-1 0,1-2 6 15,-2 1-5-15,1-2 2 0,-1 2 1 0,0 0 0 16,-1 1-2-16,0-4 0 0,0 3 5 0,-2 0-3 15,-1-1 0-15,2-1 3 0,-2 2-5 0,0-3 1 16,-2 2 3-16,-1 1-4 0,2-4 3 0,-2 4 1 16,1-3 5-16,-1 4-9 0,1-4-1 0,-2 1 4 15,0 0-1-15,1-1-3 0,1 3 5 0,0-1-2 16,0 0 1-16,0 1-1 0,0 1 2 0,-1 1-2 16,4-1-2-16,-2 2 2 0,2 0 0 0,0-1-1 15,0 3 1-15,-1-4 0 0,2 1-1 0,-1 2 6 0,1 0 11 16,0 0-4-16,1 1 2 0,1-3-3 15,-1 2-2-15,0 1-1 0,2-1 4 0,-1 1 4 16,0 0-2-16,-1 0-2 0,3 1 0 0,-3 0-2 16,1-1-2-16,2 3-2 0,-4 1-3 0,3-5-1 15,-3 5 7-15,2-4-5 0,-2 4 1 0,2-5 0 16,-2 5 0-16,0 0-3 0,1-3-1 0,-1 3 2 16,3-2-2-16,-3 2-4 0,0 0 4 0,0 0 1 0,0 0 0 15,0 0 3-15,3-3-5 0,-3 3-1 16,0 0 3-16,0 0-2 0,0 0 2 0,0 0-1 0,0 0-5 15,0 0-1-15,0 0 5 0,4 8 4 0,-2-4-2 16,1 1-2-16,0 0-3 0,-1 1 3 0,1 0-1 16,2 2 0-16,0 4-5 0,2-3 4 15,0 6 3-15,0 0-1 0,-2 3-3 0,1-5 2 0,-1 4 1 16,2-1 4-16,-4-3-2 0,1 1 0 0,-2-1 0 16,0-1-1-16,2 0-1 0,-3 1-2 0,1-2-1 15,-2 1 2-15,0-1 2 0,-2 0 2 0,2 1-5 16,-1-2-3-16,-3-1 2 0,0 0 2 0,0-1 2 15,-1-1-2-15,-3 4 3 0,0-2-12 0,-1-2 5 16,-1-2 6-16,-1 3 0 0,1-2 1 0,-3-1 5 16,2 2-7-16,-7-2-4 0,3 3 7 0,-3-4 1 15,2 5-3-15,1-3 2 0,-2 1-3 0,3 0-4 16,4-4 9-16,-4 4-1 0,3 0 1 0,0-1-2 16,-1 1-2-16,1-2 2 0,2 2-4 0,-2 0-2 0,3 0 6 15,1-2-1-15,-3 0-2 0,3-1 1 0,3 0 2 16,-1 0-1-16,0 0 1 0,0 1-3 0,-1-1-1 15,-1 0 4-15,1-3-10 0,-1 2 8 0,2-1-4 16,-4 1 6-16,4-2-1 0,-3 1-1 0,3-2 0 16,-5 0 4-16,2 2-3 0,8-2-2 0,-10 0 2 15,4 0 1-15,6 0 1 0,-8 3-3 0,8-3-1 16,-7 0 2-16,7 0 3 0,0 0-7 0,-9 0 5 16,9 0-3-16,0 0-1 0,-6 0 1 0,6 0 0 15,0 0-1-15,-7 1 5 0,7-1-3 0,0 0 0 16,0 0-2-16,-5 3 6 0,5-3-7 0,0 0 6 15,0 0-3-15,0 0-1 0,0 0 0 0,0 0 2 16,0 0 2-16,0 0-2 0,0 0 0 0,0 0 0 16,6 5 0-16,-6-5-2 0,9 0 1 0,-3 0 1 0,-6 0-2 15,13 0-1-15,-8 0 2 0,4-2-3 16,1 1 4-16,2-1 2 0,-1 0-5 0,2-3 1 16,5 1-2-16,-6-1 1 0,7-3 0 0,-4 3 2 15,3-2-3-15,-3-2 1 0,3 4 2 0,1-4-4 0,-4 1 3 16,2-1-1-16,0 1-2 0,-2-2 0 0,-1-2 0 15,3 2-1-15,-7-4 4 0,7 2-1 0,-7 1 0 16,-1-3-3-16,-1 2-1 0,-3 0 6 0,0-2 2 16,1-1-2-16,-3 3-2 0,-1-2 1 0,1-3 1 15,-2 7 2-15,1-5-3 0,-2 3-2 0,0-2 1 16,-2 4 1-16,4-2-6 0,-5 1 8 0,3 0 0 16,-1-1-11-16,-1 3 7 0,2 0 1 0,-1-2 1 15,1 5 3-15,0 0-1 0,1-1 4 0,-1 0-3 16,0 1-6-16,-1 0 0 0,0 0 3 0,0-1 1 15,-1 3 0-15,1-3 3 0,0 2-7 0,-1 1 3 16,0 0-3-16,1-1 1 0,-1 1 2 0,0-1 2 16,-1 0-7-16,1-1 6 0,-3 2-2 0,1-2 1 15,2 1 2-15,0-1 0 0,-1 1-1 0,1 1-6 16,-1-1 2-16,2 0 6 0,0 0-6 0,-1 2 0 16,1-3-5-16,0 3 9 0,-2-2-1 0,3 2 1 15,0 3 1-15,0-8-1 0,-1 5 3 0,1 3-6 0,-1-5-5 16,1 5 9-16,-3-3 4 0,3 3-6 0,0 0-1 15,0 0 2-15,0-5-1 0,0 5 1 16,0 0-4-16,0 0 2 0,0 0 2 0,-2-4-1 0,2 4-6 16,0 0 6-16,0 0 0 0,0 0-1 0,0 0 0 15,0 0 0-15,2 12-2 0,-2-9-1 0,4 3 2 16,-3 1 2-16,2-1-3 0,1 3 6 0,-2-2-4 16,3 3 1-16,0 2 1 0,-1-1-2 0,1-1-1 15,-2 1 3-15,-1 2-1 0,1 0 1 0,1 4-1 16,-2-2 0-16,0 2-4 0,0-1 5 0,1-3 0 15,-2 1 5-15,0-2-11 0,2 0 4 0,-2-2 1 16,1 1 0-16,-2-3-2 0,0 5-1 0,0-4 6 16,-2 1-7-16,1-2-1 0,0 0 5 0,-2 0-1 15,-1 2 1-15,0-1 1 0,1 1 2 0,-1-2-3 16,-1 1 3-16,-3 1-3 0,2-1-1 0,-1-1-1 16,-2 1-2-16,2 0 7 0,-2-1 1 0,1 1-1 15,-2-1-2-15,2 1-2 0,-3-1 3 0,4 1 0 0,-2-3 2 16,-1 4-4-16,0-1 4 0,-2 0-1 0,-1 0-1 15,2 0-1-15,1-1-2 0,0 1 3 16,-2-1-1-16,1-2-2 0,-1 2 6 0,-1-1-5 0,3 1 3 16,0-2-6-16,-3 1 1 0,0-2 4 0,3 0 0 15,1 3 0-15,-1-4-1 0,1 3-2 0,-3-2 4 16,3-2 0-16,-2 0-3 0,3 3 3 0,1-3 1 16,0 0-2-16,0-1 1 0,2 0-4 0,-3 0 3 15,1 1-1-15,1-1 0 0,-3-1-2 0,3 0 1 16,-1-1-1-16,1 1 0 0,6-1 0 0,-10 2-1 15,7-1 2-15,3-1 4 0,-11 2-2 0,5-2-1 16,1 2-1-16,5-2 3 0,-8 0 0 0,8 0-3 16,-7 0 2-16,7 0 1 0,0 0-4 0,-9 0 3 15,9 0-3-15,0 0 1 0,-9 0 2 0,9 0 5 16,0 0-4-16,0 0 2 0,0 0-3 0,0 0 8 16,-5 1 2-16,5-1 4 0,0 0-1 0,0 0-2 15,0 0-1-15,0 0 1 0,10-8-4 0,-10 8-1 16,8-3 4-16,-3 1-3 0,2-1 4 0,4 1-9 0,-1 0 3 15,-1-1-4-15,4 1 1 0,-4-1-1 16,1-3-1-16,3 3 1 0,-2 0-1 0,6-1 1 0,0-4-3 16,-1 4 2-16,-2-4-1 0,4 0-2 0,-1 3-1 15,-1-4-1-15,-1 0 1 0,1 0 7 0,-3-2-6 16,2-1-1-16,-2 0 1 0,0-2 5 0,-2 0-4 16,-2-2-2-16,1 1 3 0,-3-3-3 0,-1 3 0 15,-1-3 1-15,-1 1 2 0,1-1 1 0,-4-1 0 16,1 1-6-16,-2-1-1 0,2 0 1 0,-4 4 5 15,4 0-2-15,-4-1-1 0,4 4 1 0,-2 0 4 16,0 0-7-16,0 2 3 0,0 0 0 0,2 1-1 0,0 3-1 16,-4-2 3-16,4 2 1 0,-2-1 1 15,0 2-2-15,0 1 0 0,0-2 0 0,0 2 0 16,-2-2 2-16,2 6-4 0,0-6 1 0,0 0 4 0,0 1-3 16,-2 1 0-16,2 4 1 0,-2-7-4 0,0 1 0 15,1 2 4-15,1-1 0 0,0 3 1 0,-3-3-1 16,3 5 1-16,-2-5-1 0,2 1 1 0,0 4-1 15,0-5-1-15,0 5 0 0,0-5-2 0,0 5 2 16,0-5-2-16,0 5 0 0,0-5 1 0,0 5 0 16,0-4 3-16,0 4-2 0,0-5-3 0,0 5 4 15,0 0-1-15,0-5 0 0,0 5 0 0,0 0 1 16,0-5-2-16,0 5 1 0,0 0 3 0,0-3-2 16,0 3-2-16,0 0 3 0,0 0-1 0,0 0-2 0,2-4-2 15,-2 4 3-15,0 0-6 0,0 0 1 16,0 0 5-16,0 0 6 0,0 0-6 0,0 0-3 0,12 9 6 15,-8-4-1-15,1-2-4 0,-1 2-1 0,1 1 2 16,1 2-1-16,0 1 3 0,1-1-2 0,-2 1-8 16,2-2 5-16,-1 6 3 0,-2-4-2 0,1 3 0 15,-2 0 3-15,-1-1 0 0,1 0 2 0,1 1-4 16,1 0 5-16,-3 1-7 0,1-1 3 0,-1-2 2 16,0 4-1-16,-1-4-1 0,0 2 1 0,-1 0 1 15,0-2-4-15,0 2 3 0,-1-2-4 0,-2 1 7 16,1 1-5-16,-1-2 2 0,-3 2 0 0,1-2 0 15,0-1-2-15,-3 1 0 0,0 1 0 0,-2-1 1 16,-1 2 3-16,2-3-6 0,-3 3 7 0,3-3 0 16,0-1 2-16,0 0-5 0,2 0 1 0,-2-1-2 15,1 1-1-15,0-1 3 0,-1 2 2 0,2-3-2 0,-5-1-1 16,2 2 2-16,-3-2 1 0,1 2-5 0,0-2 5 16,-1 2-1-16,2 0 0 0,-6 1-1 0,4-1-3 15,3-1 2-15,-3 0 0 0,3 1 3 0,-3-2 0 16,4 1-4-16,0 2 3 0,0-5 1 0,-1 2 0 15,0 2 1-15,0-2-11 0,-3-2-30 0,4 1-33 16,0-1-52-16,-5-2-205 0,2-2-354 0,1 0 158 16</inkml:trace>
  <inkml:trace contextRef="#ctx0" brushRef="#br0" timeOffset="171895.19">31902 9153 33 0,'0'0'99'15,"0"0"-6"-15,0 0-4 0,6-5-12 0,-6 5 2 16,0 0-11-16,0 0-4 0,0 0-8 0,0 0-3 16,4-3-9-16,-4 3 3 0,0 0-15 0,0 0 1 15,1-3-5-15,-1 3-2 0,0 0 1 0,0 0-7 16,0 0 2-16,0 0 1 0,0 0-2 0,0-6-4 16,0 6 3-16,0 0-4 0,3-1-1 0,-3 1 3 15,0 0-7-15,0 0-1 0,0 0 3 0,0 0-2 0,0 0-5 16,0 0 2-16,0 0 1 0,0 0 1 0,0 0-11 15,0 0 6-15,4-3-14 0,-4 3 11 16,0 0 2-16,0 0-7 0,0 0 6 0,0 0 8 0,0 0-10 16,0 0 4-16,0 0-8 0,0 0 6 0,0 0-3 15,0 0 6-15,0 0 5 0,0 0-11 0,0 0-3 16,0 0 7-16,0 0-1 0,0 0-3 0,5 8 2 16,-5-8-3-16,0 5 0 0,0-5 0 0,0 8 5 15,-3-4 0-15,2 3-12 0,0-2 9 0,-4 3-2 16,1 3 1-16,1-6-6 0,-2 5 9 0,1-2-3 15,0 2-11-15,-1 1 12 0,0-3-1 0,1 3 4 16,2-1 0-16,-2-1-5 0,0 2 9 0,0-2-5 16,0 3-1-16,3-4 0 0,-4 3-5 0,4 1 3 0,-3-3 9 15,1 2-2-15,2 0-9 0,-1-2 10 16,0 3-11-16,-2-3 1 0,3-2 2 0,-1 1 5 16,0-1-4-16,-2 3 4 0,3-3-4 0,-2 0-3 15,1 2 1-15,0-4 5 0,0 5-8 0,0-3 5 0,1-1 2 16,-1 3-5-16,0-3 6 0,0 2-9 0,0-2 7 15,0 1-2-15,0-2-1 0,-1 2 0 0,-1-1-4 16,1-2 8-16,-1 1 1 0,1 2-2 0,0-5-2 16,-1 4 0-16,2-1 9 0,-3-1-8 0,3 0 2 15,-5 0-1-15,5-3 2 0,-2 2-1 0,4-3-2 16,-6 5 1-16,3-1-6 0,3-4 5 0,-5 2 4 16,2 1-5-16,1 0 3 0,2-3-5 0,-6 6-5 15,3-3 6-15,2-1 1 0,-2 1 2 0,3-3 1 16,-5 7-2-16,1-4-4 0,1 1 3 0,1-3-3 15,-2 2 5-15,-1 3-7 0,1-3 3 0,0-1 4 16,-1 1-1-16,3 1 4 0,-2-1-11 0,-3 0 5 16,0 1 1-16,0-4 1 0,2 3-3 0,0-1 5 15,0 0-2-15,-2-1 2 0,1 1-3 0,1 0-1 16,-3-2 5-16,3 2-4 0,-1-1-3 0,0 1 6 16,1-1-5-16,5-1 4 0,-11 1-3 0,7-1 1 15,4 0 1-15,-12 0 3 0,12 0-6 0,-7 3 0 0,7-3 2 16,-6 1-4-16,6-1 1 0,0 0 7 0,-4 1-4 15,4-1-2-15,0 0 7 0,0 0 0 0,0 0-1 16,0 0 6-16,0 0 3 0,0 0-3 0,0 0-2 16,0 0 0-16,0 0 4 0,0 0-7 0,0 0 4 15,0 0-31-15,6-10-32 0,-4 8-72 0,-2 2-71 16,5-7-214-16,-3 3 96 0</inkml:trace>
  <inkml:trace contextRef="#ctx0" brushRef="#br0" timeOffset="193168.42">31930 9368 18 0,'0'0'16'16,"0"0"-22"-16,0 0-6 0,0 0 3 0</inkml:trace>
  <inkml:trace contextRef="#ctx0" brushRef="#br0" timeOffset="193852.98">31966 9215 59 0,'0'0'53'0,"0"-5"-8"0,0 5-3 16,-2-6-7-16,2 6 1 0,-1-1-9 0,1 1 1 15,0 0-2-15,0 0-2 0,0 0-5 0,0 0-1 16,0 0 2-16,0 0 1 0,0 0-13 0,0 0 4 0,0 0-5 15,0 0 8-15,0 0-9 0,10 7 3 16,-7-4-4-16,-3-3 4 0,3 2-2 0,-3-2-1 16,3 3 0-16,-3-3 1 0,1 4-7 0,-1-4 4 0,0 0-1 15,3 3-3-15,-3-3 3 0,3 2 1 0,-3-2-3 16,2 3 2-16,-2-3 3 0,0 0-10 16,3 5 2-16,-3-5 5 0,0 0 2 0,2 3-2 0,0 1-6 15,0-2 3-15,1 1 0 0,1-1 0 0,-2 5 2 16,2-2 1-16,0 0-4 0,-2 2-1 0,2 1-2 15,1-4 4-15,-3 3 2 0,2 1-4 0,-1-1 3 16,2 1 2-16,-5 1-1 0,0 3 0 0,0-6-2 16,-3 3 1-16,1 0-4 0,-3-1 4 0,1 2-1 15,-1 0 1-15,-1-1-8 0,-2 0 12 0,4 0-3 16,-3 0-6-16,0 2 7 0,2-3-5 0,0 2 4 16,-1-1-3-16,1 0 3 0,-1-1-6 0,1 1 5 15,0 1-2-15,-1-2 1 0,1 0-1 0,0 0-3 16,-3 0 1-16,3-1-3 0,-5-1-5 0,2 0-10 15,-4 1 0-15,2-2-17 0,0-2-42 0,-3 2-84 16,-1-2 37-16</inkml:trace>
  <inkml:trace contextRef="#ctx0" brushRef="#br0" timeOffset="-185564.63">21508 11206 14 0,'0'0'66'0,"0"0"3"0,14 5-9 0,-14-5 0 15,8 3-9-15,-4-3-7 0,-4 0 3 0,10 0-3 16,-10 0-2-16,9 0-1 0,-4 0-3 0,1 3-10 16,2-3 5-16,-2-3-5 0,-6 3-3 0,12 0 1 15,-3 0-3-15,-2 0-4 0,-7 0 3 0,9 0-6 0,-9 0 4 16,9 0-1-16,-9 0-1 0,10-2-9 0,-6 2 0 15,-4 0 4-15,9 0 3 0,-9 0-9 16,9 0-5-16,-4 2 4 0,-5-2 2 0,9-2-4 0,-9 2 4 16,9 0 7-16,-9 0-8 0,9 2-4 0,-1-2-1 15,-2 0 2-15,2 0 3 0,3 0-5 0,1 0 0 16,-1 0 5-16,3-2-17 0,3 2 15 0,-2 2 7 16,2-4-10-16,-2 2 4 0,3-1-11 0,0 2 13 15,-4-1-2-15,-1 0-9 0,-3 0 6 0,4 0-9 0,-5 2 6 16,-1-4 7-16,2 2-4 0,-2 0 1 15,-2-1-4-15,2 1 6 0,1 0-5 0,-3-1 1 16,2 1-3-16,-2 0 0 0,2-1 1 0,-8 1 5 0,16 0-1 16,-7 0 0-16,4 0-4 0,-1 0 0 0,0 0 0 15,1 1 4-15,0-1-10 0,1 0 8 16,-1 0-13-16,6 0 10 0,-1 0-10 0,-5 0 3 0,6 0 4 16,-1 0 2-16,-4-1-9 0,2-2 0 0,3 1 0 15,-6 0 3-15,3 1-3 0,-4 0-4 0,2-2-5 16,-1 3 7-16,1 0 3 0,-1-1 2 0,0-1-1 15,-2 0 2-15,1-1 2 0,1 0-3 0,-3 0 3 16,0 0 1-16,0 1-7 0,1-2 9 0,-1 1-1 16,1 0 3-16,-1-2-4 0,2 0 0 0,3 2 3 15,-4 1-1-15,2-3 1 0,-1 3-8 0,3-1 5 16,-2 0-1-16,0 2-3 0,1 1-4 0,4-3-4 0,-5 3-7 16,-2-1-7-16,2 0-3 0,1-1-23 0,-1 1 11 15,0 1 5-15,-1-1 4 0,1 1 8 16,1 0-3-16,0 0 4 0,-1-2-3 0,-3 1 8 0,4 0 2 15,-1 0 3-15,-3-2 0 0,3 3 2 0,-3-3 2 16,3 1-5-16,0-1 8 0,2-1 7 0,-3 1-6 16,3 1 11-16,-3 0 0 0,5 0-5 0,-2-1 7 15,-3 1-5-15,2-1-1 0,-1 3 7 0,1 0-7 16,-1-3 1-16,0 3 1 0,-2 0 0 0,0 0 0 16,1 0 2-16,-1 0 0 0,-4 0 2 0,5 0-3 15,-5 0-16-15,4 0 14 0,-3 0 4 0,-1 0 1 16,1 0-5-16,-1 0 1 0,1 0 1 0,-1 0 4 0,3-1-4 15,2 1 4-15,-3 0-4 0,1 0 2 16,1-1 1-16,0 1-7 0,1-2 6 0,2 2 1 16,-3-1-2-16,2 1 10 0,1 0-3 0,0-1 9 0,4 1-4 15,-4-1 1-15,0 1-5 0,1-2 3 0,-2 4 3 16,0-4 1-16,2 2 0 0,-2 0-2 0,1-1-3 16,-4 1-6-16,4 0 6 0,-2 1-2 0,-2-1 1 15,3 2-7-15,-2-2 0 0,-2 0 3 0,2 1-4 16,-1 0 2-16,0-1-4 0,1 0 1 0,0 1 3 15,0 1 1-15,1-2-1 0,1 1 3 0,1 0-2 16,-3 2-4-16,4 0 4 0,-2-3-4 0,5 1-1 16,-5 0 1-16,5 1 1 0,-2 0-5 0,0-1 4 15,0 1-2-15,1-2-2 0,-3 2 1 0,0-2 6 0,3 0-3 16,-3 3 4-16,1-3-8 0,-1 0 3 16,-1 2-2-16,1-1-2 0,-1-1 0 0,1 1 6 0,-3 0-3 15,2 1 3-15,-3-2 6 0,2 1 1 0,-2-1 3 16,1 1-3-16,0-1 2 0,0 0-1 15,-1 0-3-15,3 3 1 0,-1-3-4 0,-1 0-2 0,0 1 11 16,1-2-7-16,1 1 3 0,-2 0-1 0,2 0 5 16,0 1-5-16,0-1 0 0,0 0 0 0,-1 0 0 15,1 0 1-15,1 2-6 0,2-2-6 0,-1 1 10 16,2 0-2-16,-4 0-3 0,0 1 2 0,2-1-2 16,-3 2 0-16,2-3 5 0,0 2-5 0,-1-2-1 0,0 0 2 15,-3 3-4-15,-1-6 3 0,4 6-4 16,-4-3 4-16,-2 0-1 0,1 0-1 0,1 0 1 15,1 0-6-15,-2 0 7 0,3 3-4 0,-4-3 0 0,3 1-1 16,1 0 5-16,-2 0 0 0,4 0 2 0,-3 0-7 16,3 0-1-16,0 2-2 0,-3-1 5 15,3-2-3-15,2 3 8 0,-4-2-8 0,3 0 5 0,-3 1-1 16,2-2-1-16,0 1 3 0,0-1-2 0,-1 0-5 16,-2 1 4-16,1-2 6 0,1 1-7 0,-1 0-4 15,1 1 7-15,-4-1-1 0,1 0 0 0,-2-1-2 16,5 1-3-16,-7-1 0 0,4 2 4 0,-2-1 2 15,-7 0 2-15,11 0-9 0,-6-1 6 0,2 1 0 16,-7 0 4-16,9-2-8 0,-2 4-2 0,-7-2 9 16,11-2-3-16,-5 2 1 0,0-1 2 0,2 1-5 15,-8 0 2-15,13-1-1 0,-5 1 6 0,-1 0-9 0,-1-1 1 16,1 1-6-16,1-2 10 0,0 2-3 0,-1-2 0 16,-1 2 5-16,1-3-16 0,-1 1 16 15,-6 2-7-15,11-1 2 0,-7-1 8 0,-4 2-1 0,6-1-1 16,-6 1 6-16,7-2-5 0,-7 2-1 0,5-1-5 15,-5 1 0-15,0 0 7 0,0 0-5 0,0 0 1 16,0 0-2-16,0 0 2 0,0 0 0 0,0 0-3 16,0 0-13-16,0 0 10 0,0 0 6 0,0 0-3 15,0 0 3-15,0 0-3 0,0 0-5 0,0 0 2 16,0 0 5-16,0 0-5 0,0 0 4 0,0 0 0 16,0 0-2-16,0 0 1 0,0 0-6 0,0 0-5 15,0 0 12-15,0 0-10 0,0 0 13 0,-16-3-9 0,16 3-4 16,0 0 8-16,0 0 0 0,0 0-5 15,0 0 3-15,0 0-14 0,0 0 11 0,0 0 1 0,-11 3-1 16,11-3-1-16,0 0 5 0,0 0-6 0,0 0 6 16,0 0 3-16,0 0 3 0,0 0-16 0,0 0 7 15,0 0 5-15,-8-3-6 0,8 3 5 0,0 0-3 16,0 0 4-16,0 0 0 0,0 0 0 0,0 0 1 16,-6-1 4-16,6 1-7 0,0 0 2 0,0 0 1 15,-5-1-4-15,5 1 1 0,0 0-1 0,0 0 5 16,0 0 2-16,-6-3-7 0,6 3 3 0,0 0 3 15,-7-1-3-15,2-1-1 0,5 2 4 0,-6-2-1 16,6 2-2-16,-10 0-2 0,6-1-3 0,4 1-6 16,-10-2 7-16,10 2 7 0,-8-1-6 0,8 1 4 0,-8 0 2 15,3-3 0-15,5 3-1 0,-12 0-2 0,12 0 3 16,-12 0-3-16,6 0 2 0,-3 3 4 16,2-3-7-16,-2 0 2 0,0 1 3 0,-5 1-2 0,1-2-10 15,-7 2 8-15,0-1 1 0,0 1-2 0,-1-2-1 16,-7 0 1-16,5 1 3 0,2 0-4 0,-7 1 2 15,0 0-1-15,6-2 2 0,-1 3-1 0,5-3-6 16,-3 0 10-16,2 0-2 0,1 1 1 0,2 1-4 16,0 0 3-16,2-1-3 0,2 0 0 0,-1 4 2 15,2-3-3-15,-1 0 4 0,2 0-2 0,-1 2-2 16,0-2 7-16,-4 3-6 0,0-2-8 0,-4-1-32 16,-1 0-18-16,1 1-43 0,-3-2-109 0,-4-1 50 15</inkml:trace>
  <inkml:trace contextRef="#ctx0" brushRef="#br0" timeOffset="-183560.07">22215 11173 8 0,'10'-1'96'16,"0"1"-2"-16,3-1-18 0,0-2 3 0,1 3-10 15,1 0 7-15,-1-4-6 0,0 4-11 0,5-1-8 16,-1 1-1-16,3 0-3 0,-2 1-6 0,3-1-7 16,-1 0 14-16,1 1-14 0,0 2 1 0,-2-3-4 15,3 1-5-15,0 1-3 0,-2 0 5 0,-1-1-4 16,-2 0-6-16,1 2 2 0,-1-2-4 0,1-1 2 15,-2 0 1-15,-5 0-1 0,3 1-8 0,-3-1-4 16,2 0 5-16,-1 0 3 0,1 0-5 0,-1 2-6 0,6-2 8 16,-7 0-5-16,2 0 3 0,0 0-4 15,0 1 4-15,2-2 0 0,4 1 0 0,-4 1 1 16,2-2-8-16,-4 1 4 0,5 0-2 0,-1 0-2 0,0 1 3 16,1 1-2-16,-2-2-3 0,2 0 0 0,-1 1 7 15,0 0-3-15,0 2-3 0,-2 0-2 0,2-3 9 16,1 1-5-16,-2 1 2 0,2-1-1 0,-1-1 1 15,1 0-3-15,-1 3 3 0,-1-3-2 0,2 1-3 16,-2-1 1-16,2 1-2 0,0 1 1 0,-4-2 4 16,4 0-4-16,-2 2 1 0,-2-4 3 0,-2 4 3 15,5-6-1-15,-5 3-5 0,1 0 0 0,-3 1 5 0,1 0 0 16,1-3-5-16,-3 3 5 0,1 0-8 0,1 0 2 16,-2 0 4-16,1 0-8 0,0-3 2 15,0 2 0-15,-2 1 1 0,1 0 1 0,3 0 3 0,0 0 0 16,-3 0-5-16,3 0-5 0,0 0 10 0,1 1 1 15,1-2-3-15,1 2-9 0,3 1 8 0,0-1 4 16,-3-1-8-16,5 3 8 0,-4-3-2 0,0 1-2 16,1 0 1-16,-4-1 3 0,0 0-6 0,-1 0-3 15,0 0 4-15,0 2 1 0,-2 0 6 0,2-2-2 16,-3-2-10-16,1 0 7 0,1 2-4 0,0-1 6 16,-1 1-3-16,1 1 0 0,-1-3 3 0,1 2-3 15,-1-3 5-15,0 3-4 0,1-1-5 0,1 1 11 0,-4-2-7 16,5 1 2-16,-4 0-7 0,4-1 5 0,-1 1 0 15,2-1-6-15,-2 1 7 0,-1 1 0 16,2-1-3-16,0 2 2 0,0-2-3 0,-3 1 9 0,3 0-6 16,-1 0-6-16,-4 0 4 0,5 1 0 0,-4-1 1 15,-2 0 6-15,5 1-3 0,-3 1 3 16,3 1-7-16,-3-2 3 0,2 2-1 0,0-2 0 0,2 2-3 16,0-2 0-16,3 2 4 0,1 2-3 0,-1-3 4 15,2 1 0-15,1 0-9 0,-4-2 8 0,1 4 0 0,0-2-4 16,-2 0 6-16,-2-3-6 0,-1 2 5 15,-1 1-4-15,-1-3 4 0,-1 1 1 0,-2-1-3 16,0 0 3-16,0 3-3 0,0-3 5 0,0-3-4 0,-7 3 0 16,7 0-4-16,-7 0 1 0,7-1 3 15,-7 1-3-15,9-1 4 0,-9 1-2 0,7-2-3 0,-7 2 6 16,7-1 2-16,-7 1-3 0,6-1-3 0,-6 1-1 16,7-3 6-16,-7 3-7 0,8 0 1 0,-2-1 5 15,0-1 1-15,-1 1-4 0,-5 1 2 0,10-3-4 16,-5 2 4-16,3 0-1 0,-3 1 1 0,-5 0 0 15,7-3-8-15,-5 1 8 0,-2 2-2 0,0 0 1 16,9-1 2-16,-9 1-8 0,4-2 2 0,-4 2 2 16,4-3 4-16,-4 3 0 0,0 0-6 0,1-5 3 15,-1 5 1-15,0 0 3 0,0 0-1 0,0 0 5 16,3-1 2-16,-3 1-2 0,0 0 6 0,0 0-6 0,5-3-2 16,-5 3 0-16,0 0 2 0,0 0-5 15,0 0 5-15,0 0-9 0,6 0 6 0,-6 0-5 0,0 0-1 16,0 0 7-16,0 0-3 0,0 0-13 0,0 0 12 15,0 0-1-15,0 0 0 0,0 0 0 0,0 0 0 16,0 0-1-16,0 0 4 0,0 0 1 0,0 0-3 16,0 0 1-16,4-3 0 0,-4 3 2 0,0 0-2 15,8-2-4-15,-6-1 1 0,-2 3 0 0,4-4 11 16,1 1-6-16,-1 1 1 0,0 0-3 0,0-2 10 16,-1 1-1-16,1 0-5 0,-1-2-3 0,-1 2-6 15,-2 3 3-15,4-7 2 0,-2 5-5 0,0-1 4 16,-2 3-1-16,4-3 5 0,-2 1 0 0,-2 2-10 0,0 0 4 15,3-4 1-15,-3 4-2 0,0 0-1 16,0 0 4-16,0 0-4 0,1 8 5 0,-1-8-5 0,2 8 2 16,-2-3-2-16,0-1 6 0,0 1-8 0,0 1 5 15,1-1-1-15,0 2-3 0,0 0 6 0,-1-1-3 16,0 0-1-16,2 0 4 0,-1-1 1 0,0 3 1 16,1-3-5-16,-1 0 1 0,0-1-18 0,-1 0-9 15,0-1-23-15,0-3-56 0,-4 5-139 0,4-5-263 16,-6 0 117-16</inkml:trace>
  <inkml:trace contextRef="#ctx0" brushRef="#br0" timeOffset="-182760.12">21513 11086 37 0,'-1'4'113'15,"2"2"-11"-15,0 1-5 0,1 0-3 0,0 2-5 0,-1 0-2 16,3 2-19-16,0-3 6 0,-1 2-5 0,1-2-13 16,0 2-3-16,0-2-4 0,0 2-2 15,-1-3-10-15,-1-1-3 0,1 0-1 0,1-1-3 0,-3 3 1 16,2-4-4-16,1 0-7 0,-3 1 0 0,1-1-4 15,1-3-2-15,-3 3-12 0,0-4-20 0,2 5-21 16,-2-5-31-16,0 0-126 0,0 0-211 0,0 0 93 16</inkml:trace>
  <inkml:trace contextRef="#ctx0" brushRef="#br0" timeOffset="-93120.31">31866 9213 10 0,'0'0'31'0,"3"2"1"16,-3-2-5-16,2 3-2 0,-2-3 1 0,0 0 0 15,0 0-4-15,0 0-2 0,0 0-1 0,0 0 3 16,0 0-4-16,1 3 5 0,-1-3-1 0,7 2 4 16,-5 1-7-16,5-1 1 0,-1 1-2 0,2 2-3 15,-2 1-4-15,2-1 4 0,1 1-6 0,-3 2-1 16,2 0 2-16,-2 1-1 0,2-1 0 0,-2 0-5 16,-1 1 9-16,1 0-8 0,-3 0-6 0,1 1 8 15,1-2-1-15,-2 3-3 0,-1-3-4 0,2 2 6 16,-1 0-6-16,-1 1 4 0,1-1-3 0,-2 1 4 15,-1-2-3-15,2 3 1 0,-2-6 2 0,0 0-4 16,-2 1 5-16,0-2-5 0,-1 2 6 0,-2-2-9 16,0 0 4-16,-3 0-3 0,1 1 9 0,-2-1-7 15,0-2 1-15,-2 2 3 0,4-2-4 0,-1-1 5 16,2 1-7-16,-3 2 1 0,1-1 6 0,0 0-6 0,3 0 3 16,0 1-1-16,0 1 2 0,1-1-3 15,0 1 0-15,1-2-3 0,0 3 3 0,0-2 1 0,0 0 1 16,-1 1 2-16,1 0-2 0,2 1-2 0,-3-3 2 15,2 2-2-15,-1 0 2 0,-1-1-5 16,0-2 7-16,0 5 2 0,0-4-6 0,2-1-6 0,-2 3 9 16,-1-2 2-16,1 0-6 0,-1-1 1 0,1-1-1 15,0 3 1-15,-2-1 3 0,4-1-4 16,-2 0 1-16,0 0-6 0,1-1 7 0,0 2-2 0,0-1 2 16,0-1 0-16,2 1-1 0,-4 0 3 0,4 1 1 15,1-4-9-15,-1 5 10 0,1-5-2 0,-3 5-3 16,3-2 2-16,0-3 2 0,-1 4-4 0,1-4-1 15,0 4 2-15,-3-1 1 0,3-3 1 0,-2 3-5 16,2-3 4-16,-3 4-6 0,3-4 5 0,-4 3 1 16,4-3 1-16,-5 1-2 0,5-1-4 0,-6 3 3 15,6-3 3-15,-7 1-4 0,7-1 2 0,-5 4 3 16,1-3-1-16,4-1-1 0,-6 4-3 0,2-4-7 16,-1 3 13-16,5-3-4 0,-6 4 1 0,-1-3-4 15,7-1 3-15,-5 1 3 0,5-1 0 0,-8 3 0 0,8-3-3 16,-6 0-1-16,2 3 2 0,4-3-4 0,-9 2 0 15,4 0 2-15,0-1 0 0,0 1 4 16,5-2 0-16,-8 4-9 0,4-1 3 0,3 0 2 16,-3-1-2-16,0 5-14 0,3-4-88 0,1 3-110 0,0 2 48 15</inkml:trace>
  <inkml:trace contextRef="#ctx0" brushRef="#br0" timeOffset="-90535.55">29065 13883 60 0,'0'0'57'0,"-4"4"-3"0,4-4-7 15,-4 3-8-15,4-3-1 0,-1 6-7 16,1-6 0-16,0 0-2 0,-1 4-4 0,1-4 4 0,0 0 1 15,0 0 7-15,-3 0 2 0,3 0 0 0,0 0 6 16,0 0-2-16,0 0 2 0,0 0-12 0,0 0 8 16,0 0-6-16,0 0-2 0,0 0-7 0,0 0 0 15,0 0 7-15,-4-10-6 0,4 10-3 0,0 0 4 16,0 0-9-16,0 0-3 0,0 0-3 0,0 0-1 16,0 0 2-16,0 0-6 0,0 0 1 0,0 0-1 15,0 0 1-15,0 0-4 0,0 0 3 0,0 0 2 0,0 0-3 16,0 0 3-16,0 0 3 0,0 0 4 0,-1-3-1 15,1 3 2-15,0 0-6 0,0 0 5 16,0 0-7-16,-4-4 2 0,4 4-1 0,0 0-9 0,0 0 8 16,0 0-5-16,-1-3 3 0,1 3-5 0,0 0 4 15,0 0-2-15,0 0-5 0,0 0 8 0,0 0-3 16,0 0-3-16,0 0-5 0,0 0 5 0,0 0 4 16,0 0-10-16,0 0 4 0,0 0-8 0,0 0 10 0,0 0 4 15,0 0-2-15,0 0 0 0,0 0 0 16,0 0-9-16,0 0 9 0,0 0-7 0,0 0 3 15,0 0 6-15,0 0-8 0,0 0 6 0,0 0 0 0,0 0-6 16,5 10 4-16,-5-10-4 0,0 0 0 16,0 0 5-16,8 0-6 0,-8 0 2 0,0 0 3 0,6 3-2 15,-3 0 0-15,-3-3 3 0,5 1-3 0,-5-1-3 16,0 0 6-16,9-1-1 0,-9 1-2 0,9 0 3 16,-9 0-4-16,11-3 1 0,-6 2 4 0,-5 1-4 15,11-2 2-15,-5 2-7 0,-1-1 5 0,0-1 0 16,2 2-3-16,-1-2-3 0,-1 1-4 0,-5 1 6 0,11 0 5 15,-4-1-3-15,-1 1-4 0,-6 0 5 0,11 0-1 16,-5 0-4-16,-6 0 10 0,11 0-3 16,-5-3-6-16,-1 3 8 0,2 0-1 0,-3-2-4 0,1 0 0 15,-5 2 3-15,9 0-5 0,-1-1 1 0,-2 1 3 16,-6 0 0-16,14-2-4 0,-10 2 7 0,4-2 0 16,1 2-8-16,-3 0 4 0,2-3 1 0,0 3-1 15,-8 0 0-15,15 0 1 0,-7 0 2 0,-2 0-7 16,1 3 8-16,1-3-7 0,-1 0 7 0,-1 1-2 15,3-1-5-15,-4 1 5 0,1-1-2 0,-6 0 5 16,13-1-7-16,-5 0 6 0,-2 2-7 0,3-1-1 0,-2-1 8 16,2 1-9-16,2 0 6 0,-4 0 3 15,5 0 1-15,-2 0-2 0,2 0-11 0,-1 0 1 0,1-3 13 16,2 3-6-16,-2 0 6 0,0 0-4 0,8 0 1 16,-8 0-4-16,1 0-1 0,-3 0 6 0,2 0-5 15,-1 0 8-15,-2 0-10 0,-4 0 1 0,5 0-4 16,-2-2 10-16,-1 2-3 0,-1 0-2 0,4 0 0 15,-5-2 2-15,-5 2-3 0,12-1 2 0,-6 1-3 16,-1-1 4-16,-5 1 1 0,12-3-1 0,-8 2-1 16,-4 1-4-16,12 0-5 0,0-1 1 0,-7 1 11 15,5 0 0-15,-5 1 4 0,2-2-10 0,-1-1 5 0,1 1 6 16,1 1-3-16,-8 0-2 0,13 0 0 0,-6 0 1 16,1 0-4-16,-1 0 5 0,-1-3-3 0,0 3-8 15,-6 0 6-15,12-1 4 0,-7 1 0 0,-1-3-8 16,-4 3 3-16,7-1 1 0,-1 0 0 0,-6 1 4 15,8-3-3-15,-8 3-1 0,7 0 1 0,-7 0 1 16,4-1-4-16,-4 1-2 0,0 0 8 0,9 3-3 16,-9-3 0-16,0 0-3 0,8 1 3 0,-8-1-3 15,6 1 4-15,-5 2-5 0,-1-3 5 0,8 0-4 16,-3 1 3-16,-1 0-3 0,5-1 1 0,-3 3 2 16,1-3 0-16,-1 0-2 0,2 3 0 0,-2-3 7 0,3 2-1 15,-2 0-6-15,-1-1 1 0,0 1 0 0,-1 0-1 16,2-2 4-16,-7 0-3 0,10 2-2 0,-6-2 2 15,-4 0 0-15,7 0 8 0,-7 0-4 0,6 3-3 16,-6-3 1-16,5 0 0 0,-5 0 11 0,0 0-9 16,5 1 8-16,-5-1-2 0,0 0-2 0,0 0 0 15,0 0 0-15,0 0-3 0,0 0 4 0,0 0 1 16,0 0-6-16,0 0-1 0,0 0 1 0,0 0 4 16,0 0-8-16,0 0 2 0,6 0 0 0,-6 0 0 15,0 0 3-15,0 0-3 0,0 0-13 0,0 0-18 16,0 0-4-16,0 0-29 0,0 0-28 0,-16-4-101 0,16 4-208 15,0 0 92-15</inkml:trace>
  <inkml:trace contextRef="#ctx0" brushRef="#br0" timeOffset="-88819.01">29191 14111 17 0,'-2'1'21'16,"2"-1"-2"-16,-9 1-6 0,9-1 3 0,-5 4-1 15,5-4 6-15,-5 2 7 0,5-2 2 0,0 0 2 16,-5 1 9-16,5-1-5 0,0 0-1 0,-3 2 6 0,3-2-8 16,0 0 7-16,0 0 3 0,0 0-2 0,0 0 2 15,0 0-3-15,0 0-3 0,0 0 3 16,0 0-11-16,0 0-2 0,0 0 8 0,0 0-17 0,0 0 7 15,0 0-4-15,0 0-2 0,0 0 11 0,0 0-8 16,0 0-3-16,0 0 1 0,0 0 3 0,0 0-2 16,0 0 0-16,0 0-5 0,-7 1 3 0,7-1 0 15,0 0-4-15,0 0-3 0,0 0-1 0,0 0 5 16,0 0 1-16,0 0-3 0,0 0 4 0,0 0-1 16,0 0-1-16,0 0 0 0,0 0-7 0,20-3-2 15,-15 3 2-15,0-1 2 0,-5 1-1 0,10-1-4 0,-10 1 7 16,11 0-4-16,-4 0-9 0,-2-1 6 0,-5 1-1 15,13-2-1-15,-8 4-6 0,3-2 5 0,-2-2 6 16,-6 2-9-16,13-2 5 0,-8 2-2 0,4 0-3 16,0 0 4-16,1-1-5 0,-1 1-4 0,3 0 5 15,-2 0 1-15,-1 1-1 0,4-1-1 0,-3 0 3 16,1 0-4-16,-2 0 12 0,2 0-13 0,0 0 1 16,-1 0 3-16,-3-1-5 0,-1 2 0 0,4 1 4 15,-5-2 2-15,3 0 1 0,-1 2-6 0,5-2 9 16,-3 1-1-16,3-2-6 0,-2 1-1 0,0 0 2 15,-1 0-1-15,5 0-2 0,-5-2 5 0,5 4-4 16,-4-2 4-16,1 1-4 0,0-1 2 0,-1 1 1 0,1-1-3 16,0 1 0-16,-1-1-1 0,-3 0-1 0,0 0 1 15,0 0 5-15,4 0-1 0,-6 0 1 16,-5 0 2-16,14 0-6 0,-10 0 5 0,-4 0-4 0,9 0-1 16,-4-1-4-16,-5 1 7 0,13-2 0 0,-9 2 0 15,-4 0 4-15,6-4-8 0,1 3 0 0,-2 0 6 16,1 0 0-16,-1-1-1 0,2 2-4 0,-7 0 2 15,11 0 0-15,-6 0-3 0,7 0 1 0,-6 0 1 16,2 0 4-16,5 2 0 0,-4-4 0 0,1 2-5 0,3 0 4 16,-4 0-6-16,-2 0 2 0,3 0-1 15,-1 0 1-15,-1 0 3 0,0 0 1 0,-1 0-4 16,-7 0 4-16,9 0-3 0,-4 0 4 0,-5 0-5 0,13 0-1 16,-8 0 2-16,-5 0 2 0,9 0-4 0,-9 0 6 15,8 0-4-15,-8 0 0 0,6 0 0 0,-6 0 2 16,8 0 6-16,-8 0-4 0,5-3 7 0,-5 3 1 15,0 0-5-15,5 0 5 0,-5 0-4 0,7-2 1 16,-7 2 2-16,10-1-3 0,-10 1-1 0,7-1-2 16,-7 1-2-16,8 0 2 0,-4-1 0 0,-4 1-2 15,9 0 6-15,-9 0-6 0,0 0 4 0,8-2-4 16,-5 0 6-16,-3 2-8 0,7 0-2 0,-7 0 4 16,0 0 3-16,10-2-2 0,-10 2 8 0,6 0-5 15,-6 0 3-15,0 0-3 0,0 0 5 0,9 0-8 0,-9 0 4 16,0 0 6-16,0 0-13 0,0 0 5 0,0 0-4 15,0 0 6-15,6-1-2 0,-6 1-2 16,0 0 1-16,0 0 1 0,0 0-4 0,0 0-1 0,0 0 6 16,0 0-1-16,0 0-3 0,0 0-2 0,0 0 3 15,0 0 1-15,0 0 1 0,0 0 1 0,0 0-3 16,0 0-3-16,0 0 1 0,0 0-1 0,0 0 3 16,0 0-4-16,0 0 3 0,0 0-1 0,0 0 1 15,0 0-1-15,0 0 2 0,0 0-2 0,0 0 5 16,0 0-6-16,0 0 1 0,0 0 2 0,0 0 2 15,0 0-4-15,0 0 5 0,0 0-5 0,0 0 2 16,0 0 1-16,0 0-2 0,0 0-3 0,0 0 2 0,0 0 0 16,0 0 0-16,0 0 2 0,0 0 0 0,0 0 2 15,0 0-8-15,0 0 2 0,0 0-1 0,0 0-2 16,0 0 4-16,0 0-2 0,0 0 3 0,0 0-7 16,0 0 4-16,0 0-1 0,0 0 3 0,0 0 1 15,0 0-5-15,0 0 4 0,0 0-2 0,0 0 1 16,0 0 0-16,0 0-1 0,0 0-1 0,0 0 5 15,0 0-1-15,0 0 0 0,0 0-2 0,0 0 1 16,0 0-1-16,0 0 4 0,0 0-3 0,0 0-7 16,-15 7-10-16,15-7-8 0,-5 1-5 0,5-1-8 15,-9 4-4-15,7-4-5 0,2 0-5 0,-5 3 1 16,1-3-6-16,4 0-3 0,-5 3 8 0,2-1-12 0,3-2 5 16,0 0 1-16,-7 4-9 0,7-4-10 15,0 0-58-15,-7 0-146 0,7 0 66 0</inkml:trace>
  <inkml:trace contextRef="#ctx0" brushRef="#br0" timeOffset="-83345.71">32311 13723 63 0,'0'0'69'16,"0"0"-3"-16,0 0-8 0,0 0-2 0,0 0-8 15,0 0-3-15,0 0 0 0,0 0 1 0,0 0-3 16,0 0-3-16,0 0-5 0,0 0-3 0,0 0-8 15,0 0-5-15,0 0-4 0,0 0 1 0,0 0 0 16,0 0-6-16,0 0-2 0,0 0 0 0,11 7 5 16,-11-7-6-16,3 5-5 0,-2-1 10 0,-1-4-3 15,4 4-1-15,-3-1-7 0,-1-3 1 0,3 4 1 16,-3-4 0-16,1 1-2 0,-1-1-4 0,0 0 12 16,0 0-13-16,1 4 5 0,-1-4-2 0,0 0 0 15,0 0 10-15,0 0-7 0,3 4-1 0,-3-4-2 16,0 0 2-16,0 0 4 0,0 0-5 0,0 0 7 15,0 0-2-15,0 0-7 0,0 0 10 0,0 0-21 0,0 0 22 16,0 0-4-16,0 0 5 0,0 0-10 0,4 2 4 16,-4-2 1-16,0 0-6 0,0 0 2 15,0 0 4-15,0 0-1 0,0 0 0 0,3 3 7 0,-3-3-1 16,0 0 7-16,3 2 7 0,-3-2-9 0,0 0 5 16,0 0-1-16,0 0-3 0,0 0 2 0,0 0 3 15,0 0-14-15,0 0 4 0,8 0-6 0,-8 0 2 16,0 0-2-16,0 0 4 0,9-2-8 0,-9 2 8 15,0 0-3-15,7 0-3 0,-7 0 1 0,8 0 0 16,-8 0 4-16,8 0-10 0,-8 0 8 0,6 0-5 0,-6 0 6 16,0 0-3-16,13-2-6 0,-9 4 8 15,-4-2 1-15,11-3-2 0,-4 1-6 0,-1-1 0 16,0 2 8-16,1 0-9 0,-1-1 3 0,1 1-1 0,-1 0 10 16,0 1-9-16,-6 0-5 0,11 0-2 0,-8 0 4 15,-3 0 1-15,10 0 4 0,-10 0 1 16,9 0-11-16,-2 0 7 0,-2 0 2 0,-5 0-9 15,11 1 12-15,-11-1-1 0,9-1-2 0,-2 1-2 0,-2 0 1 16,-5 0 0-16,13 0-1 0,-7 1 2 0,1-1 4 16,0 0-13-16,3 1 7 0,-2 1 1 0,0-2 3 15,1 2-5-15,-3-2-7 0,2 0 9 0,-2 0-4 16,2 3 3-16,-1-3-4 0,-7 0-9 0,13 2 14 16,-9-2 4-16,1 1-3 0,0 1 2 0,-5-2-1 15,9 0-2-15,-4 0-1 0,-5 0-7 0,9 2 10 16,0-2-6-16,-4 1 5 0,-1-1 1 0,-4 0 0 15,10 1-1-15,-1 0-3 0,-1 1-7 0,-2-1 13 16,2 1-3-16,2 0 10 0,-1-2-18 0,-9 0 3 16,0 0 2-16,0 0-3 0,0 0 6 0,54 7 4 15,-54-7-8-15,23 3 3 0,-23-3-6 0,24 5 6 16,-24-5-2-16,23 3 2 0,-23-3 7 0,21 7-11 0,-21-7 5 16,0 0-2-16,26 6-14 0,-26-6 17 0,0 0 0 15,22 4-8-15,-22-4 8 0,0 0-7 16,0 0 2-16,23 5 2 0,-23-5 5 0,0 0-1 0,0 0-2 15,26 6 1-15,-26-6 0 0,0 0-6 0,0 0 1 16,0 0 4-16,29 1 6 0,-29-1-13 0,0 0 9 16,0 0-9-16,29 2 1 0,-29-2 6 0,0 0-11 15,0 0 4-15,0 0 3 0,40-2-1 0,-40 2 8 16,0 0-4-16,28-3-2 0,-28 3-3 0,0 0 5 16,27-2-6-16,-27 2 10 0,0 0 2 0,24-3-7 15,-24 3-3-15,0 0 7 0,0 0-10 0,30-3 5 16,-30 3 0-16,0 0 9 0,0 0-13 0,28-2 2 15,-28 2 6-15,0 0-3 0,0 0 1 0,24-2-6 0,-24 2 1 16,0 0-2-16,0 0 6 0,0 0-3 16,30-3 3-16,-30 3-1 0,0 0 4 0,0 0 1 15,0 0-3-15,35 0 3 0,-35 0-4 0,0 0 0 0,0 0 4 16,23-2-8-16,-23 2 0 0,0 0 1 0,0 0 1 16,0 0-6-16,0 0 11 0,27-4 0 15,-27 4-9-15,0 0 5 0,0 0 5 0,0 0-3 0,0 0-2 16,23-6 3-16,-23 6-5 0,0 0 8 0,0 0-18 15,0 0-2-15,0 0 6 0,0 0-1 0,0 0 12 16,0 0-6-16,27-3-4 0,-27 3 2 0,0 0 4 16,0 0 5-16,0 0 1 0,0 0-1 0,0 0-1 15,0 0 14-15,29 0 0 0,-29 0 1 0,0 0 1 16,0 0 3-16,0 0-3 0,0 0 4 0,0 0-4 16,0 0 1-16,0 0 0 0,0 0-2 0,0 0 0 15,0 0-4-15,0 0-2 0,0 0-3 0,0 0 2 16,0 0 0-16,0 0 1 0,0 0-5 0,0 0 1 15,0 0-1-15,0 0-1 0,0 0 1 0,0 0-5 0,0 0 6 16,0 0-4-16,0 0 0 0,0 0 1 16,0 0-1-16,0 0-4 0,0 0 1 0,0 0-11 15,0 0-15-15,0 0-10 0,0 0-10 0,0 0-22 16,0 0-25-16,0 0-100 0,0 0-207 0,0 0 92 0</inkml:trace>
  <inkml:trace contextRef="#ctx0" brushRef="#br0" timeOffset="-80820.28">32561 13639 8 0,'0'0'27'0,"0"0"5"16,0 0 1-16,0 0 4 0,0 0 2 0,0 0 3 16,0 0 2-16,0 0-6 0,0 0-4 0,0 0-5 15,0 0-4-15,0 0-2 0,0 0 5 0,0 0-7 16,1-4-3-16,-1 4-1 0,0 0 0 0,0 0-5 15,0 0 3-15,0 0-5 0,0 0-4 0,0 0 3 16,0 0 1-16,0 0-5 0,0 0-1 0,0 0 7 16,-10-3-4-16,10 3-4 0,0-3 1 0,0 3 1 15,0 0 0-15,-6-3-2 0,6 3 3 0,-8 0-4 16,8 0-3-16,0 0 2 0,0 0 3 0,-5 0-3 0,5 0 1 16,0 0 3-16,0 0-3 0,0 0-2 0,0 0 1 15,0 0 1-15,-13 3-3 0,13-3 1 16,-1 2 0-16,1-2 1 0,-5 1-4 0,5-1 5 0,-4 7-4 15,0-5 3-15,0 1 1 0,-1-1-3 0,0 1 3 16,1 1 1-16,-1 0-3 0,1 0-3 0,-1-2 4 16,1 2 7-16,-1-1-8 0,2 0 1 15,1 1 2-15,-4-2-2 0,3 1-1 0,1-1 0 0,2-2 0 16,-4 3 4-16,4-3-9 0,-3 5 4 0,2-1 0 16,1-4 1-16,-3 5-5 0,3-5 7 0,0 5 4 15,-2 0-7-15,0-2 5 0,2 1-4 0,0 0-2 16,-2 0-2-16,4 0 9 0,-2 0-4 0,2 0 4 15,0 2-5-15,-2 0-2 0,0-5 1 0,0 4-5 16,2 0 8-16,-1 0-3 0,0-3 4 0,1 4-1 16,-2-6-4-16,1 5-1 0,-1 0 3 0,0-5 4 15,-1 6-7-15,1-6 8 0,0 3-5 0,0-3 3 16,0 0-1-16,0 6-2 0,0-6 3 0,0 0-5 16,0 0 2-16,-2 4 3 0,2-4-1 0,0 0 0 15,3 4 3-15,-1-3-1 0,-2 3-3 0,0-4-4 0,4 8 3 16,-2-6 0-16,0 1 2 0,1 1-4 15,-1 1 2-15,0-2 1 0,0-1 3 0,-1 1-1 16,-1-3-2-16,5 7 1 0,-3-5-2 0,0 1 5 0,-2-3-3 16,3 4 5-16,-3-4 10 0,2 3-3 0,-2-3 4 15,0 0-2-15,0 0 2 0,6 0-6 16,-6 0 7-16,5 2-10 0,-5-2-4 0,7 3 0 0,-2-3 0 16,-5 0 5-16,9 2-2 0,-5-2-1 0,1 0-3 15,4 0 2-15,-4 3-1 0,0-3 0 0,3 2 0 16,-3 1 1-16,-5-3 2 0,9 0 2 0,-5 2-3 15,0 0-4-15,-4-2 9 0,0 0-4 0,8 0-7 16,-8 0-4-16,6 0 6 0,-6 0-1 0,6 0 8 16,-6 0-4-16,5 3 4 0,-5-3-3 0,0 0 2 15,8 0 2-15,-8 0-5 0,8 0-1 0,-8 0-4 16,10 0 1-16,-10 0 6 0,10 0-1 0,-5 0-5 16,-5 0 4-16,11 0-3 0,-5 0-3 0,0 0-3 15,-6 0 3-15,11 0 2 0,-11 0-1 0,7 0 8 16,-7 0 7-16,10 1 1 0,-10-1-2 0,0 0 1 15,7-1-2-15,-7 1-6 0,8-3 5 0,-5 3-3 16,2-4-2-16,-1 3 7 0,-4 1-6 0,9-3-6 0,-9 3 3 16,5-1-2-16,-5 1 5 0,4-3-1 15,-3 1 0-15,-1 2-2 0,4-3-3 0,1 1 5 16,-5 2 3-16,5-3-4 0,-5 3 1 0,4-4-5 16,-4 4 3-16,3-4 2 0,-3 4-3 0,0 0 1 0,1-3 3 15,-1 3 1-15,1-3-1 0,-1 3-3 0,0 0-4 16,3-5 3-16,-2 0 2 0,-1 5-1 0,-1-4 4 15,1 4-4-15,1-5 4 0,-1 5-6 0,0-7 6 16,3 5-5-16,-3 2 0 0,1-5 3 0,-1 5-6 16,4-4 8-16,-4 4-2 0,1-5 1 0,-1 5 3 15,0 0-3-15,0-6 2 0,0 6 0 0,4-5-3 16,-3 4 3-16,-1 1-9 0,-1-6 4 0,1 6-2 16,1-5-2-16,2 2 4 0,-3 3 0 0,1-7-5 15,-1 7 2-15,0-3 0 0,0 3-2 0,-1-5 6 0,1 5-6 16,0-6 4-16,0 6-2 0,0-5 0 15,0 5 1-15,0-3 2 0,0 3-2 0,0 0-7 16,-3-8 6-16,3 8 3 0,0-4-2 0,0 4-3 0,-5-2-3 16,5 2 5-16,-1-4-2 0,-3 0 0 15,4 4 0-15,-4-4-1 0,3 1-3 0,-3 1-1 16,4 2 4-16,-8-7 2 0,5 6 2 0,1-3-7 0,-3 1 1 16,5 3 2-16,-6-4-2 0,6 4-2 0,-7-2 4 15,6-1 0-15,1 3 0 0,-9-3 0 0,2 1 2 16,2 2-1-16,-1-3 3 0,6 3-7 15,-13-1 7-15,7 1-4 0,-1-1 1 0,1-1 0 0,-3 1-1 16,-1 0 4-16,3 0-3 0,0-1 0 0,1 2-1 16,1-2 2-16,5 2-1 0,-9-1 2 0,9 1-3 15,-7 0-3-15,7 0 7 0,-6-2-5 0,6 2 3 16,-5-2 2-16,5 2-22 0,0 0-12 0,-13 0-14 16,13 0-19-16,-9 2-23 0,9-2-42 0,-8 2-80 15,2-2-223-15,6 0 99 0</inkml:trace>
  <inkml:trace contextRef="#ctx0" brushRef="#br0" timeOffset="-79718.47">33005 13689 5 0,'0'0'79'16,"0"0"-9"-16,0 0-7 0,0 0-5 0,0 0-7 15,0 0 5-15,0 0-11 0,0 0 0 0,0 0-9 16,-16-17-4-16,16 17 1 0,0 0-10 0,0 0 10 0,0 0-12 16,0 0 0-16,0 0-5 0,0 0 3 0,0 0-2 15,0 0-4-15,-23-6-3 0,23 6-5 16,0 0 3-16,0 0-3 0,-21-6 0 0,21 6 3 15,0 0 0-15,0 0 0 0,-28-3-1 0,28 3 1 0,0 0 5 16,0 0-11-16,0 0 1 0,0 0 0 0,-35 1-4 16,35-1 3-16,-9 3-1 0,6-3 2 0,-2-1-3 15,5 1 2-15,0 0 6 0,-10 2-13 0,10-2 4 16,-5 0 0-16,5 0 2 0,-4 4-4 0,2-2 2 16,2-2-4-16,-6 5 1 0,3-3 8 0,-1 2-4 15,0 0 3-15,0 0-3 0,2-1-2 0,-1 1-1 16,0-1 3-16,1 1 3 0,1 0-2 0,-2 2-4 15,2-1 8-15,-2 0-8 0,3 3 4 0,-1-4-2 16,0 1-1-16,1 3 8 0,-2-4-8 0,2-2 3 16,-3 5-1-16,3-4 3 0,0-3 1 0,2 5-3 15,-2 2 6-15,0-2-2 0,1 0 8 0,1 0-7 16,0 2 8-16,1-2 3 0,-1 1 0 0,-2-6 0 16,0 0-3-16,0 0-2 0,22 21-2 0,-22-21-1 15,13 14-3-15,-13-14 6 0,10 12-1 0,-10-12-6 0,9 12 9 16,-9-12-13-16,0 0 2 0,9 12-4 15,-9-12 1-15,0 0 3 0,0 0 0 0,12 14-1 16,-12-14-1-16,0 0 0 0,0 0 6 0,0 0-5 0,10 9 9 16,-10-9-1-16,0 0 1 0,0 0-4 15,0 0 1-15,0 0-1 0,28 6 2 0,-28-6 0 16,0 0-2-16,0 0-2 0,22 5-3 0,-22-5 1 16,0 0 1-16,0 0-2 0,29 5 7 0,-29-5-4 0,0 0-4 15,0 0 8-15,0 0-9 0,0 0 2 0,32-1 1 16,-32 1 14-16,0 0-8 0,0 0 6 0,0 0 0 15,0 0-3-15,0 0 2 0,0 0 0 0,0 0 3 16,24-11-3-16,-24 11 9 0,0 0-6 0,0 0 1 16,0 0 1-16,14-12-1 0,-14 12-3 0,0 0-1 15,12-13 2-15,-12 13-6 0,7-17 4 0,-7 17-8 16,12-19 4-16,-10 8-1 0,-2 11-4 0,5-20 0 16,-5 20 0-16,0 0 2 0,3-23-5 0,-3 23 1 15,0-16-2-15,0 16-1 0,0 0 6 0,-5-22-4 16,5 22-2-16,0 0 2 0,-10-14 3 0,10 14-3 15,0 0-2-15,-13-12 3 0,13 12-4 0,0 0-1 16,-14-12 5-16,14 12 0 0,0 0-2 0,-13-10 0 16,13 10 1-16,0 0-5 0,0 0 2 0,-10-12-11 15,10 12-16-15,0 0-14 0,0 0-26 0,0 0-8 0,0 0-38 16,0 0-87-16,-15-10-217 0,15 10 96 16</inkml:trace>
  <inkml:trace contextRef="#ctx0" brushRef="#br0" timeOffset="-78871.9">33371 13718 33 0,'0'0'77'0,"0"0"-7"15,0 0-10-15,0 0-6 0,0 0-7 0,0 0-4 16,0 0-8-16,0 0-1 0,0 0-4 0,0 0-5 16,0 0-1-16,-28-10-2 0,28 10 8 0,0 0-9 15,0 0-2-15,0 0-1 0,0 0-4 0,0 0 2 16,-45 8-1-16,45-8-5 0,0 0 8 0,0 0-4 16,-28 6-5-16,28-6 7 0,0 0-5 0,-25 8-2 15,25-8 0-15,-16 4 2 0,16-4 2 0,0 0-4 16,-21 10 6-16,21-10-6 0,0 0-5 0,-21 10 1 15,21-10-1-15,-9 10-1 0,9-10 0 0,0 0 2 16,-15 12 5-16,15-12-8 0,0 0 3 0,-11 14 3 16,11-14 9-16,0 0-3 0,-7 15 0 0,7-15 0 0,0 0-2 15,0 0-1-15,-6 16-5 0,6-16 5 16,0 0 4-16,-2 16-4 0,2-16-3 0,0 0 3 16,0 0-2-16,0 17-1 0,0-17 8 0,0 0-7 0,0 0 2 15,0 0 1-15,2 21-10 0,-2-21 4 0,0 0 3 16,0 0-3-16,7 15-4 0,-7-15 2 0,0 0-3 15,0 0 3-15,8 14 5 0,-8-14 1 0,0 0 3 16,14 10-2-16,-14-10 2 0,0 0-2 0,0 0-2 16,0 0 2-16,23 7-2 0,-23-7-1 0,0 0-4 15,19 6 4-15,-19-6-3 0,0 0-1 0,0 0 1 16,22 7 3-16,-22-7 0 0,0 0-12 0,0 0 2 16,0 0 6-16,0 0 4 0,31 1-2 0,-31-1 7 15,0 0-4-15,0 0 3 0,0 0 1 0,0 0-2 16,28-9 2-16,-28 9-1 0,0 0-8 0,0 0 7 15,20-9-6-15,-20 9 4 0,0 0-2 0,16-10 5 16,-16 10-3-16,0 0-3 0,16-10-4 0,-16 10 9 16,0 0-5-16,18-13 8 0,-18 13 3 0,0 0 3 0,10-13-2 15,-10 13 3-15,0 0 1 0,9-13 7 16,-9 13-6-16,0 0 3 0,0 0-3 0,0 0-8 16,4-16 0-16,-4 16-3 0,0 0 1 0,0 0 1 15,0 0-2-15,-4-20-2 0,4 20 2 0,0 0-1 0,0 0-3 16,-6-17-1-16,6 17 6 0,0 0-5 0,0 0-2 15,-3-19-2-15,3 19 1 0,0 0-1 0,0 0-1 16,-9-18-3-16,9 18-31 0,-7-14-36 0,7 14-18 16,-16-16-45-16,2 8-125 0,-4-4-275 0,-3-2 121 15</inkml:trace>
  <inkml:trace contextRef="#ctx0" brushRef="#br0" timeOffset="-76737.22">32586 13651 51 0,'0'0'81'0,"-6"6"-3"0,4-3-9 0,-1 0-9 0,-1 2-5 16,-1 0-2-16,3 0 1 0,-2 1-10 15,-1 0-9-15,-3 1 1 0,3 1-2 0,0 1-9 16,-2-1 0-16,1 0-5 0,-2 1-5 0,3 2 9 16,0-5-7-16,0 4 1 0,-2-2-6 0,1-1 2 15,3-2 6-15,-3 3-5 0,1 0-9 0,-1-3 0 0,0 1 2 16,2-2 5-16,1 0-5 0,1 0 2 15,0 0-4-15,0 0-5 0,0-3 7 0,2-1 1 0,-2 7 2 16,2-7-18-16,0 4 15 0,0-4-1 16,4 4 1-16,-4-4-12 0,6 1-18 0,1-1-54 0,1 0-67 15,1-4-154-15,2 0 68 0</inkml:trace>
  <inkml:trace contextRef="#ctx0" brushRef="#br0" timeOffset="-76347.75">32717 13691 68 0,'-6'1'82'0,"-1"2"5"0,2-2-20 16,-1 3 1-16,1-3-14 0,-2 4 2 0,-2 1 0 0,4 0-2 16,-2-1-2-16,1 2-15 0,-2 2 0 15,1 2 2-15,1-6 3 0,2 2-8 0,-1-1 1 0,2 2-5 16,-2 1-2-16,3-3-8 0,-2 4-1 15,1-4 9-15,2-2-4 0,0 1 0 0,1 0-5 16,-3-1-8-16,2 0 1 0,1-4 4 0,-2 5 0 0,2-5-7 16,-1 6-2-16,2-4 5 0,-1-2-7 0,0 0-9 15,-3 5-14-15,3-5-17 0,0 0-17 0,0 0-34 16,0 0-74-16,0 0-171 0,0 0 76 0</inkml:trace>
  <inkml:trace contextRef="#ctx0" brushRef="#br0" timeOffset="-76098.3">32691 13779 64 0,'-3'4'84'0,"3"-4"-4"0,-6 6-2 0,3-4-4 0,-2 5-10 15,2-3-10-15,1 1-5 0,0 0 0 16,0 1 0-16,0 1-9 0,2-2 1 0,-2 2-7 16,2-3-3-16,-3 2-2 0,3-2-1 0,-1 2-12 15,0-1-1-15,1-1-11 0,-2-2-16 0,2-2-41 0,-2 8-84 16,2-8-147-16,0 0 65 0</inkml:trace>
  <inkml:trace contextRef="#ctx0" brushRef="#br0" timeOffset="-74954.86">32925 13730 19 0,'0'0'44'0,"0"0"4"0,0 0-7 0,0 0-2 16,0 0 3-16,0 0-5 0,0 0-3 0,0 0 2 15,0 0-7-15,0 0-6 0,0 0 7 0,0 0-8 16,0 0 3-16,0 0 0 0,0 0-3 0,0 0 16 15,0 0-10-15,0 0 5 0,0 0 7 0,0 0 2 16,0 0-10-16,0 0 7 0,0 0 1 0,0 0-4 16,0 0-5-16,0 0-10 0,0 0 3 0,0 0-2 15,0 0-2-15,0 0 1 0,0 0-1 0,0 0-10 16,0 0 8-16,0 0 0 0,0 0-3 0,0 0-7 16,0 0 7-16,0 0-8 0,0 0 2 0,0 0-3 15,0 0 2-15,0 0 6 0,0 0-7 0,0 0 4 0,0 0-6 16,0 0-2-16,0 0 0 0,0 0-3 15,0 0 8-15,0 0-4 0,5-22-2 0,-5 22-5 16,0 0 9-16,0 0-5 0,0 0-3 0,0 0 5 16,0 0 1-16,0 0-2 0,0 0 6 0,0 0-8 0,0 0 0 15,0 0-1-15,0 0 0 0,0 0 3 16,0 0-3-16,0 0 2 0,0 0 3 0,0 0-5 16,0 0-8-16,0 0 8 0,0 0 5 0,0 0-6 0,0 0 3 15,0 0 1-15,0 0-5 0,0 0 4 0,0 0-1 16,0 0-2-16,0 0-2 0,0 0-2 0,0 0-4 15,-57 25 21-15,57-25-4 0,0 0-7 0,-8 14 6 16,8-14-11-16,0 0 3 0,-6 15-1 0,6-15 7 16,0 0-3-16,0 0-13 0,-3 19 25 0,3-19-11 15,0 0-6-15,0 17 6 0,0-17 2 0,0 0 6 16,2 19 3-16,-2-19-5 0,0 0 3 0,1 20-5 16,-1-20-1-16,0 0 10 0,0 21-13 0,0-21 6 15,0 0 7-15,0 18 2 0,0-18 0 0,0 0 0 16,0 17 3-16,0-17-1 0,0 0-2 0,0 0 4 15,6 13 0-15,-6-13 1 0,0 0-3 0,0 0 1 16,12 11-3-16,-12-11 0 0,0 0-4 0,0 0 4 0,21 9-7 16,-21-9 4-16,0 0-5 0,27 3 1 0,-27-3-2 15,0 0 2-15,0 0-1 0,31 4-4 16,-31-4 4-16,0 0-4 0,0 0 0 0,29 0 1 16,-29 0 0-16,0 0-1 0,0 0-2 0,0 0 3 0,0 0-4 15,34-7 2-15,-34 7-2 0,0 0-1 0,0 0-4 16,0 0 3-16,20-9-1 0,-20 9-3 0,0 0 5 15,0 0 2-15,15-10 3 0,-15 10 3 0,0 0-1 16,0 0 0-16,16-11 1 0,-16 11-1 0,0 0-5 16,12-13 3-16,-12 13-2 0,10-12 2 0,-10 12-2 15,0 0-1-15,13-12 2 0,-13 12-3 0,0 0 1 16,0 0-11-16,13-13 11 0,-13 13-2 0,0 0-2 16,0 0 4-16,5-14 0 0,-5 14-3 0,0 0-2 15,0 0 7-15,0 0-7 0,0 0 4 0,0-17-1 16,0 17 3-16,0 0 0 0,0 0 1 0,0 0 3 15,-1-21-2-15,1 21-3 0,0 0-1 0,0 0 0 16,-11-15-6-16,11 15 12 0,0 0-8 0,-16-12 1 0,16 12 3 16,0 0-1-16,-16-13-4 0,16 13 5 15,-16-7-3-15,16 7-16 0,-20-8-21 0,20 8-20 16,-23-6-15-16,23 6-38 0,-23-3-42 0,23 3-80 16,0 0-250-16,-27-7 111 0</inkml:trace>
  <inkml:trace contextRef="#ctx0" brushRef="#br0" timeOffset="-74305.34">33313 13747 38 0,'0'0'99'0,"0"0"-4"0,0 0-10 15,0 0-11-15,0 0-4 0,0 0-11 0,0 0 1 0,-18-17-14 16,18 17-1-16,0 0-4 0,0 0 2 0,-27-8-13 16,27 8 0-16,0 0-5 0,0 0-5 0,0 0-2 15,-45 8 6-15,45-8-9 0,0 0 2 16,-23 16 1-16,23-16-4 0,-13 9 6 0,13-9 2 0,-13 14-3 15,13-14-10-15,-9 17 9 0,9-17-3 0,-7 17-1 16,7-17-3-16,-4 15 9 0,4-15 0 0,-4 19 3 16,4-19 2-16,0 18 1 0,0-18-2 0,5 16-1 15,-5-16 6-15,6 16-6 0,-6-16 2 0,12 13-2 16,-12-13 6-16,12 12-8 0,-12-12 3 0,16 11 1 16,-16-11-1-16,21 8 2 0,-21-8 13 0,22 4 1 15,-22-4-4-15,0 0 6 0,37 1 0 0,-37-1 0 16,0 0 3-16,40-3-2 0,-40 3 2 0,24-7-7 15,-24 7 1-15,25-9-2 0,-25 9-2 0,18-13-7 16,-18 13 2-16,13-17-6 0,-8 6-1 0,-5 11-1 0,6-18-5 16,-6 18 2-16,4-21-5 0,-4 21-3 15,-3-16 0-15,3 16 4 0,0 0-4 0,-5-25-3 16,5 25 1-16,-10-13-3 0,10 13-2 0,-9-12-17 16,9 12-23-16,0 0-32 0,-18-7-37 0,18 7-55 0,0 0-157 15,-28-5-342-15,28 5 152 0</inkml:trace>
  <inkml:trace contextRef="#ctx0" brushRef="#br0" timeOffset="-70525.58">28394 12236 2 0,'0'0'110'0,"0"0"-3"0,0 0-6 15,0 0-11-15,0 0-8 0,0 0-2 0,0 0-11 16,0 0-4-16,0 0-7 0,0 0-9 0,0 0-1 16,0 0-7-16,0 0-7 0,0 0 4 0,0 0-9 15,0 0-1-15,0 0-4 0,0 0-4 0,0 0 2 0,0 11-6 16,0-6 0-16,-1 5 0 0,-2-3-10 15,2 0 9-15,-3 4-6 0,3-1 5 0,-2 1-7 16,0 2 0-16,-3 3-1 0,1-6 3 0,0 6 22 0,0-4-2 16,3 0-4-16,-2 1-2 0,1-1-4 0,3-2-6 15,-2 1 5-15,0-1-1 0,2 2-2 0,2-4-2 16,0 1-4-16,-1 1 1 0,3-3-3 0,-2 2 5 16,0-2-3-16,1 1-5 0,-1-3 5 0,0-1-2 15,0 1 0-15,-1 0-3 0,4-2-2 0,-5-2 5 0,2 3-1 16,-2-4-2-16,2 4-3 0,-2-4-20 15,0 0-1-15,0 3-33 0,0-3-35 0,0 0-136 0,0 0-242 16,0 0 108-16</inkml:trace>
  <inkml:trace contextRef="#ctx0" brushRef="#br0" timeOffset="-70131.42">28504 12308 4 0,'3'-3'129'0,"1"2"-20"0,-4 1-16 0,6-3 2 16,-2-1-9-16,-1 3-3 0,-3 1-23 0,4-3 3 15,-4 3-6-15,0 0-8 0,5-2-5 0,-5 2-7 16,0 0-4-16,0 0-4 0,0 0-1 0,0 0-3 15,0 0-7-15,0 0 3 0,0 0-4 0,0 0 1 16,0 0 3-16,0 14 8 0,-1-11-13 0,0 1 2 16,-2 1-6-16,3 0 7 0,-2-1-4 0,2 4-3 15,-3 0-4-15,1-2 3 0,-1 2-3 0,2 4 1 16,-2-3 7-16,2 0-8 0,-1 2-7 0,-1-1 3 16,2-1 7-16,-2 1 2 0,3 1-4 0,-1-2-4 15,-1 0 5-15,0 2-5 0,-1-2 0 0,1 3 0 0,2-5 3 16,-2 3 4-16,1 0-10 0,0-1 6 0,-1 1-5 15,4 0-2-15,-4-3 7 0,0 2-2 0,2-3-8 16,0 1-22-16,0 0-34 0,0-3-50 0,-1 0-96 16,1-4-221-16,-1 4 97 0</inkml:trace>
  <inkml:trace contextRef="#ctx0" brushRef="#br0" timeOffset="-69305.74">28346 12455 9 0,'7'0'140'0,"6"0"-13"16,1 0-13-16,-1 0-9 0,1 0-15 0,0 3-6 15,1-3-9-15,-2 2-6 0,2-4-8 0,-4 4-9 16,0-2-4-16,1 0-6 0,-2 0 1 0,-1 0-9 15,0-2 3-15,-3 2-8 0,2 0 0 0,-2-3-8 0,2 3 2 16,-2-1-2-16,1 0-5 0,-1-3-1 16,2 3 1-16,-2-1-1 0,-6 2-3 0,10 0-2 15,-6-3 1-15,-4 3 2 0,10 0-4 0,-6-2-2 0,-4 2-3 16,9 2-4-16,-9-2 3 0,9 0 2 0,-9 0-6 16,9 3 1-16,-5-3 5 0,1 2-1 15,-5-2 0-15,5 1-7 0,-5-1 8 0,9 1-4 0,-5 2 1 16,-4-3 5-16,7 0-4 0,-7 0 5 0,0 0-2 15,7 0-9-15,-7 0 11 0,0 0 7 0,0 0 0 16,6-3-2-16,-6 3 4 0,3-2-5 0,-3 2 2 16,0 0 0-16,0 0-1 0,0 0 4 0,0 0-9 15,6-2 6-15,-6 2-4 0,0 0 5 0,4-5-1 16,-4 5 1-16,0 0 2 0,3-2-3 0,-3 2 6 16,0 0-8-16,0-3 0 0,0 3 0 0,0 0-1 0,-5-5-1 15,5 5-2-15,-4-2 0 0,4 2-1 0,0 0-2 16,0 0 3-16,-3-5-2 0,3 5-11 0,0 0 5 15,0 0 4-15,0 0-3 0,0 0 2 0,0 0 0 16,-4-3 0-16,4 3-2 0,0 0-3 0,0 0 4 16,0 0 2-16,0 0-2 0,0 0-2 0,0 0 1 15,0 0 0-15,0 0 4 0,0 0-1 0,0 0-5 16,0 0 2-16,0 0 4 0,0 0-4 0,0 0-4 16,0 0 1-16,-9 0 4 0,9 0-3 0,0 0-1 0,0 0 4 15,0 0-1-15,-10 3-6 0,10-3 7 16,0 0-2-16,-6 2 0 0,2 1-2 0,-1-1 1 15,0-1-3-15,1 3 1 0,-4-2 5 0,3 1-1 0,-4 2-4 16,4 2 5-16,-3-5-3 0,2 3 2 0,1 1-6 16,-2 0 4-16,4-3 0 0,0 4 3 15,-1-2 0-15,-1 0 0 0,5 1-2 0,0 0-1 0,5-2 7 16,-1 1-1-16,1 0-1 0,4-1-5 0,1 1 3 16,2-2-1-16,-2 0 0 0,4 1 3 0,-1-1 2 15,0-1-4-15,0 0 0 0,-3-2-2 0,1-1 4 16,-4 1-2-16,0-1-4 0,-2-1 1 0,2-1 4 15,-5 1-4-15,2-1 6 0,-1 1 0 0,-3-2-4 16,0 4-2-16,-4-11 4 0,-1 9-2 0,0-3 1 16,-2 1-6-16,-2-2 2 0,2 2-3 0,-3 2 2 0,1-1 3 15,-2-1 1-15,0-2 2 0,2 3-1 0,1 2-5 16,-1-2 3-16,3 3 1 0,-1-1 0 0,2-2-4 16,0 1-28-16,5 2-28 0,0 0-46 0,0 0-171 15,0 0-299-15,-10 0 132 0</inkml:trace>
  <inkml:trace contextRef="#ctx0" brushRef="#br0" timeOffset="-68453.18">29071 12280 100 0,'0'0'111'0,"0"-5"-10"0,0 5-11 15,0-8-3-15,-1 6-13 0,1 2-12 0,0 0 6 16,-5-3-15-16,5 3 1 0,-4-3-4 0,4 3-12 16,0 0 1-16,-5-2-7 0,5 2-1 0,0 0-8 15,0 0 3-15,-9 0-5 0,9 0-16 0,-8 7 6 16,3-5 10-16,0 2-7 0,0 1 6 0,-3 2-1 15,3 2 2-15,-5 1 2 0,3-1-2 0,-1 3-1 0,-1 1-2 16,-3 0 0-16,3 3 5 0,3-2-5 16,-3 2-3-16,4-2 5 0,1 3 3 0,2-1 0 15,0-3 3-15,5 1-3 0,-2-2 4 0,2 0-4 0,1 1-4 16,2-2 5-16,-4 0-3 0,2-2-1 0,1 2 4 16,-1-4 5-16,0 0-4 0,0-3 6 0,2 1-2 15,1-1-3-15,0-3 7 0,-1 0-4 0,-1-1-10 16,-5 0 4-16,12-4 3 0,-7 1-4 0,-1-2-3 15,4-4-3-15,-5 4 1 0,0-7-2 0,1 2-2 16,0-5-1-16,-3 1-2 0,1-1 0 0,0-1-1 16,-4-2 0-16,2 2 0 0,-2 4-2 0,1 0 1 15,-2-1-5-15,-2 2-1 0,2 1 2 0,0-1-1 16,-1 5-1-16,0-2 1 0,-1 0-5 0,1 4 6 16,-1-1-6-16,0-3 5 0,-1 7-3 0,1-2 0 0,1-2 4 15,-1 1-5-15,3 1 1 0,-4 1-1 0,6 2-2 16,0 0 3-16,0 0 2 0,-10 2-1 0,10-2-3 15,0 0 5-15,0 0-5 0,-9 2 0 0,9 1 3 16,0-3-4-16,0 0-10 0,0 0 12 0,-5 3-1 16,1 0 5-16,4-3-1 0,-10 4-3 0,3-3-3 15,-2 4 5-15,-2-1-3 0,2 0 3 0,0 0-1 16,0 1 0-16,0 0-2 0,3 1-2 0,3-1 6 16,-1-1-1-16,4 3-1 0,0 0-3 0,3 1 7 0,3 2-5 15,6 2 0-15,2 0 1 0,0 1 1 16,8 5-1-16,1-1-3 0,1 0 5 0,-4-2-2 15,-2-1-2-15,6 3 6 0,-11-5-2 0,0-2-5 0,2 0 2 16,-6-2 1-16,-1-1 1 0,-3-2-2 0,0-3 0 16,-1 2 1-16,-1-4-4 0,-1 3 7 0,-2-3 1 15,0 0 1-15,0 0-4 0,-9 4-2 0,9-4-2 16,0 0-14-16,-14-2-16 0,14 2-24 0,-9-5-36 16,9 5-63-16,-5-2-127 0,1-1-304 0,4 3 135 15</inkml:trace>
  <inkml:trace contextRef="#ctx0" brushRef="#br0" timeOffset="-68263.7">29232 12610 27 0,'0'0'181'0,"2"-2"-19"0,-2 2-12 16,0 0-16-16,11 1-13 0,-6 2-13 0,3 1-12 15,-3 1-11-15,3-1-6 0,-2 1-23 0,-1-1-48 16,3 1-64-16,-7-3-137 0,4 0-207 0,-1 1 92 16</inkml:trace>
  <inkml:trace contextRef="#ctx0" brushRef="#br0" timeOffset="-27511.24">17125 12596 79 0,'0'0'163'16,"0"-8"-14"-16,0 2-6 0,1-1-13 0,2-3-8 16,-2 0-13-16,-1 2-8 0,0-3-3 0,3 2-4 15,-2 0-14-15,-1-3-8 0,0 5-7 0,0 0-6 16,0 2-8-16,4-2-4 0,-4 2-14 0,1 2-24 15,-1 3-17-15,0 0-15 0,0 0-8 0,0 0-21 0,0 0-22 16,-14 13-63-16,10-7-77 0,0-1-230 0,-1 4 102 16</inkml:trace>
  <inkml:trace contextRef="#ctx0" brushRef="#br0" timeOffset="-26403.14">21100 12731 92 0,'0'0'99'0,"0"0"0"16,0 0-12-16,8 1-3 0,-8-1-14 0,0 0-5 0,0 0-5 15,0 0-15-15,0 0-3 0,0 0-14 0,8 0-8 16,-8 0-5-16,0 0-13 0,0 0-8 0,0 0-22 15,-12 11-43-15,7-8-47 0,0 1-126 0,1 0 56 16</inkml:trace>
  <inkml:trace contextRef="#ctx0" brushRef="#br0" timeOffset="-15624.61">11000 14843 34 0,'0'0'85'0,"0"0"-7"0,0 0-8 15,0 0-4-15,0 0-8 0,0 0-15 0,0 0-3 16,0 0-4-16,0 0 2 0,0 0-8 0,0 0 0 16,0 0-6-16,0 0-3 0,0 0 0 0,0 0-7 15,0 0 4-15,0 0 1 0,0 0 2 0,0 0-3 16,0 0 3-16,22-2 4 0,-22 2-4 0,9-4-5 15,-3 3 8-15,3 1-11 0,-1-4 13 0,5 1-10 0,-3 0-2 16,-1-1 0-16,7 0-3 0,-3 1 5 16,6-3-8-16,0 0 15 0,2 0-8 0,6-3 4 0,1 1 0 15,0 2-4-15,0-4-3 0,-1 0 5 0,5-3 0 16,-4 3 0-16,3-2-9 0,-1-2 9 0,1 2 0 16,0 1 3-16,-2-3-3 0,-1 3-6 0,-1-5 3 15,4-1-2-15,-3 1 0 0,1-1-3 0,2-1-3 16,-1 3-4-16,-1 3 7 0,-1-1 4 0,1-2-3 15,-2 1-8-15,1 0 1 0,-1-1 2 0,0 3-1 16,-3-1-4-16,1 0 6 0,0 3-3 0,-5 2 5 0,9-4-2 16,-4 2-13-16,-6 2 6 0,3 2 0 0,5-5 3 15,-7 6 4-15,6-4-11 0,1 1 9 16,-2 1-2-16,-3 1-6 0,3-2 8 0,-4 3-4 0,-2-1 0 16,9-1-5-16,-7 3 7 0,-2-1 0 0,3 0 2 15,6 0 1-15,-7 0-2 0,0 0 1 0,-1 2-2 16,2-1-8-16,10-2 9 0,-13 0-6 0,6 4 4 15,-5-4-3-15,5 3 1 0,-5 1 0 0,0-4 2 16,0 2-7-16,-3 0 6 0,2 1 0 0,-1-4 1 0,1 4-3 16,2-2 2-16,-8 3 0 0,3-2 2 15,2-1 2-15,-1 2-2 0,-4-1-1 0,0 4 3 0,0-3-4 16,3 1-1-16,-4 0-5 0,0 0 7 0,7-1 1 16,-6 0 1-16,2 1-6 0,-2-1 5 0,1 2 0 15,0-2 1-15,0 2-6 0,-1 1 2 0,5-1 2 16,-5 0-3-16,-1 1 3 0,1 1-1 0,-1 1 3 15,2 1-1-15,-3-2-3 0,3-1 5 0,-1 3-4 16,1-1-5-16,-4 0 8 0,3 0-9 0,-3 1 9 16,2 0-1-16,-4 2-4 0,3-4 2 0,-2 3 1 15,0 0 5-15,0-1-2 0,-3 2-5 0,-1-3-1 0,0 2 4 16,1 2-7-16,-2-1 8 0,2 1 4 16,-1 5-13-16,-1-2 4 0,-2 1 1 0,0 0 4 0,-1 0-9 15,-1 2 12-15,-1 0-13 0,1-1 9 0,1-2 0 16,0 2-3-16,0-2-5 0,2 1-11 0,1 0 18 15,-3-1-7-15,4-2-5 0,0 0-15 0,-3-1 9 16,1-1-5-16,1 2-6 0,1-2-17 0,1-2-20 16,-2 4-36-16,0-3-72 0,0-1-188 0,0 1 84 15</inkml:trace>
  <inkml:trace contextRef="#ctx0" brushRef="#br0" timeOffset="-14142.2">11271 14872 64 0,'-2'3'88'0,"2"-3"-12"0,0 0-12 16,-3 4 2-16,3-4-16 0,0 4 8 0,0-4-13 15,3 4 5-15,-3 0-7 0,0-4 0 0,1 3-11 16,-1-3-4-16,1 6-2 0,-1-6 1 0,0 4 1 15,0-4-7-15,4 3-3 0,-4-3-4 0,0 0 4 16,4 2 1-16,-4-2-5 0,1 3-3 0,-1-3-3 16,5 3 3-16,-5-3-7 0,8 1 4 0,-3-1-4 15,3 0 4-15,1 4 6 0,1 0-1 0,2 1 1 0,5-1 4 16,1 3-1-16,3-2-1 0,4 0 4 16,3 0-14-16,0 2 3 0,3-4 10 0,2-2-10 0,-1 0 7 15,2-1-4-15,4-1 2 0,-4-2-3 16,2 2-1-16,2-2 0 0,0-1 4 0,0 2 0 0,-2-4-5 15,2 4-6-15,-5-1 7 0,3-2-1 0,-1 1-1 16,0-1-6-16,0-2 2 0,-1 2-1 0,-6-3 1 16,6 2 1-16,-5-2 3 0,-1 1-10 0,0 0 6 15,0 2-1-15,-1-1-1 0,-5 0-7 0,5-2 15 16,1 3-7-16,0-4 4 0,0 2-4 0,0-1-5 16,3 3-5-16,-2-4 7 0,-1 2 4 0,2-1-9 0,-4 2 6 15,1 2-3-15,3-3 4 0,-2 2 1 0,0 0 3 16,0 1-6-16,0 0 4 0,-1-4-11 0,-5 5 10 15,7 1 1-15,-2 0-12 0,2-4 1 0,-7 2 4 16,5-2 0-16,1 0 9 0,0 1-6 0,0 2 2 16,-6-3-2-16,5 0 3 0,0 3-2 0,-6-3 0 15,1 3-1-15,1 0 2 0,5-4 0 0,-7 3-5 16,6 1 0-16,-1-4 5 0,4 2-1 0,-9 0-1 16,7 1 6-16,-2-1-4 0,1 0 6 0,-4 2-14 15,4-3 7-15,-6 3 2 0,0-1-5 0,-1 0 1 16,2 2 3-16,6-5-1 0,-9 4-3 0,3-2 5 15,5-2-6-15,-5 2 0 0,2-1-2 0,4 0-1 0,-6 2 5 16,1-1-2-16,2 0-5 0,3-4 0 0,-1 3 1 16,0 3-3-16,-5-1-2 0,0-1 4 0,6 0 2 15,-8 3-7-15,-1-1 1 0,0-1 4 0,2-3 0 16,-2 3 7-16,0-2-5 0,-1 2 6 0,0 0 1 16,-5 0-8-16,5-1 1 0,-7 2 6 0,3-1-3 15,-1 1-1-15,0 1 1 0,3 2 0 0,2-4 5 16,-5 1-4-16,-3 2-1 0,3-1 0 0,-3-1 7 15,4 2-19-15,-2 0 7 0,-2-1 7 0,0 2 0 16,2-2 2-16,-4 2-4 0,-2 0 10 0,1-1-7 0,0 1-14 16,-7 0 14-16,8 0 2 0,-8 0 2 0,5 1-3 15,-5-1-2-15,0 0 0 0,7 2 5 0,-7-2 1 16,0 0-5-16,-1 4 0 0,1 0-6 0,0 1 6 16,-1-1-2-16,1 3 3 0,0 0-3 0,1 3 2 15,-1-3-6-15,1 0 4 0,1 2-4 0,0-1 4 16,1 0-5-16,-1 1 6 0,2 3-3 0,0-6 1 15,0 3 3-15,-2-4 0 0,2 2-5 0,1-1-1 16,-2 1 2-16,2-2-6 0,0-1 10 0,-1 3-7 16,1-2 10-16,5 0-5 0,-6 2 5 0,1-2-3 15,0-3 1-15,3 3-5 0,-2 0 0 0,-2 0 0 0,1-3-5 16,0 2-1-16,2 0-1 0,-2-1 4 0,-3 1-5 16,2-3-1-16,0 4 2 0,-4-5-6 15,4 2 15-15,-4-2 2 0,4 3 4 0,-4-3 4 0,0 0 2 16,0 0 4-16,0 0 0 0,0 0 9 0,0 0 9 15,0 0-9-15,-18-5-3 0,14 2 5 0,-1 0 12 16,1 0 0-16,-1 1-2 0,1-3-6 0,-2 2-5 16,0 1 1-16,2 0 0 0,-3-2 7 0,5 1 4 15,-2 0 2-15,4 3-6 0,-7-1 1 0,7 1-2 0,-3-4 0 16,3 4-5-16,-4-2 2 0,4 2-4 16,0 0 0-16,0 0-3 0,-1-5-2 0,1 5-3 0,0 0-2 15,0-4 3-15,0 4-7 0,2-8 1 0,1 4-6 16,-3-1-6-16,2 2-21 0,-1-2-20 0,-1 5-20 15,0 0-33-15,0 0-42 0,0 0-102 0,0 0-259 16,-24 10 115-16</inkml:trace>
  <inkml:trace contextRef="#ctx0" brushRef="#br0" timeOffset="-13126.03">11538 14720 78 0,'-6'0'121'0,"-1"-1"-10"0,0 0-16 0,1 0-5 0,-1-3-10 15,1 3-2-15,-1-3-1 0,1 4-12 16,-3-1 4-16,5-1-11 0,-5 0-6 0,0 1 1 0,4 0-2 16,-3-3-6-16,2 2-3 0,0 0-11 0,-2 0 1 15,4 1-5-15,4 1 0 0,-9-1-6 0,4-1 7 16,5 2-5-16,-9-1-1 0,9 1-5 0,-9 0-3 15,9 0-3-15,-5-1 0 0,5 1-2 0,0 0-2 16,0 0-1-16,-10 2 1 0,9 2 1 0,-2 0-2 16,2 2-3-16,1-2 0 0,1 8 9 0,-1-6-14 15,3 4 4-15,-2-1-2 0,1 3 6 0,4-4-4 0,-1 0-1 16,-1-2 3-16,-1 1-6 0,3 1-1 16,0-2 3-16,-2 1 0 0,-2-2-12 0,2 0-1 0,-1-1-1 15,-1-1-1-15,0 1-1 0,0-3-3 0,-2-1 4 16,1 3 2-16,-1-3 2 0,0 0 6 0,0 0-1 15,7-8-1-15,-5 2 2 0,-2 0 3 0,1-2-3 16,-1-1-1-16,3 3 0 0,-3-5-4 0,1 2 5 16,-2 1 3-16,1 1 0 0,1 1-1 0,-1 1 4 15,2 1-2-15,-2 4 1 0,0-5 0 0,0 5-4 16,0 0 2-16,0 0 3 0,2-4-4 0,-2 4 0 16,0 0 2-16,0 13 3 0,0-5 2 0,1 2-4 0,-1 2-1 15,0 5-2-15,3-1-1 0,-3-3 10 0,0 0-4 16,0-1-7-16,4 1 12 0,-3-3-6 15,-1-1 0-15,0 2-3 0,1-3-13 0,3 2-2 0,1-3-17 16,-5 0-35-16,4-2-126 0,-4 0-210 0,1-1 92 16</inkml:trace>
  <inkml:trace contextRef="#ctx0" brushRef="#br0" timeOffset="-10559.38">18950 15854 4 0,'0'0'105'0,"0"0"-10"0,0 0-1 0,0 0 0 16,-4-4-3-16,4 4-3 0,0 0-6 0,0 0-9 16,0 0-9-16,0 0-5 0,0 0-7 0,0 0-6 0,-8 0-4 15,8 0 2-15,0 0-8 0,0 0-5 16,-9 4-3-16,9-4-3 0,-5 3-1 0,5-3-5 15,0 0-2-15,0 0-3 0,-7 1-1 0,7-1-1 0,0 0-2 16,0 0 0-16,0 0-1 0,0 0 2 0,0 0-5 16,0 0 5-16,0 0-6 0,-7 0 0 0,7 0-1 15,0 0-1-15,0 0 6 0,0 0-8 0,0 0 3 16,0 0-1-16,0 0-3 0,0 0 2 0,0 0 4 16,0 0-9-16,0 0 8 0,0 0-4 0,0 0 2 15,12 7 1-15,-8-7-5 0,-4 0 6 0,11 1-6 16,-6 0 4-16,2 1-5 0,-1-2 5 0,5 0 6 15,0 0-6-15,1 1-1 0,1-1-1 0,1-1 3 0,0 1-12 16,0-2 11-16,4 1-7 0,-5 1 2 0,6-1 5 16,0-2 2-16,-2 3-6 0,-2 0 3 15,-2 0-3-15,2 0 1 0,-3 0-2 0,-1 3-4 0,2-3-8 16,-1 0-5-16,-5 1-10 0,2 2-4 16,-2-3-7-16,-1 2-16 0,1 1-4 0,0-1-24 0,-4 1-20 15,-1 1-53-15,-2-1-168 0,0-3 74 0</inkml:trace>
  <inkml:trace contextRef="#ctx0" brushRef="#br0" timeOffset="-10021.11">18945 15965 25 0,'7'1'60'0,"-7"-1"-6"0,9-1-5 0,-9 1-9 0,9 0 2 15,-9 0-16-15,8 0 5 0,-8 0-2 0,6-3-3 16,1 3 0-16,-7 0 10 0,7-2-2 16,-7 2 0-16,7 0-2 0,-7 0 1 0,9 0 3 0,-9 0 3 15,11-3 1-15,-5 3 2 0,2 0-5 0,2 0-2 16,-1-1-6-16,4 2 3 0,1-1-2 15,-1 0 2-15,2 3-4 0,1-2-5 0,0-1 4 0,-2 1-3 16,4 2-8-16,-5-2-2 0,0 2 6 0,0-3-12 16,-2 2-1-16,0-2-3 0,1-2 10 0,-7 4-2 15,5-1-5-15,-6-4-5 0,4 3 3 0,-8 0 4 16,9-3-2-16,-3 2-5 0,-2-2 2 0,-4 3-3 16,5-1 3-16,-2-3 0 0,-1 2 2 0,-2 2 0 0,3-1-1 15,-3 1-2-15,0 0-6 0,0 0 6 0,6-2-3 16,-6 2-5-16,0 0-5 0,4-2-4 0,-4 2-8 15,0 0-6-15,0 0-18 0,8-3-26 0,-8 3-94 16,0 0-179-16,0 0 78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5:18:14.878"/>
    </inkml:context>
    <inkml:brush xml:id="br0">
      <inkml:brushProperty name="width" value="0.05292" units="cm"/>
      <inkml:brushProperty name="height" value="0.05292" units="cm"/>
      <inkml:brushProperty name="color" value="#002060"/>
    </inkml:brush>
  </inkml:definitions>
  <inkml:trace contextRef="#ctx0" brushRef="#br0">29258 8453 37 0,'0'0'129'0,"0"0"-12"0,0 0-6 15,0 0-4-15,0 0-14 0,0 0-2 0,0 0-13 16,0 0-6-16,0 0-1 0,0 0-6 0,0 0-7 0,0 0-5 16,0 0-4-16,0 0-1 0,0 0-7 0,0 0-7 15,0 0-2-15,0 0-4 0,0 0 0 0,0 0-4 16,0 11-2-16,0-11-3 0,0 0-2 0,0 6 3 16,-3-2-2-16,6 0-2 0,-3 0 3 0,0 4-2 15,1-1 5-15,-1-2-4 0,4 6-4 0,-3-1 0 16,2 2 2-16,-2-2-4 0,-1 0 20 0,3 0-2 15,-2 2-4-15,-1 0-4 0,1 0-3 0,-1 5-3 16,0 0-3-16,0-1-2 0,0 1 1 0,3 3 1 16,-3-1-1-16,1-2-1 0,-1 2 2 0,4-1-1 15,-4 3-1-15,1-2-2 0,-1 8 0 0,3-2-4 0,-2 1 1 16,0-7-1-16,3 8 2 0,1 0-4 0,-2 2 3 16,1-3-8-16,0 3 5 0,-1 0 1 0,1 0 1 15,1 5 2-15,-1-5-6 0,4 2 5 0,-2-1-1 16,2 1 1-16,-4 1-1 0,1-1-4 0,-1-1 7 15,-3 3-10-15,2-1 3 0,-3 1-2 0,0-2 2 0,-2 1 1 16,5-4-2-16,-7 0 5 0,4 0-7 0,0 1 1 16,1-4-2-16,1 1-2 0,0-1 10 15,2-1-5-15,2 4 2 0,1-1-3 0,-1-2 2 0,1 0 1 16,0 1-5-16,3 3 3 0,-3-1-1 0,0 2 3 16,2-2-3-16,0 2 3 0,-7-1-2 0,3 0 2 15,-3 0-4-15,-2 3 5 0,2-1-4 0,0 0 2 16,-6-2 1-16,4 1 1 0,-2-1 1 0,2 0 8 15,-3 0 1-15,1-1 0 0,0-1-4 0,2 0-1 16,-2 0-2-16,0-3 7 0,2 2 2 0,4-4-2 16,-4 4-3-16,2-7 1 0,0 8-4 0,1-2 6 15,1 4-4-15,-2-2 1 0,-2 1 2 0,0-1-7 0,0-5 4 16,0 5-1-16,0-6 5 0,-2-2-4 0,0 2 0 16,-3 4-1-16,3-6 2 0,0-1-2 0,-2 2-3 15,-1 6 0-15,0-1-1 0,-2 0 5 0,0 0-10 16,3 1 8-16,0-7-4 0,2 6-5 0,1-6 5 15,-2 1 0-15,1-2-2 0,0 1-2 0,2-2 4 16,-3 1-2-16,1-3-3 0,1 5 3 0,0-6-2 0,1 1-6 16,-2-4-8-16,1 4-7 0,0-2-4 15,-1-3-7-15,1 1-12 0,1-2-13 0,0 1-17 16,0-3-17-16,3-2-36 0,-2 4-167 0,2-8-319 0,1 2 141 16</inkml:trace>
  <inkml:trace contextRef="#ctx0" brushRef="#br0" timeOffset="2250.28">29610 8652 14 0,'-4'-5'122'0,"1"2"-14"0,0-4-8 16,1 5 0-16,-1-2-8 0,1 1-9 0,-1-1-4 15,3 4-3-15,-5-6 1 0,1 3-4 0,4 3-9 0,-3-4 1 16,0 2-12-16,0-1-5 0,3 3-6 0,-5-5 5 15,3 3-10-15,-4 0-4 0,6 2-4 0,-7-3-4 16,-1 1 3-16,3 0-4 0,3-2-3 0,-4 4-5 16,1-2-3-16,5 2 2 0,-10-4-3 0,6 3-1 15,2-3 4-15,-1 3 1 0,-1-4 0 0,-1 3-4 16,4-2-4-16,-3 1-2 0,-2 0 3 0,-1 1-2 16,2-1-1-16,0-2-3 0,-3 3 2 0,2 0 4 15,-3-3-7-15,1 0-4 0,1 1 8 0,-3 1-2 16,3 0 2-16,1-2 0 0,-1 2 4 0,2-1 3 0,-1 1 12 15,2 2 5-15,0-4 2 0,4 5-1 0,-4-3-2 16,4 3 3-16,-2-2-5 0,2 2-7 0,0 0-1 16,0-6-3-16,0 6-1 0,0 0-3 0,0-5-2 15,0 5-1-15,0 0 2 0,0 0-5 0,-3-4 3 16,3 4 1-16,0 0-3 0,0 0 5 0,0 0 0 16,0 0 5-16,0 0-1 0,0 0-1 0,5-4 0 15,-5 4-4-15,9 0-2 0,2-1 1 0,6-1 4 16,4 2-8-16,-1-1-1 0,7-3 1 0,5 4 0 0,4-2-3 15,-2-1 0-15,5 3-4 0,0-2 6 16,12 0-6-16,3 0 1 0,-4-1 0 0,-11 0-3 0,-3 1-2 16,4 2-2-16,-3-3 4 0,0 1 1 0,-4-2-5 15,-1 1 3-15,1-1 1 0,-1 1-3 0,-1-2 7 16,0 3-4-16,-3 1 4 0,-1-3-5 0,-7 4 2 16,1 2 0-16,-2-2 0 0,0 2 0 0,0-2-5 15,1 1 2-15,0 1 3 0,0 2 0 0,-2-2 2 16,4 1 0-16,-3 4-2 0,10-1-1 0,-11 1 2 15,5-4 2-15,-4 1-4 0,-1-2 0 0,3 3-3 0,-10-3 6 16,3 1 3-16,-5 0-4 0,0-3 1 16,0 3-2-16,-4-2 0 0,0-1-3 0,-5 0 7 15,4 3-9-15,-4-3 11 0,8 0-4 0,-8 0 1 0,5 1 1 16,-5-1 0-16,0 0-3 0,4 1 5 0,-4-1-3 16,0 0-4-16,2 4 5 0,-2-4-1 0,0 0 0 15,5 1-5-15,-5-1 5 0,0 0-2 0,7 2 2 16,-7-2 3-16,6 3-4 0,-1-3-2 0,-5 0 2 15,0 0 0-15,8 0 1 0,-8 0 0 0,0 0-1 0,6 0-2 16,-6 0 1-16,0 0 4 0,0 0-3 16,0 0-1-16,0 0 2 0,0 0-1 0,0 0 1 0,0 0-3 15,0 0 3-15,4 0-2 0,-4 0 2 0,0 0-2 16,0 0 0-16,0 0-3 0,0 0 5 0,0 0-1 16,0 0 2-16,0 0-1 0,0 0 0 0,0 0 0 15,0 7-1-15,2-3-2 0,-1-1 2 0,1 1 1 16,0 1 1-16,1 0-3 0,-1 1 3 0,0 3 1 15,3-2-8-15,-1 6 3 0,0-2 2 0,-1 4-1 16,1 0-3-16,-1 2 6 0,2 0 2 0,-3-3-3 16,1 6 0-16,1-1-2 0,-4 0 3 0,4 0 1 0,-3 1-2 15,3-1 1-15,-1 5 0 0,-2-4-6 0,3 2 4 16,-3-4 3-16,4 7 0 0,-1 0-2 0,-3-6 0 16,6 5-3-16,-6 0 2 0,4-4-3 0,-1 6 5 15,-1-7-4-15,0 3 3 0,0 3 1 0,-2 1-1 16,3 3 3-16,-3-2-2 0,3-3-3 0,-4 1 3 15,-1 1-2-15,1-1-2 0,0 0 1 0,0 0 1 16,1 1 0-16,-1-1 2 0,3 2-1 0,-3 0 2 0,0 1-1 16,2-2-6-16,1 1 3 0,-2 0 5 15,1-1-3-15,0 3 2 0,-1-2-3 0,6 1 1 0,-5-1 1 16,-1 1-1-16,2-2 3 0,0 3 0 0,-1 0-2 16,2-3-2-16,-1 2-2 0,2 0 4 15,1 0 3-15,-1 0-4 0,2 1 4 0,-1-1-6 0,-1-1 4 16,1 2 3-16,-2 0-7 0,1 0-5 0,-2 0 2 15,1 0 8-15,-2 0-1 0,0-2-1 0,0 2 0 16,2-2 0-16,0 0 0 0,0-1 2 0,-2-2-8 16,-1 3 9-16,1-3-4 0,0 2 2 0,0-1 0 15,-2 0 1-15,0-6 1 0,0 7-3 0,0 0 1 0,-2-7-4 16,2 7-1-16,0-7 2 0,-2 0 0 16,2 7-1-16,2 0 2 0,-4-6 3 0,2 5-1 0,2-2-2 15,-4-5 2-15,2 2 0 0,0-1-2 0,0 0 3 16,0 0-3-16,-2-1 4 0,2-2-6 0,-1 3 5 15,1-4-4-15,0 1 0 0,0 2 3 0,1-4-5 16,-1-1 1-16,0 3 2 0,-1 1-2 0,-1-2 0 16,0-2-1-16,2 1 5 0,-2-3-1 0,-1 0-2 15,3 3 0-15,-1-3 1 0,0-1 0 0,-2 1 0 16,3 0-1-16,-2-1-2 0,0-1 4 0,2 1 1 0,0-2 0 16,0-1-2-16,2 3-1 0,-2-3-1 15,0-1 0-15,0 0 3 0,0 1-9 0,2 0 7 16,-4-1 2-16,4 2 1 0,-2 1-2 0,0-4 0 0,0 2-8 15,2-1-2-15,-2 2 9 0,0-1 0 0,0-2 4 16,-2 3 0-16,2-2-3 0,0 1-2 0,-2-1 2 16,2-2 4-16,-2 3-6 0,0-2 3 0,2 0 0 15,0-1-2-15,-1 1-1 0,-1-2 3 0,2-3-3 16,-1 6-1-16,1-6 2 0,-1 3-10 0,1-3 12 16,0 5-5-16,0-5 5 0,0 0-2 0,0 0 1 15,0 0-4-15,0 0 3 0,-2 3 3 0,2-3-1 0,0 0 1 16,0 0-6-16,0 0 3 0,0 0 6 0,0 0-3 15,-4 3-1-15,4-3 1 0,0 0 0 16,0 0-1-16,0 0 4 0,0 0-1 0,0 0-2 0,-10 0-2 16,10 0 0-16,0 0 1 0,-7 1-3 0,7-1 4 15,-8 0-2-15,8 0-2 0,-6 0 5 0,6 0-4 16,-9 0 1-16,9 0-2 0,-8-1 1 0,8 1 1 16,-10-3-1-16,5 3 0 0,5 0 2 0,-13 0-1 0,5 0-2 15,8 0-3-15,-19 0 2 0,10-2 4 16,-1 4-2-16,-2 1 1 0,2-3-5 0,1 0 3 15,-5 1-1-15,3-1 2 0,0 0 2 0,1 0-10 0,0 0 5 16,2 0 7-16,-4 0-3 0,1 0 1 0,-1 0-2 16,0-1 0-16,-1 1 4 0,1-5 1 0,-1 5-7 15,-8 0 3-15,8 0 3 0,-2-1-6 0,-3-2 1 16,4 2-2-16,-4-2 5 0,-2 2-4 0,3-1 5 16,-3-2 0-16,-1 2 1 0,0 1-2 0,1 0-4 15,1-2 1-15,-1 1 2 0,-1 1 7 0,0 0 6 16,0 1 2-16,1-3-2 0,-1 3-3 0,4 0 1 15,2 0-1-15,0 2 0 0,-3-2-3 0,4 0 1 16,1 1-2-16,-2 0 0 0,2 0-1 0,0 0-2 16,-4-1 0-16,1 3-2 0,3-3 1 0,-6 1 0 0,3-2-2 15,-3 2 2-15,-1-1-4 0,1 0 4 0,0-1-2 16,0 1-4-16,-3-2 2 0,-1 1 2 0,3-1 3 16,-3 0-3-16,-7-3-2 0,2 0 2 0,-1 1 2 15,2-4 0-15,-1 2-1 0,-2 0 1 0,2 0 6 16,0 0-9-16,2 4 4 0,5-3 2 0,-6-2 3 15,4 3 0-15,3 0-4 0,-1 0-3 0,2 2 1 16,-3-4 2-16,4 1-3 0,-1 4 3 0,0 1-1 0,0-3 1 16,2 3 0-16,5-2 1 0,0 1-3 0,1 0-3 15,0 1 5-15,2 0 0 0,-1 0 2 0,1-1 2 16,4 1 7-16,-4 1 3 0,9-1 0 0,-10 0 9 16,10 0-1-16,-8-1 3 0,8 1-7 0,0 0 5 15,-9 0-4-15,9 0-3 0,0 0-1 0,-9-1 1 16,9 1-6-16,-5-2 4 0,5 2-4 0,-7-2 0 15,7 2-1-15,0 0 0 0,-7 0 0 0,7 0-3 16,-7-3-1-16,7 3-2 0,0 0 0 0,0 0-1 16,0 0 3-16,0 0-3 0,0 0-3 0,0 0-4 15,0 0-17-15,0 0-29 0,0 0-39 0,0 0-65 0,0 0-90 16,17-11-169-16,1-1-443 0,8-8 196 0</inkml:trace>
  <inkml:trace contextRef="#ctx0" brushRef="#br0" timeOffset="4550.62">29988 8901 33 0,'0'0'143'0,"0"0"-7"15,0 0-9-15,0 0-7 0,0 0-8 0,0 0-1 16,7 0-4-16,-7 0-7 0,0 0-3 0,0 0-9 16,0 0-1-16,0 0-7 0,0 0-1 0,0 0-2 0,0 0-8 15,0 0-5-15,0 0-9 0,0 0-5 16,0 0-5-16,-6-7-3 0,6 7-2 0,0 0-5 0,0 0-7 16,0 0-2-16,-1-4-2 0,1 4-3 0,0 0-1 15,0-6-4-15,0 6-1 0,-2-4-2 0,2 4 3 16,0 0-2-16,-2-5 1 0,2 5-5 0,-3-3-1 15,3 3-1-15,0-7-1 0,0 4-1 0,0 3 2 0,-1-5-1 16,-2 2-2-16,-2-1 1 0,3 0 5 16,-1 1-6-16,2 0-4 0,0-2 7 0,1 5 0 15,-4-4-2-15,0 1 2 0,3 0-6 0,-2-2-1 0,-1 3 2 16,3-1 1-16,1 3-2 0,-6-4-1 0,6 4 5 16,-4-5-6-16,1 1 0 0,-1 1 4 0,4 3-4 15,-5-2 4-15,1-4-5 0,1 2-1 0,-4 2 3 16,2-1 3-16,1-1-3 0,-1-1-1 0,0 2-4 15,-6-3 4-15,4 2 1 0,3-3-2 0,-1 5 0 16,-3-2-2-16,2-1 0 0,-1 2 8 0,-1-1-2 16,3-1-2-16,-3 1 0 0,2 0-2 0,-1 1 4 0,2-4-1 15,-1 3-4-15,-4 0 0 0,2-3 2 0,-1 5 1 16,-1-3 0-16,1 2-1 0,-3-1 0 16,6 2-2-16,-7-1 5 0,4 1-3 0,4 0 2 0,-5-3-5 15,2 4 3-15,-1-1 3 0,1 1-3 0,-2 0 3 16,1 1-1-16,0-3-3 0,-1 3 3 0,1-2-3 15,0 1-3-15,1 0 3 0,-2 1 2 0,3 0 1 16,-1 0-1-16,1-3-1 0,-1 3 2 0,-1 0 1 0,2-1-3 16,7 1 2-16,-15 0-3 0,7 0 1 15,1 0-3-15,-5 0 2 0,3 1 2 0,3 3 0 16,-3-3 1-16,1 1-3 0,2 1 1 0,-2-1 0 0,-1 1 0 16,4 1 2-16,0-2-2 0,-1 1 0 0,-1 1 3 15,0-1-2-15,0-1 2 0,2 1-1 0,-1 2-4 16,-2-4 7-16,2 5-2 0,1-1 0 0,-3 0-1 15,1-2-2-15,2 2 0 0,-1 0 2 0,0 0-1 16,-1-1 0-16,2 1 1 0,1-1 2 0,-3 2-3 16,2-2-1-16,-2 4 0 0,1-1 1 0,-1 0-2 15,2 0 2-15,-1-3 1 0,-2 4-1 0,4-3 1 16,2 0-2-16,-2 2 3 0,-1-3 0 0,1 2-3 16,0 1-1-16,4 0 2 0,-4-2-4 0,4 3 0 0,-1-2 3 15,-1 0 3-15,0 3-5 0,1-3 4 0,-2 1 2 16,-1 3 0-16,3-1-7 0,1 0 3 0,-5-1-2 15,4 1 1-15,-2 0 2 0,2-2-1 0,-1 2 2 16,2 0-1-16,-2-4 1 0,4 4 1 0,0-3 0 16,-4 1 1-16,4 2-1 0,-2-3-1 0,1 4 1 15,3-1-3-15,-4-2 2 0,5 0-5 0,0 1 4 16,-1 1 1-16,1-1-5 0,2 0 3 0,-2 3 0 16,1-4 0-16,-1 3 0 0,3-1-1 0,0 0 2 0,-1 4 0 15,1-5 1-15,0 3-2 0,-2-1 1 16,3-2 1-16,-3 1-2 0,1-2-1 0,-2 1 2 0,1 1 0 15,3-1-3-15,-5-3 1 0,1-1 4 0,2 4-5 16,-2-1 3-16,4-2 2 0,-4 0-3 0,1 2-2 16,3-2 4-16,-4 0-2 0,5 2-2 0,-4-2 2 15,3 0-1-15,-1 2 1 0,1-3 0 0,0 1-1 16,0 2 2-16,4-2-2 0,-3-2-1 0,2 2 2 16,-2 2-1-16,0-3-8 0,2-1 7 0,-2 0-2 15,0 4-5-15,3-3 5 0,-2 0-8 0,0 0 12 0,-1 0-2 16,-1-1 0-16,1 0 0 0,1 0-1 0,1-1 1 15,-7 2 0-15,4-4 2 0,0 5-4 0,-3-3 3 16,4 1 0-16,-2-2-4 0,1 1 8 0,3 0-4 16,-1-1-1-16,0 0 1 0,-1-1 1 0,1 3-1 15,-3-3 0-15,0 0-7 0,-1 0 5 0,0 0 2 16,0 0 2-16,1-3-2 0,1 3-1 0,2 0-3 16,-4-1 6-16,1 1-1 0,0-3-4 0,-1 2 4 15,3-1 1-15,-2 0-1 0,1-1-4 0,-2 1 6 0,1 2-4 16,-2-3 2-16,3 1 0 0,0-3 2 15,-2 3 4-15,4-1-2 0,-3-2-2 0,1 1 0 0,-2-1-1 16,-3 2 4-16,4-6 0 0,-3 4-2 0,-1 0 1 16,2-2 1-16,-2 0 8 0,2-1 2 0,-2-1-1 15,0 1-5-15,0-2 5 0,0 1 0 0,0-3 2 16,2 3 2-16,-2-2-4 0,1-5 2 0,-2 6 4 16,0-3 1-16,-1 0-5 0,-1 3-4 0,2-7 10 15,-1 5 3-15,1-4-4 0,0 3-2 0,1 0 4 16,-1 1 1-16,-1 1-3 0,-2-2 12 0,0 1 4 0,4 0-5 15,-4-1 1-15,-4 0 1 0,4 2 2 16,0-3-2-16,0 1-2 0,0 1-1 0,0 1-5 16,-5-5 0-16,4 3-5 0,-2 1-2 0,0-1 1 0,-2-3-5 15,-3 1 3-15,1-1-2 0,-3 1-5 0,-1-1 1 16,-1 0 0-16,-2-1-3 0,-1-1 0 0,1 5 0 16,0 1-1-16,-3 0-1 0,3 0-2 0,-4 4-10 15,4-1-17-15,0 6-35 0,-5-2-25 0,0 3-44 16,-2 1-46-16,2 1-90 0,-3 0-149 0,1 3-444 15,0-3 196-15</inkml:trace>
  <inkml:trace contextRef="#ctx0" brushRef="#br0" timeOffset="16349.02">29875 8753 36 0,'0'0'109'0,"0"0"-10"15,0 0 0-15,0 0-9 0,0 0 5 0,0 0-9 0,0 0-8 16,0 0-17-16,0 0 9 0,0 0-5 15,0 0-4-15,0 0-8 0,-11 0 0 0,11 0-6 0,0 0-3 16,0 0-9-16,0 0 3 0,0 0-4 0,-2-2-3 16,2 2-7-16,0 0-1 0,-6-3-5 15,6 3 4-15,-8-1-6 0,8 1-9 0,0 0 11 0,-7-1 3 16,7 1 2-16,0 0 1 0,-7-3-3 0,3 2-2 16,4 1 3-16,-7-2-7 0,7 2 2 0,-4-2-6 15,4 2 0-15,-6-4 1 0,2 2 4 0,4 2-7 16,-7-3 2-16,7 3 0 0,-6-2-1 0,1 1 1 15,5 1-4-15,-7-2 2 0,7 2-4 0,-7-2 3 0,3 0 0 16,-1-1-1-16,-1 1 4 0,6 2-2 16,-8-3-3-16,4 1 2 0,0 0 2 0,0 1-1 0,0-2 3 15,4 3-7-15,-10-4 0 0,10 4-1 0,-9-3-2 16,4 2 1-16,0 0 3 0,-2 1-2 0,7 0-5 16,-10-3 7-16,10 3 2 0,-5-2 2 0,0 0 1 15,1-1-4-15,4 3-3 0,-10-3 1 0,6 0-7 16,-3 2 8-16,3-1-3 0,-1 1 2 0,-3-1-1 15,2 0-6-15,-1 0 0 0,-2 1 5 0,-2-1-5 16,1 1 8-16,3 1-2 0,-2 0-4 0,2 0-1 0,7 0 5 16,-13 0-2-16,5 1-2 0,1 1 2 0,0-2-7 15,2 1 5-15,5-1 3 0,-10 2-2 0,2 0 0 16,3-2-1-16,-3 1 6 0,3 0-6 0,0 0-1 16,5-1 3-16,-17 2-4 0,12-2-1 0,0 0 4 15,-4 3-1-15,4-2 3 0,0 0 0 0,-3 1-4 16,1 0 4-16,-1 1-1 0,-2 0 0 0,1-1-5 15,-1 1 9-15,1 1-9 0,1-2-1 0,-2 1 2 16,0-2 6-16,1 1-5 0,-3 0 1 0,6-1-3 16,1 0 2-16,0 0 1 0,-2 3 4 0,3-3-4 15,4-1 7-15,-7 4-6 0,0-4-4 0,2 3 3 0,4 0-2 16,-7 1 3-16,3 0 0 0,0-1 1 0,1 0 2 16,0 2-7-16,1-1 3 0,0 1-3 15,-1 0 6-15,-3 0-2 0,5-3-2 0,-3 4 4 0,1-1 1 16,0-1-2-16,1 1-3 0,-3-1 0 0,3 1 3 15,-2-1 0-15,1 2-4 0,-1-1 5 0,3-1 0 16,-3 3 2-16,4-1 2 0,-2-2-6 0,1 1 1 16,-1-1-1-16,2 1-3 0,-3 0 6 0,3-1 0 15,0 2-2-15,-2 1-1 0,1-2 3 0,0 1-3 0,1 1 3 16,0-2-5-16,-1 2 4 0,1 0 3 16,0-1-4-16,1-2 0 0,0 3-3 0,0 0 3 0,0-2 1 15,-1 2-4-15,2-2 2 0,-1 2 2 0,0 1-3 16,0-6 0-16,0 5 2 0,1 1 0 0,-1-4-1 15,1 3-3-15,-1 0 4 0,2-1-1 0,-2 1 0 16,2 0-3-16,0-1 4 0,0 0 0 0,1 2-3 16,-1-3 3-16,1 0 1 0,-1 2 1 0,-1-3-2 15,3 4 1-15,-4-3 2 0,3 0-2 0,-2-1 1 16,0 3-3-16,1-2 1 0,0 2-2 0,0-1-1 0,0 1 2 16,-2-3 4-16,5 2-8 0,-3 1 2 15,1-3-1-15,2 1 1 0,-3 0 4 0,0 2-2 16,2-2 2-16,-3 2-3 0,3-2 3 0,0 0-5 0,-3 0 2 15,3 2 0-15,1-4 1 0,-1 4 0 0,-3 0-2 16,3-2 2-16,1 0-2 0,-1 0 1 0,-1 0 0 16,-2 0 3-16,4 2-2 0,0-2 2 0,-2 2-1 15,2-2-2-15,-1 2 0 0,-2-2-8 0,2 0 6 16,0 2 7-16,0-1 2 0,1-1-4 0,-1-2-1 16,1 4 4-16,-1-2 1 0,1 0-3 0,0 2 1 15,2-2-1-15,-1-2 0 0,0 2 2 0,-1 0-4 0,2-1-2 16,0-1 5-16,2 2 0 0,-1 2-2 0,-2-4 2 15,4 2-1-15,-3-1-4 0,-1-2 4 0,-1 4-1 16,2-4 0-16,-2 2 1 0,1-1-1 0,1-1 0 16,-1 3-2-16,2-3-1 0,-2 2 1 0,-2-3 4 15,2 4 0-15,-2-2-7 0,1 0 4 0,3-1-2 16,-2 2 0-16,-2-1 3 0,4-1-3 0,-3 0-6 16,1 0 7-16,1 1-1 0,-1 0 4 0,1-1-3 0,1 1-3 15,0-2 2-15,1 2-1 0,-1-2 1 16,-2 3-1-16,0-1 2 0,1-1 2 0,1 1 0 15,0 1-3-15,-2-3 2 0,1 1-3 0,-3 0 5 0,3-1-10 16,1 3 4-16,-4-1 2 0,3-2 1 16,0 2 2-16,-3-3-2 0,2 3-1 0,2-3 2 0,-4 2-1 15,0 0-1-15,1-1-3 0,-5-1 3 0,7 2-3 16,1 0 2-16,-4-1 1 0,1 0-1 0,4 0 5 16,-1 1-3-16,-2-2 1 0,2 0-3 0,0 2 0 15,2-1 4-15,-4-1 0 0,1 2 0 0,-1-1-3 16,3-1 0-16,-3 1 0 0,1-1 3 0,0 1 0 0,-7-1 0 15,14-1-7-15,-7 1 5 0,-1 0-2 0,-1-1 4 16,-5 1 1-16,10 0 1 0,-4-1 3 0,-6 1 6 16,7-2-3-16,-3 2-1 0,-4 0-2 0,9-3 2 15,-4 3-4-15,0-2 5 0,-5 2-2 0,9-2-4 16,-4-1 0-16,2 0 3 0,0 1 2 0,1 0-4 16,-3 1-1-16,3-3 5 0,-2 1 5 0,1 0 0 15,-2-1 1-15,0 0-1 0,0 1 1 0,1 1 1 16,1-3-2-16,-3 2 7 0,1 0-2 0,0-1-4 15,-1 2 2-15,2-3-2 0,-2 2-7 0,-2-1 3 16,2 0 1-16,0 0-7 0,0 0 7 0,1-1-4 0,-1 2 4 16,1-2 0-16,-1 1 1 0,0-1 0 0,0 0-1 15,-1-2 0-15,1-1-3 0,1 2-1 0,2-2 0 16,-4 1-2-16,1 1-2 0,-2 0 2 0,1-4-1 16,3 2-4-16,-4-1 1 0,2 2 1 0,-3-3 1 15,4 4-7-15,-1-3 10 0,-3 0 2 0,1 2 0 16,2-1-4-16,-2 1 5 0,-1 0-4 0,2 0 2 15,-2 0 2-15,-1-1-1 0,0-1-6 0,2 2 1 0,-2-1 4 16,0-1-3-16,0 3 6 0,0-1-7 0,-2 0 7 16,2 0 1-16,-1-2-4 0,1 1-1 0,0 0-3 15,-3-2 1-15,2 3 0 0,-1-1 3 0,2 2-2 16,-2-4 0-16,2 1 1 0,-2 3 4 0,0-5 2 16,2 3-3-16,0 1 0 0,-1 0 0 0,1 0 8 15,-2 0-1-15,0 1-3 0,0-3-1 0,-1 2 2 16,2 2-5-16,-2-3-1 0,2 3-3 0,-3-2 2 15,2 0-1-15,-1 2-4 0,1 0 4 0,0-2-2 16,-2 2-6-16,2 3 1 0,-1-8 3 0,-2 5 0 0,3-1 0 16,-1-1 1-16,2 2-3 0,-4-1-1 0,2-1 0 15,-2 3 1-15,1-1 1 0,2 1 0 0,-3-3-2 16,1 1 1-16,0 0 1 0,-1 1-2 0,-2-1 0 16,-1 0 2-16,1-2-1 0,-1 2-2 0,1 0-2 15,2 0 3-15,-7-1-8 0,3 2 5 0,-1-3 3 16,0 1 0-16,1 2 2 0,-3-2 1 0,0 2-5 15,1 1-2-15,1-1 5 0,1 0-7 0,-2-2 8 16,4 6-6-16,-2-1-2 0,3 0 9 0,-4-1 0 16,1 1-4-16,1 2 2 0,-2 0-1 0,2-3-7 15,1 3 0-15,-5-1 7 0,4 1 0 0,0 0 0 0,-1-1-2 16,1-1-3-16,3 1 1 0,5 1 3 0,-14 0 2 16,7-1-1-16,-2 0-5 0,1 1 9 0,2-1-4 15,6 1 3-15,-18 0-4 0,8 0 2 0,3-1-1 16,-1 0 3-16,-1 1-3 0,1 0-5 0,-1-2 5 15,-4 1-6-15,1 1 8 0,3 0 0 0,-3 0-2 16,5 0-2-16,-4-1 3 0,4 1-2 0,-1 0 0 16,-1-2 2-16,3 2-4 0,-3-1 3 0,1 2-1 0,-1-1-1 15,9 0 2-15,-8-1-1 0,3 2 1 16,-1 2-3-16,6-3 2 0,-12 1-1 0,7 2 2 0,0-2-4 16,-4 1 4-16,4 0 1 0,0 0-1 0,1 0-3 15,-2 1 0-15,-2-1 2 0,3 1 0 0,-1 0 3 16,-1 1-1-16,0-2-4 0,-5 1 2 0,2 2 0 15,0 0 0-15,-2-1-3 0,3-1-5 0,3-1-2 16,-2 1 0-16,2 1 1 0,-4-1-2 0,-1 1 0 16,0-1 5-16,2 2-2 0,1-3-3 0,-2 1 2 15,2-2-1-15,2 3 6 0,-1-2-7 0,1 2 8 16,1-1-3-16,1-3-2 0,-1 4-1 0,1-1 7 0,0 2 0 16,-1-2 1-16,0-1 1 0,0 3 0 0,1-1-3 15,2-1-2-15,-5 2 5 0,2-2-6 0,-1 3 6 16,3-2-2-16,2 1-5 0,-1 1 7 0,-1-1-2 15,2 0 4-15,-2 0 1 0,2 0 0 0,0 0 0 16,-2 2 1-16,2 0-5 0,-2 0 1 0,2-2-1 16,-1 5 2-16,1-1-1 0,-2 0-1 0,1 2 2 15,1-2-8-15,1-1 2 0,-1-1-7 0,1 0 5 0,0 2 4 16,0-1-2-16,1-2-3 0,-1 2 1 16,1-2-3-16,1 3-7 0,-1-2-1 0,-1 1 5 15,0-1 2-15,2-1 1 0,1 3-4 0,-2-2 2 0,-1 2-5 16,1-1 4-16,3-2-11 0,-1 2 6 0,1 0 4 15,0 1-3-15,-1 0 0 0,1-1 2 0,1 2-9 16,0-3-13-16,-2-2 4 0,1 0 4 0,0-1 1 16,-1 2 3-16,1-1 2 0,1 2 2 0,-1-3 3 15,1 1 3-15,-1 0-1 0,1 0 7 0,-1 0-2 16,3-1-4-16,0-1 6 0,-2 2-1 0,0-3 0 16,2 1 0-16,-2 2 4 0,1-2-5 0,-2 1 9 0,1-2-3 15,0 1 3-15,-1 1-3 0,3-1-3 16,-1-1 7-16,0 1 1 0,-2-1-3 0,1 0 3 15,0 0-2-15,3 1 2 0,-3-1 3 0,0 1-3 0,-1 0-3 16,3-1 1-16,-2 1 4 0,0-1-2 0,1 1 0 16,-1-1-1-16,2 2 2 0,-2-1 0 0,1-1-3 15,-1 1 4-15,0 1-4 0,-1-1 1 0,1 1 0 16,0-1 0-16,2 0 0 0,-2 1 0 0,1-1 0 16,-1 2 2-16,1-2-3 0,2 1 0 0,-4 1-4 15,5 0 6-15,0-2-3 0,-5 1 0 0,6-2 8 16,-5 1-2-16,2-1 0 0,-1 1 0 0,3 0-1 0,-1-1 1 15,1 0-4-15,-3 0 4 0,5 1-5 0,-3-1-5 16,0 1 6-16,2-2 1 0,-2 2 0 0,2 0 1 16,1-1 0-16,-3 1-2 0,1-2-3 0,1 0 4 15,-1 2-1-15,0-2-1 0,-2 0 0 0,-1 1 4 16,2-1-3-16,-1 1 5 0,-2-2-1 0,2 0-5 16,-7 0 4-16,10 0-2 0,-10 0 0 0,10 0 0 15,-3 0 3-15,-7 0 0 0,12 0-3 0,-5 2-1 0,1-2 4 16,-2-2-4-16,-6 2 0 0,14 0 0 15,-8 0 2-15,1 0 1 0,-7 0 1 0,14 0-2 16,-8 0 4-16,1-2 1 0,0 1-3 0,1-1 2 16,-2 1-2-16,-1-1 3 0,-1-1-1 0,3 2-1 15,-3-2 0-15,2 2 1 0,-2-2 2 0,-1 1-2 0,5-1-2 16,-4-2 0-16,1 2 2 0,0-1-1 0,0 2-1 16,0-1-5-16,-1 0 10 0,0 1-7 0,0-1-1 15,0 1 5-15,2-1 0 0,-5-1 0 0,6 1-5 16,-5 2 4-16,2-4-5 0,3 2 6 0,-5 1-4 15,6-1 10-15,-6 0 4 0,1-1-1 0,-2 1-1 16,4-2 1-16,-1 1-1 0,0-2-4 0,-3 2 0 16,6-1 1-16,-5 2-1 0,2-3 0 0,-1 1-3 0,0 1-6 15,1 0 4-15,-1-3 4 0,-1 4-1 0,1-1-2 16,-2-1-1-16,3-2 1 0,-1 3 0 0,-3-2 1 16,0-1-1-16,1 2-6 0,-1 0 6 0,1-2-2 15,-1 0 2-15,3-3-2 0,-5 1 0 0,2 3 6 16,2-3 5-16,-2 1-6 0,0-1 2 0,-2 1-1 15,4-1-1-15,-2 1-2 0,0-1-5 0,0 2 5 16,0 2-4-16,1-1 0 0,-2-1 3 0,3 3-3 16,0-1 1-16,-2 5-3 0,0-8 3 0,0 4 0 0,0 1-1 15,0 3 1-15,2-7-2 0,-1 5 2 0,-1 2 0 16,0-5-1-16,0 5 0 0,2-7 1 0,-1 5-1 16,-1 2 1-16,1-6-2 0,-1 4-1 0,0 2-2 15,2-5 4-15,-2 5 1 0,1-5-1 0,0-1-3 16,0 1 0-16,1 2 3 0,-2-2-2 0,1 0 1 15,-1 0-2-15,1 0 1 0,-1-1 3 0,0 0 1 16,0 2-1-16,0-1-2 0,0 0 2 0,3-1 1 16,-2 1-1-16,-2-1 2 0,1 1-4 0,0 0 0 15,0 3 2-15,0-5-2 0,0 2 2 0,1 0 2 0,-1 1-1 16,0-2 2-16,-1 1-4 0,1 0 3 0,-3-2 5 16,2 2 0-16,1-1 0 0,-3-2-2 15,2 1-1-15,-3 2 3 0,2-5 2 0,-2 2 5 0,-1 0-6 16,-2 0 1-16,0 1-10 0,0-3 6 0,0 3 0 15,-7-5-4-15,3 4-12 0,1 1-19 0,-1 2-19 16,-5-3-25-16,-3 2-33 0,-1 1-37 0,-1-2-73 16,-6 2-174-16,-3-2-421 0,2 2 186 0</inkml:trace>
  <inkml:trace contextRef="#ctx0" brushRef="#br0" timeOffset="21165.87">28611 8482 99 0,'-5'0'130'0,"5"0"-8"15,0 0-9-15,0 0-9 0,-1-4-5 0,1 4-8 16,-4-4-10-16,4 4-2 0,0 0-6 0,0 0-6 16,0 0-8-16,-4-2-2 0,4 2-4 0,0 0-6 15,0 0-9-15,0 0-2 0,0 0-2 0,0 0 2 16,0 0 0-16,0 0-9 0,0 0-4 0,0 0 0 16,0 0-3-16,0 0 0 0,0 0-5 0,0 0-4 0,-5-2 3 15,5 2-2-15,0 0-2 0,0 0 4 16,0 0-6-16,0 0 2 0,0 0-5 0,0 0 4 0,0 0-5 15,0 0 3-15,0 0 2 0,0 0-6 0,0 0 0 16,0 0-1-16,0 0 0 0,0 0 1 0,0 0 0 16,0 0 0-16,0 0-3 0,0 0 3 0,0 0-1 15,0 0-1-15,0 0 0 0,0 8 2 0,0-8 1 16,0 0-4-16,0 0-1 0,0 0 0 0,0 0 1 16,0 0 0-16,0 0 0 0,0 0 2 0,0 0-1 15,0 0-1-15,0 0 2 0,0 0-3 0,0 0 0 0,0 0 5 16,0 0-1-16,0 0-5 0,0 0 2 0,0 0 0 15,0 0 3-15,0 0-3 0,0 0-1 0,0 0 0 16,0 0 3-16,0 0 0 0,0 0-6 0,0 0 6 16,0 0 0-16,0 0-3 0,0 0 2 0,0 0 1 15,0 0-3-15,0 0 2 0,9 2 0 0,-9-2-1 16,0 0 4-16,0 0-4 0,0 0-1 0,0 0 4 0,4 2-3 16,-4-2 0-16,4 3 3 0,-4-3 0 15,5 1-2-15,-5-1 2 0,0 0-1 0,6 4 3 16,-6-4-4-16,0 0-2 0,4 1 4 0,-4-1-3 0,0 0 0 15,5 1-1-15,-5-1 2 0,0 0 2 0,9 0-2 16,-9 0 0-16,5 3 0 0,2-1-2 0,-7-2 9 16,6 0-1-16,-6 0-7 0,8 0 2 0,-8 0-2 15,9 2-2-15,-6-2 1 0,-3 0 2 0,8 2-2 16,-3-1 4-16,1 1-2 0,1 0-2 0,-2-1-1 16,2 0 2-16,-2-1 0 0,1 3-1 0,-1-3 1 15,2 2-2-15,-1 0 3 0,0-2-2 0,1 1 1 0,0 3-2 16,-2-3 2-16,3 3 2 0,-3-3 0 0,3 1-2 15,-2 1-1-15,-1-1 3 0,1 0-2 0,1 1 0 16,-1-1 5-16,2 0 1 0,1 1-9 0,-4-1 4 16,6 3-3-16,-4-3 0 0,0 1 1 0,2 0-4 15,1 0 5-15,-4 1 2 0,1 0 2 0,0-1-4 16,3 0 3-16,1 1-1 0,-2 1-1 0,-3-1-1 16,2-1 2-16,-3 0-2 0,0 0 1 0,0 1-1 0,-1-1-2 15,1-1 2-15,3 1 4 0,-6 0-4 16,3-2 0-16,-5 2-1 0,4 1 0 0,1-2 1 0,-3 2 1 15,5-1-4-15,-6 1 5 0,3 0-6 0,0 1 2 16,0-2 3-16,1 1-4 0,0-1 5 16,-1 2-4-16,2 0 4 0,-2-3 1 0,0 5-1 0,1-2-3 15,-1-1 22-15,1 1 0 0,-1 0-5 0,2-1-6 16,-2 2 3-16,1-3-5 0,-1-1 0 0,0 2 1 16,0-2-1-16,-3 2 1 0,4-1-2 0,-2-1-1 15,-1 0-7-15,1 0 3 0,-3-2 2 0,4 4 0 16,-3-2-2-16,-1-2 4 0,3 3 0 0,-3-3-5 0,1 5 3 15,-1-5-3-15,1 3-1 0,-1-3 1 0,3 4 2 16,-2-2-3-16,0 2 1 0,-1-4 0 0,3 5 1 16,-3-5 1-16,4 6-3 0,-3-5-1 0,1 2 5 15,1 1-4-15,0 0-2 0,0-2 2 0,0 2-1 16,0-1 6-16,0-1-4 0,0 2 2 0,0-1 0 16,-3-3 0-16,3 3 0 0,-2-1-4 0,-1-2 1 15,0 0 0-15,3 4 2 0,-3-4-2 0,0 0 3 0,0 0-5 16,0 5 5-16,0-5-2 0,3 3 0 15,-3-3-4-15,1 3 3 0,-1-3 0 0,4 2 3 0,-4-2-5 16,4 4 1-16,-3 0 3 0,-1-4-3 0,1 2 0 16,-1-2-1-16,0 0-1 0,4 2 5 0,-4-2-4 15,0 0 1-15,0 0 2 0,0 0 3 0,0 0 3 16,0 0 1-16,0 0-4 0,0 0 1 0,0 0-8 16,0 0 9-16,0 0-6 0,0 0-16 0,0 0-24 15,0 0-38-15,0 0-46 0,0 0-171 0,-10-12-319 16,7 10 142-16</inkml:trace>
  <inkml:trace contextRef="#ctx0" brushRef="#br0" timeOffset="22054.56">29147 8611 120 0,'-4'-1'153'0,"4"1"-14"15,0 0-12-15,0 0-10 0,0 0-16 16,-4-4-5-16,4 4-16 0,0 0-2 0,0 0-11 15,0 0-2-15,0 0-6 0,0 0-11 0,0 0-3 0,0 0-3 16,0 0-3-16,0 0-6 0,0 0 0 16,0 0-2-16,0 0-4 0,0 0 5 0,0 0 3 0,0 0-3 15,0 0 3-15,0 0 0 0,0 0-2 0,0 0 2 16,0 0-8-16,0 0-3 0,0 0 4 0,0 0-6 0,0 0-2 16,0 0 0-16,0 0-2 0,0 0-2 15,0 0 0-15,0 0-2 0,1 12-1 0,-1-12-3 16,0 0 1-16,0 0-2 0,2 5-1 0,-2-5 1 0,1 5 2 15,0-2-2-15,-1-3-2 0,0 5-4 0,2 0 5 16,-1-1-1-16,0-2-2 0,0 3 1 0,2 0-1 16,-3 2-5-16,1-5 2 0,1 5 4 0,-1-2-1 15,2 2 0-15,-3-2-3 0,3 1-2 0,-3 1 3 16,3-2-1-16,-2 2 2 0,2 0-2 0,-2-2 0 16,0 3-2-16,0-1 3 0,1-1 1 0,-1-1-4 15,0 1-1-15,2 0 4 0,-2-1 0 0,2 3-4 0,-1-4-3 16,1 1 5-16,-1 2-3 0,1-4-1 15,-1-1 4-15,-2 2 2 0,0-4 1 0,3 6-2 16,-2-4-8-16,-1-2 4 0,0 0 4 0,0 4 2 0,0-4-8 16,0 0 1-16,5 3-4 0,-5-3 6 0,0 0-2 15,0 0 0-15,0 0-5 0,0 0 3 0,0 0-8 16,0 3 4-16,0-3-3 0,0 0 5 0,0 0-1 16,0 0 4-16,0 0-5 0,0 0 5 0,0 0-4 15,0 0 0-15,0 0 8 0,0 0-4 0,0 0 5 16,0 0 1-16,0 0-1 0,-7 3 1 0,7-3 0 15,0 0-4-15,0 0 3 0,-12-3-3 0,7 6 3 0,5-3-1 16,-10 0-3-16,10 0 3 0,-12 1-2 16,5-1 1-16,-1 0-1 0,2 1 5 0,-2 1-1 15,-1-2-2-15,1 3 2 0,-1-2 3 0,-2 0-1 0,2 1 4 16,-3 3 1-16,2-5-3 0,1 2 1 0,-1-1 0 16,1 0 2-16,0 0-4 0,4 0 4 0,-3 1-2 15,3-1 0-15,-4-1-3 0,9 0-1 0,-7 3-5 16,1-3-22-16,6 0-29 0,0 0-32 0,0 0-60 15,0 0-151-15,0 0-320 0,0 0 142 0</inkml:trace>
  <inkml:trace contextRef="#ctx0" brushRef="#br0" timeOffset="25501.76">30095 9292 27 0,'0'0'141'0,"0"0"-11"15,0 0-2-15,0 0-7 0,0 0-12 0,0 0 2 16,0 0-13-16,0 0-9 0,0 0 2 0,0 0-6 0,0 0-4 16,0 0-14-16,0 0 1 0,0 0-10 0,0 0-7 15,0 0-2-15,0 0-1 0,0 0-2 0,0 0-4 16,0 0-2-16,0 0 2 0,0 0-6 0,0 0 2 16,0 0-3-16,0 0-3 0,0 0-1 0,0 0 0 15,0 0-2-15,0 0-8 0,0 0-1 0,0 0 3 16,0 0 0-16,-8-10-5 0,8 10-2 0,0 0 0 15,-2-4 1-15,2 4-3 0,0 0 2 0,0 0-2 16,-3-2 2-16,3 2-2 0,0 0-3 0,0 0 3 0,0 0-3 16,0 0-3-16,0 0-1 0,0 0 1 15,0 0-1-15,0 0 0 0,0 0 2 0,0 0-2 0,0 0-1 16,0 0-4-16,0 0 1 0,0 0-1 0,10-2 3 16,-10 2-2-16,0 0-2 0,9-1 1 0,-9 1-2 15,0 0 2-15,0 0-6 0,9 3 2 0,-5-3 0 16,-4 0 5-16,10 2-3 0,-1 1 2 0,0-3-1 15,-4 2-2-15,8 0 3 0,-4 1 0 0,0 1-1 16,0-1 0-16,1 0-3 0,-1 2 5 0,0-3-3 16,3 3-1-16,-5-1-1 0,2-1 2 0,-4 1 1 15,4 0-6-15,-2 2 4 0,-2-3 2 0,3 1-3 0,-2-1 3 16,-1 0-3-16,1 3 2 0,-1-3-1 0,3 2 4 16,0 0-3-16,-1 0-2 0,1 2 3 0,1-1 0 15,1 0-2-15,-2 0 2 0,-2 0-2 0,7 1 1 16,-5 2-4-16,1-4 6 0,-3 3 0 0,4-1 1 15,-1-2-4-15,-2 4-1 0,-1-4-1 0,3 3 5 16,-4-1-1-16,0-2 0 0,0 2-2 0,3-2 2 16,-6 0 0-16,2 0-1 0,-1 0 1 0,-2 0-6 15,0 0 7-15,2 2 0 0,-2-3-3 0,2 1 3 16,-2 0-2-16,2 2 3 0,-1-2-1 0,0 0 1 16,0 1 0-16,2-1-2 0,-2-1 3 0,2 2-3 0,-1 0 0 15,-1 0 0-15,0-2 0 0,0 3-6 0,0-2 7 16,0 0 0-16,-1-1-2 0,1 0-4 0,0 1 7 15,-2-2 1-15,2 0-5 0,1-1 0 0,-3-2 3 16,1 7-3-16,1-5 0 0,-2-2-5 0,2 3 5 0,-2-3-1 16,0 3 2-16,0-3-3 0,0 0 6 15,0 0-3-15,0 0-5 0,0 0 4 0,0 0-16 16,0 0-25-16,0 0-38 0,0 0-42 0,0 0-219 0,-10-10-367 16,8 3 163-16</inkml:trace>
  <inkml:trace contextRef="#ctx0" brushRef="#br0" timeOffset="26278.21">30407 9324 126 0,'0'0'168'16,"0"0"-10"-16,0 0-18 0,0 0-13 0,0 0-8 0,0 0-14 16,0 0-13-16,0 0-11 0,0 0-7 0,0 0-3 15,0 0-11-15,0 0-3 0,0 0-5 16,0 0-8-16,0 0-1 0,0 0-2 0,0 0 0 0,-10 8-5 16,10-8 3-16,0 0-3 0,0 0 0 0,0 0 5 15,0 0-4-15,0 0-7 0,0 0 4 0,-2 4-2 16,2-4-4-16,0 0-5 0,0 0-4 0,0 0-4 15,0 0-4-15,2 3 9 0,-2-3-4 0,0 0-5 0,0 7-2 16,0-7 1-16,0 4 2 0,0-4-1 16,0 6-2-16,0-3 2 0,0-3-3 0,1 5 6 15,0-1-1-15,3-1 0 0,-4 2-1 0,2 0-1 0,0-1 0 16,0 1 0-16,0 2-2 0,1-2-4 0,0 2 1 16,0-1 2-16,0 0-3 0,0 1-1 15,0 0 2-15,-1-2-4 0,2 3 4 0,0-2-3 0,-2 1 0 16,1-1-6-16,-1-1 4 0,1 2 0 0,0 0-3 15,-2-4 2-15,1 2 3 0,0 0-1 0,0-3-2 16,0 1 3-16,2-1 0 0,-4-2 0 0,2 5-4 16,-2-5 6-16,1 4-2 0,0-1-10 0,-1-3 7 15,2 4-3-15,-2-4 5 0,0 4-2 0,0-4-2 0,0 0 2 16,2 2 0-16,-2-2-2 0,0 0 4 16,0 0-4-16,0 0-4 0,0 0 4 0,0 0 2 0,-6 3-2 15,6-3 0-15,0 0 0 0,0 0-1 0,-4 1 2 16,4-1-1-16,0 0 4 0,-8 3-2 0,8-3 3 15,-7 2-2-15,1-1-2 0,6-1-2 0,-9 1 3 16,2 0 2-16,1 1-1 0,-1-2 2 0,1 2 0 16,-3-2 2-16,1 3-1 0,-2-3 5 0,-3 2-2 15,7-2-2-15,-2 0 6 0,0 0 1 0,2 2-1 16,6-2-2-16,-11 0-1 0,5 1 1 0,6-1-3 0,0 0-2 16,-7 2-8-16,7-2-11 0,0 0-32 0,-4 1-31 15,4-1-51-15,0 0-222 0,0 0-378 16,0 0 167-16</inkml:trace>
  <inkml:trace contextRef="#ctx0" brushRef="#br0" timeOffset="28064.38">30317 9772 26 0,'0'0'193'0,"-4"-3"-21"16,4 3-14-16,0 0-16 0,0 0-12 0,0 0-17 16,0 0-17-16,0 0-1 0,0 0-10 0,0 0-6 0,0 0-8 15,0 0-10-15,0 0-4 0,4 13-4 16,-2-9-8-16,-2-4-7 0,0 5 3 0,0 2-4 16,0-4-5-16,0 4 8 0,0 0-2 0,-2 0-5 15,2 3 0-15,-4 0-4 0,-1-1-2 0,4 1-1 16,-1 0 0-16,0 0-3 0,-2 2-4 0,3-1 0 0,-3-1 2 15,2 0-4-15,0-1-3 0,1-3 1 0,0 0 0 16,1 0-6-16,-1-1 0 0,1-2 0 0,-2 3-2 16,2-6 8-16,0 5 1 0,0-5 3 0,0 0 2 15,0 0-7-15,0 0 3 0,0 0 1 0,0 0-6 16,13-12 0-16,-10 7-3 0,-1 0 2 0,3-2-3 16,0 2 3-16,-3-2-8 0,2 0 3 0,-2 4-2 15,-1-6-3-15,1 3-2 0,0 0-1 0,-2 1-3 16,2-3 1-16,0 1 3 0,-1 2 0 0,2-4-2 0,-3-1-8 15,1 3 0-15,-1 0 3 0,2-3-1 16,0 1 4-16,-1-1 0 0,-1 0 0 0,4 1-4 0,-3 1 4 16,-1 0 1-16,3 1-5 0,-2-1 5 0,0 4 0 15,3-1 1-15,-1-2 3 0,-2 2-4 0,-1 1 2 16,5 0 2-16,-1 0 0 0,1 2 0 0,3 0 0 16,-2 0-3-16,-2-1 1 0,0 2-1 0,0-1 0 15,2 1 3-15,-6 1-2 0,8 0 1 0,-8 0 3 16,0 0-7-16,10 3 3 0,-7-2 4 0,-3-1-4 15,4 4 3-15,-3-1 2 0,-1-3-7 0,-4 9 1 0,1-4 4 16,0-1-5-16,-1 4 1 0,-1-3-1 0,-7 0 4 16,3 2 2-16,3 0-1 0,-5 0 0 15,1-1 1-15,4 0 1 0,-2-1-4 0,-2 1 4 0,5-3-3 16,-1 1 3-16,0 0-2 0,1-1-3 0,1 2 1 16,-2-2 1-16,2 1 0 0,0-1-1 0,3 0 4 15,-3 1-2-15,2-2-2 0,2-2 2 0,-4 5-1 16,4-5-1-16,-1 3 4 0,1-3-5 0,2 4 3 15,-2-4 2-15,0 0-4 0,9 1 4 0,-9-1-3 0,9 0 3 16,-1 0-3-16,-1-1 3 0,1 0-5 0,1 0 5 16,0 1-5-16,-3-2 3 0,3 4-1 0,-2-2 3 15,0 0-2-15,1-2 1 0,-3 1-6 0,-5 1 7 16,13 0-5-16,-7-1 3 0,-6 1-3 0,9 0 1 16,-9 0 0-16,8 0 2 0,-8 0-1 0,5 1 1 15,-5-1-1-15,6 3 0 0,-6-3 0 0,4 2-2 16,-4-2-2-16,0 0 4 0,5 0-1 0,-5 0 1 15,0 0 5-15,8 3-4 0,-8-3 1 0,4 1 1 16,-4-1-3-16,9 0 1 0,-9 0 3 0,13-3-3 16,-8 2 2-16,4-1-5 0,-4-2 0 0,1 3 5 15,-1-4-2-15,-1 1 3 0,1 2 5 0,1-1 8 16,-2 1 4-16,0-1-3 0,-2 0-2 0,1-1-3 0,-3 4 5 16,4-5 1-16,-4 5-4 0,0-3 5 0,0 3-8 15,0 0 5-15,2-4 1 0,-2 4-10 0,0 0 6 16,0 0-5-16,0 0 1 0,0 0 2 0,0 0-3 15,0 0-1-15,-17 7-3 0,14-4 1 0,-2 1-1 16,0-1 0-16,3 2-5 0,-2 0 7 0,1-1-1 16,1-2-1-16,-2 4-3 0,2 0 3 0,-1-2-3 15,3 0 2-15,-4 0-3 0,3 0 1 0,-1 0-2 0,2 1 1 16,-2-3 0-16,2-2-3 0,0 7 2 0,0-7-3 16,-2 3 5-16,2-3-3 0,4 2-2 0,-4-2 0 15,10 2-2-15,-1-2-5 0,-1-2-12 0,5 0-9 16,-2 2-4-16,1-3-10 0,-1-1 1 0,1 1-1 15,-1-2 0-15,1 3 9 0,-3-1 1 0,1-1 7 16,-2 0 0-16,-2 3 10 0,-1-3 9 0,-1 1 4 16,1 2 7-16,0 0 4 0,-5 1 4 0,0 0 7 15,5-3-1-15,-5 3-1 0,0 0 2 0,0 0-6 16,0 0 3-16,0 0-2 0,0 0 2 0,0 0-4 16,-19 4-5-16,15-1 0 0,-1-1 5 0,1 1-1 0,2-1-4 15,-2 4 4-15,2-2-3 0,-1 1-4 0,-1-1 2 16,3 0 0-16,2 1 3 0,-1 3-2 15,-1-3 1-15,2 2 0 0,3 1-6 0,-1-1 3 0,3 1 1 16,0 0-2-16,1 0 2 0,-2-3-1 0,1 0 0 16,2 0-1-16,-4-2-4 0,1-1 4 0,-1 2-3 15,0 1 1-15,-3-2 0 0,1 1 0 0,1-1 0 16,-1-1 2-16,-2-2-4 0,2 3 4 0,-2-3-4 16,1 5 1-16,-1-1 2 0,-3 1-1 0,0-2-1 0,1 1 4 15,2-4-4-15,-1 8-1 0,0-6-3 16,1-2 4-16,-4 5-7 0,4-5-25 0,0 5-18 0,0-5-29 15,0 0-63-15,0 0-202 0,0 0-372 0,11-12 166 16</inkml:trace>
  <inkml:trace contextRef="#ctx0" brushRef="#br0" timeOffset="28238.1">30730 9692 132 0,'0'0'190'0,"8"-3"-8"0,-8 3-6 0,11 0-17 16,-11 0-19-16,13 3-10 0,-7-1-17 0,-1 1-9 16,1-1-14-16,1 1-8 0,-3 0-14 0,0 1-27 15,1-2-31-15,-4 1-37 0,3-1-47 0,-4-2-179 16,1 6-274-16,-1-6 122 0</inkml:trace>
  <inkml:trace contextRef="#ctx0" brushRef="#br0" timeOffset="28515.85">30832 9813 26 0,'0'5'173'16,"-1"-2"-10"-16,0 1-16 0,-1 3-5 0,2-4-7 15,-1 4-12-15,1-2-11 0,-2 2-10 0,2-1-3 16,0-1-7-16,0 1-11 0,0-1-7 0,0 1-4 15,0-2-10-15,0 0-7 0,-3 0-2 0,3 0-9 16,3 1-3-16,-3-5-1 0,0 4-5 0,0-4-4 0,-3 3-3 16,3-3 0-16,0 0-6 0,0 0-4 15,0 0 2-15,0 0-3 0,0 0 1 0,0 0-10 0,0 0-4 16,0 0-15-16,0 0-28 0,0 0-21 0,0 0-37 16,8-11-79-16,-7 5-95 0,0 1-296 15,6-5 131-15</inkml:trace>
  <inkml:trace contextRef="#ctx0" brushRef="#br0" timeOffset="28678.14">30868 9660 45 0,'0'0'219'0,"0"0"-20"0,0 0-23 0,0 0-21 0,0 0-10 15,12 11-12-15,-2-6-21 0,-3 0-10 0,4 2-34 16,3-1-43-16,-4 2-52 0,8-1-49 0,-7-1-137 15,7 1-231-15,-4-1 102 0</inkml:trace>
  <inkml:trace contextRef="#ctx0" brushRef="#br0" timeOffset="28964.48">31057 9744 67 0,'-5'-1'158'0,"-3"1"-17"0,8 0-10 0,-16 0-11 15,9 2-7-15,-2 1-15 0,2 1-3 0,-3-2-10 16,4 1-14-16,-3 5-5 0,3-4 2 15,2-1-4-15,0 2-10 0,3 2-3 0,-1-2 3 0,0 1-2 16,2 0-3-16,0 1 1 0,2 0-1 0,0-2-7 16,-1 1-9-16,3 0-2 0,0 0 0 0,1 0-2 15,-2 0-4-15,3-1 0 0,-2 1-9 0,1-1-2 16,-1 2-2-16,0-2-5 0,-3-1-2 0,0 3-2 16,3-3 0-16,-3 1 2 0,-1 1-5 0,-1-3 0 15,-4 1 4-15,5 0-4 0,-5 0 1 0,1-2 6 16,-4-1 4-16,3 1 8 0,1 1 2 0,-2-1 4 0,2 1-4 15,-1-2-6-15,5-1-2 0,-9 0-4 0,9 0-20 16,-6-5-37-16,6 5-39 0,-6-2-81 0,6 2-124 16,0-7-316-16,1 0 140 0</inkml:trace>
  <inkml:trace contextRef="#ctx0" brushRef="#br0" timeOffset="29267.43">31209 9607 118 0,'0'0'180'0,"0"0"-17"16,0 0-15-16,0 0-6 0,0 0-4 0,-1 12-11 15,-2-6-11-15,3 5-15 0,-3 2-7 0,1-2-11 16,-2 5-7-16,-2 0-6 0,2 2-7 0,-1-2-7 16,3 1-7-16,0 0-2 0,0-3-6 0,0 1-2 15,1 0-3-15,1 1-10 0,0-1 0 0,0-1-13 16,0-3-12-16,0 0-24 0,0 0-32 0,0 0-22 0,0 0-36 16,1-5-31-16,-2 1-114 0,1-2-278 0,0 1 124 15</inkml:trace>
  <inkml:trace contextRef="#ctx0" brushRef="#br0" timeOffset="30132.82">31154 9872 28 0,'0'0'250'0,"0"0"-12"0,2-4-25 0,-2 4-20 15,2-4-20-15,-2 4-14 0,14 0-19 0,-5 0-11 16,2 0-15-16,2 0-11 0,4 0-15 0,-4 0-7 0,6 0-11 15,-6 0-7-15,0 0-13 0,1-3-8 0,-3 2-10 16,0-4-2-16,0 1-5 0,0 0-4 0,2 0-1 16,-8 0-4-16,2 2 1 0,-2-2-5 0,-3-1-2 15,3 2 7-15,-2 0-4 0,-1 1 4 0,2 0-2 16,-4 2 0-16,0 0-2 0,0 0 0 0,0 0-6 16,0 0 0-16,0 0 1 0,0 0 0 0,0 0-2 15,-21 7 0-15,19-4 0 0,-2 1 0 0,3-1-1 16,-1 1-1-16,0 0-2 0,0 0 2 0,0-1-2 15,2-3 0-15,-1 9 0 0,2-7 3 0,1 2-5 16,-1 0 2-16,2-1-2 0,-3-3 1 0,7 4-1 0,-3-4-2 16,3 0 1-16,-7 0-3 0,10 0-1 0,-4 0-3 15,-1-3-3-15,0 1-1 0,4 0-1 16,-4 2 1-16,1-3 3 0,-6 3 2 0,9-2-3 0,-6 2 2 16,-3 0 2-16,9 0-5 0,-9 0 3 0,0 0 2 15,0 0 6-15,8 1-4 0,-8-1 2 0,1 6 0 16,3-5-2-16,-4-1 0 0,1 4-2 0,-1-4 6 15,0 6 2-15,3-3-1 0,-2 1 1 0,4-3 4 16,0 3 1-16,-2-3-2 0,-2 3 3 0,-1-4 1 16,8 4-2-16,-3-4-1 0,0 1 0 0,3-1-3 15,-1 0-3-15,-7 0-8 0,12-2-7 0,-6-1-5 16,1 2-2-16,-1-2-1 0,0 1 4 0,-2-1 6 0,-1-1-2 16,0 1 3-16,-1 1-3 0,-2 2 4 15,4-5 4-15,-4 5 3 0,1-5 10 0,-1 5 3 0,1-5 10 16,-1 5 3-16,2-5 7 0,-2 5 2 0,3-1 3 15,-3 1-3-15,2-4-3 0,-2 4-5 0,0 0-1 16,6-1-1-16,1-2-4 0,4 1 1 0,-1-1-1 16,-1 0-5-16,3 3-1 0,-5-1-12 0,2-2-25 15,5 1-20-15,-2 1-16 0,-2-1-21 0,0-1-14 0,-1 1-10 16,-4-1-13-16,1 3-14 0,0-1-1 16,-6 1 6-16,7-1 19 0,-7 1 4 0,8-2 15 0,-4 1 21 15,-4 1 18-15,0 0 21 0,10 1 26 0,-10-1 10 16,0 0 7-16,4 2 16 0,-4-2 6 15,0 0 2-15,0 0 2 0,0 0 2 0,0 0 4 0,4 2 0 16,-4-2 1-16,0 0-2 0,0 0-6 0,0 0 3 16,0 0-2-16,0 0-10 0,0 0-2 0,0 0 2 15,0 0-2-15,0 0-4 0,0 0-3 0,0 0-3 16,0 0-1-16,0 0-1 0,0 0 1 0,0 0-4 0,0 0-1 16,0 0-1-16,0 0-2 0,-11 6 14 15,8-4 6-15,-1 2 4 0,0 0 1 0,-2 0-5 0,-1 3 3 16,-1-1-1-16,1 0 4 0,1 2-2 0,-1-1-3 15,1-2-3-15,1-1-2 0,2 3 0 0,-1-1-4 16,2 2-4-16,-1-2 0 0,3-1 0 0,3-3-1 16,-3 2-1-16,0 1-1 0,1-1-2 0,3-2-1 15,-4-2-2-15,10 4-11 0,-5-4-23 0,0 1-29 16,3 0-22-16,1-3-36 0,2 0-26 0,1-3-189 16,-1 2-356-16,0-2 158 0</inkml:trace>
  <inkml:trace contextRef="#ctx0" brushRef="#br0" timeOffset="30565.02">31911 9842 112 0,'-4'2'153'0,"-1"1"-7"15,1 0-12-15,0 2-14 0,0-1-11 0,-1-2-6 0,5 1-9 16,-1 1-6-16,1-4-6 0,-4 5-6 15,4-5-10-15,1 3 2 0,-1-3-10 0,4 5-5 0,1-4-5 16,-5-1-1-16,9 0-8 0,-9 0-2 16,14-1-2-16,-6 1-8 0,-2-3 1 0,5-2-3 0,-4-3-3 15,5 2-2-15,-3-2-3 0,-2 0-3 0,2-2-5 16,0-3 2-16,-1-1-3 0,-2 3 2 0,2-6-1 16,-6 6-3-16,2-2 0 0,-6 2 6 0,0-1 5 15,1 2-3-15,0 0 11 0,-4-2 0 0,0 5 9 16,-3-2 0-16,0 1-5 0,0 1 5 0,0 2 4 0,1 1 2 15,2 1-4-15,-1 0 1 0,1 3 0 0,1-2 2 16,4 2 0-16,0 0 0 0,-13 5 3 16,12 0-1-16,0 2-2 0,1 0 0 0,0 3 1 0,1 2-3 15,0 1-4-15,4 3-2 0,-3 1-7 0,1 0 1 16,1 0-2-16,1 2-4 0,-1-2-5 0,-1 3 1 16,-2-2 0-16,-1-1-3 0,3-4-1 0,-3 3-1 15,2-1-3-15,-1-3 1 0,2 1-3 0,0-2-6 16,-2-3-9-16,1 3-16 0,2-6-26 0,1 1-31 15,2 1-26-15,-1-3-57 0,4-1-65 0,0-1-140 16,1 1-401-16,2-6 178 0</inkml:trace>
  <inkml:trace contextRef="#ctx0" brushRef="#br0" timeOffset="31433.83">32299 9755 108 0,'-4'-2'197'16,"4"2"-13"-16,-1-6-9 0,-2 3-8 0,3 3-8 15,-3-4-12-15,3 4-14 0,0 0-13 0,-2-3-10 16,2 3-12-16,0 0-9 0,0 0-9 0,0 0-9 0,0 0-6 16,0 0-9-16,-10 6-2 0,8-2-6 0,2 1-2 15,-2 0-9-15,1-1-3 0,1 4-2 16,0-3-2-16,0 4-5 0,3-3-3 0,-1 1 5 0,2 1-7 15,1 3-3-15,-2-4-2 0,-1 1-4 0,3 0-4 16,1 1-1-16,0 0-1 0,0-1-5 0,-6 0 2 16,8-4-1-16,-7 1-1 0,2 0 1 0,-2 2-3 15,0-3 2-15,2 3-1 0,-3-4 3 0,0 0-2 16,-3 1 0-16,3 1 4 0,0-5-5 0,-5 5 1 16,5-1 0-16,0-4-2 0,-4 5 4 0,4-5-3 15,0 0 2-15,0 3-1 0,0-3-3 0,0 0-8 0,9 3-8 16,-9-3-20-16,0 0-4 0,12-6-4 0,-5 1-5 15,2-1 1-15,-1-1 1 0,0-1 4 0,2-1 3 16,-2 0 6-16,-1-2 5 0,6-3-5 0,-4 0 10 16,0-1 7-16,2 1 4 0,-4-1 8 0,1-2 10 15,-3 6 20-15,-1 2 7 0,4-7-2 0,-4 3-4 16,-1 1 1-16,3 3 5 0,-1 0-1 0,-1-2 15 16,1 6 4-16,0 0-6 0,-1 1 2 0,0-1-6 15,0 0-1-15,-2 2-4 0,5 1-1 0,-7 2 0 16,7-2 5-16,-7 2-2 0,8 2-5 0,0 0 0 15,-3 1-3-15,0 2-3 0,-1-2 3 0,-2 3-4 16,1-1 1-16,-3 6-3 0,-1-5-1 0,-1 6-2 0,1-3 0 16,0 2-7-16,-3 1 4 0,0 0-1 0,3-1-1 15,-3 2-2-15,3-3-2 0,-3 6 4 0,0-1-4 16,0-4-2-16,0-2 2 0,4 3-2 0,-1-3 2 16,-4 0-4-16,4-1 1 0,-2-3-2 0,3 4 2 15,-1-3-4-15,-2 1 0 0,2-3 2 0,1-3 0 16,0-1-1-16,-1 7 0 0,1-3-2 0,0-4-7 15,0 0-20-15,0 0-15 0,0 0-14 0,0 0-21 0,0 0-13 16,0 0-12-16,0 0-15 0,-7-12-12 16,7 8 8-16,0 4 6 0,3-7 6 0,-3 3 17 15,0 4 4-15,0-8 7 0,0 4 15 0,0 4 22 0,1-4 21 16,-1 0 19-16,0 4 4 0,0-4 11 0,0 4 8 16,4-1 6-16,-4 1 0 0,4-3 7 15,-4 3 10-15,0 0 2 0,0 0-1 0,14 0-10 0,-14 0 4 16,9 3 3-16,-4-2-1 0,3 0 1 0,1 4-2 15,-3-3-1-15,3 3 0 0,1-2 0 0,-2 1-6 16,2-2 6-16,-2 0-1 0,3-1-8 0,0-1 0 16,-1 3-1-16,0-2-4 0,-2 0-2 0,-2-1-2 15,5-2-1-15,2 2 0 0,-5 0-4 0,-2-3-1 16,2 0-2-16,-3 2-4 0,0 0 2 0,-1-2-10 0,5 1 11 16,-6 0-5-16,-3 2 1 0,6-1 1 0,-2 0-4 15,-4 1 1-15,2-3-3 0,-2 3-1 0,7-1-11 16,-7 1-10-16,0 0-15 0,0 0-24 0,0 0-27 15,0 0-53-15,1 6-197 0,-1-6-365 0,0 0 163 16</inkml:trace>
  <inkml:trace contextRef="#ctx0" brushRef="#br0" timeOffset="32564.9">28389 7993 121 0,'0'6'140'0,"0"2"-10"0,0 0-3 0,0 4-6 15,-4-2 1-15,4 4 1 0,-1 0-9 0,-2 3 0 16,2-1-4-16,-3 3-9 0,2-3-3 0,-1 2-9 15,-1-1-8-15,3-3-8 0,1 1-7 0,0-4-8 16,-2 2-2-16,4-2-6 0,-2-1-8 0,0-5-3 16,1 0-4-16,3 0-2 0,-3 1-4 0,-1-2-3 15,2-1 1-15,-2-3-4 0,4 4-5 0,-4-4 3 16,7-9-4-16,-3 4-6 0,1-4-1 0,4-2 2 0,0-3-5 16,-4-4 1-16,4 1-1 0,0-1 0 0,-1-7-1 15,1 1-10-15,-1 0 1 0,-2 5-2 0,-1-1 1 16,-1 3-2-16,-2-3 4 0,2 3-4 0,-4 0 2 15,-1 6 4-15,0 1 0 0,-2-1-3 0,0 2 2 16,1 0 5-16,-1 1 4 0,2 1 4 0,-2 1 2 16,1 1 3-16,-2-1 0 0,2 2 12 0,-1-1 3 15,2 2 1-15,1 3 2 0,-3-6-1 0,3 6-3 0,0-4-3 16,0 4 0-16,4-4-4 0,-4 4-3 16,7 0-1-16,-7 0-3 0,11 3-6 0,-6-1-2 15,1 2 5-15,3 2-8 0,-2 1 5 0,0 0-5 0,0 1 1 16,-2 4 1-16,0-1 2 0,0 0-1 0,-2 1-2 15,2 4-1-15,-5-6-1 0,2 5-1 0,0-6 2 16,0 4-4-16,3-4 4 0,-3 3-5 0,3-3 3 16,-2 0 0-16,1 2-2 0,0-3-1 0,3 1 1 15,-4-2 0-15,1-1 0 0,1 0-1 0,-1-1 2 16,-3 1-2-16,3-1 1 0,-4 1-3 0,1-2 1 16,-1-1 1-16,3 2-2 0,-3-2-1 0,1 3-2 15,-1-6-2-15,-1 6-6 0,-2-4-11 0,2 1-22 0,-3 1-25 16,4-4-20-16,-5 3-22 0,0-1-18 15,5-2-28-15,0 0-199 0,-9 0-385 0,9 0 170 0</inkml:trace>
  <inkml:trace contextRef="#ctx0" brushRef="#br0" timeOffset="33281.37">28444 8090 199 0,'0'0'209'0,"-4"-4"2"0,4 4-2 0,0 0 0 15,0-5-18-15,0 5-20 0,5-3-9 0,2 0-15 16,-1-1-13-16,6 2-13 0,0-2-12 0,6 3-8 15,0-2-14-15,1 0-7 0,0 3-6 0,-1-1-10 0,0 0-5 16,4 1-12-16,-4 0 2 0,0 0-13 0,0 1-8 16,1 0-25-16,0-1-12 0,-1 5-18 15,-3-4-16-15,2 1-13 0,-5-1-5 0,7 2-1 0,-6 0 4 16,0-2-4-16,-4 3-2 0,1-3-1 0,-2 1-1 16,-3-2-5-16,2 2-1 0,-4-1 8 0,-3-1-1 15,0 0 14-15,7 2 1 0,-7-2 7 0,0 0 7 16,0 0-4-16,0 0 9 0,-13 6 1 0,13-6 5 15,-8 0 13-15,8 0 6 0,0 0 9 0,0 0 6 16,-6 1 5-16,6-1 2 0,0 0 9 0,-4 2 3 16,4-2 6-16,0 0 6 0,0 0 2 0,0 0 5 15,0 0 8-15,0 0 4 0,0 0 0 0,0 0-5 16,0 0-3-16,0 0-1 0,0 0-3 0,-4-7-2 0,4 7 0 16,0 0-6-16,0 0 1 0,0 0-7 0,0 0 0 15,0 0-6-15,0 0-4 0,0 0-2 0,0 0-2 16,0 0-3-16,0 0 1 0,-5 10-8 0,2-4 6 15,1 2 1-15,1 2 1 0,-3 0-3 0,0 2 0 16,0 4 1-16,0 1-2 0,3 0-5 0,-3 0 6 16,4-2-2-16,0 4-1 0,0-4-3 0,4 1 0 0,0-2 1 15,-3 4-9-15,3-8 8 0,1 4-2 16,-1 0 0-16,1-3 0 0,2-3-2 0,-5 0 0 16,-1-3 0-16,3 0-1 0,-4 0-1 0,4 0 1 15,-4-3-1-15,0-2-4 0,0 0-12 0,0 0-7 0,0 0-4 16,0 0-5-16,-4-17-4 0,0 8-9 0,3 1 7 15,-3-4 2-15,-1 0-3 0,0-2 1 0,1-2 2 16,-1-2 3-16,1 1 6 0,4-1-1 0,-4-2 0 16,3 1 3-16,1 0 2 0,4 1-2 0,-3 0 15 15,1 1 7-15,0 5 8 0,-1 1 2 0,2 1 1 16,-2 0 1-16,3 2-4 0,-2 1 1 0,1 1-6 16,-3 2 5-16,5-1-2 0,-3 2-6 0,0 1 5 15,-2 2 1-15,8-1-2 0,-8 1-2 0,9 2 4 16,-9-2 0-16,4 5-2 0,-1-1 0 0,1-1 0 0,-1 3 0 15,1-2-1-15,-3 1-2 0,0-1-3 16,-1 1 6-16,0 0-2 0,-1-1 1 0,0 2 2 0,-3-3 3 16,0 1-1-16,-9 0-2 0,4-1 1 0,-1 1-3 15,-3 0-2-15,0-2 3 0,2 1 0 0,0 0 0 16,0-1-3-16,2 0 2 0,4-2-1 0,-2 5-13 16,1-5-22-16,1 1-36 0,5-1-46 0,-7 1-240 15,7-1-386-15,0 0 170 0</inkml:trace>
  <inkml:trace contextRef="#ctx0" brushRef="#br0" timeOffset="34782.66">29498 8998 115 0,'0'0'162'15,"0"0"-14"-15,0 0-5 0,0 0-9 0,0 0-14 0,0 0-8 16,0 0-14-16,0 0-14 0,0 0-7 0,0 0-8 15,0 0-2-15,0 0-15 0,0 0 1 0,0 0-5 16,0 5-3-16,0-5-7 0,0 4 3 0,0-4-6 16,0 5-6-16,0-5-4 0,0 7-1 0,0-4-2 15,0 0-1-15,0 2-1 0,0 1-3 0,0-3-3 16,-1 4 3-16,-2 0-7 0,2-2 2 0,-3 0 0 16,3 0-1-16,0 0-2 0,-2 0 3 0,2-1-2 0,-2 1-2 15,2 1 1-15,-3-2-1 0,4 0-2 16,-1 2-2-16,-2-2 2 0,3-4-1 0,0 5-1 0,0-5-1 15,-1 4 0-15,1-4 4 0,0 0 1 0,-3 4 5 16,3-4 4-16,0 0 4 0,0 0-3 16,0 0-8-16,0 0 9 0,0 0 0 0,0 0-6 0,0 0 3 15,7-15-6-15,-7 9 0 0,-3 0-2 0,3-1 0 16,-1-1 1-16,-2-2 0 0,2 1-2 0,1-1-1 16,0-1-5-16,0 0 6 0,1 1-3 0,2-1 2 15,-2 3-3-15,-1-4 1 0,0 3-1 0,3 1 3 16,-2 0-1-16,-1 0-1 0,1-2-2 0,3 5-4 0,-1-2 2 15,-2 2 5-15,2-2-2 0,-2 2 0 0,4 1 3 16,-4-1 3-16,3 2 2 0,-4-2-2 0,4 2-2 16,-4 3 1-16,5-4-4 0,-2 2 3 0,-3 2-2 15,6 0-2-15,-6 0 2 0,13 1-5 0,-13-1 1 16,5 3 1-16,-2-1-3 0,-1 1 0 0,-2 2 1 16,3 0 1-16,-3-1-1 0,-3 1-1 0,3 2 3 15,-4-3-3-15,0 1 1 0,-1 1 1 0,-1 1-3 16,1-3 3-16,-3 4-3 0,3-4-2 0,1 1 1 15,0 0-3-15,-2-2 7 0,2 2 2 0,0-2 0 16,0 3-3-16,3-3 0 0,0 1 3 0,-2 0 0 0,3 0-4 16,0-4 1-16,0 6 1 0,0-2-2 15,3-2 1-15,-3-2 0 0,1 7 2 0,3-4 1 0,0-1 1 16,0 1-3-16,2 1-1 0,-1-3-2 0,0 3 5 16,2-1-3-16,-1-1 1 0,2 1-6 0,-1 0 8 15,0-1-2-15,-3 0-1 0,1 0-1 0,1 1 0 16,-2-1 0-16,-2-2 2 0,-2 0-1 0,4 3-2 15,-4-3 1-15,0 0 1 0,2 7 2 0,-2-7-2 0,0 0-1 16,-4 5 4-16,4-5 0 0,-4 5-2 16,1-4-3-16,3-1 4 0,-2 6-2 0,-2-4 0 0,2 3 0 15,0-3-2-15,2-2 4 0,-5 8-2 0,3-3 0 16,-1-4-2-16,-1 2-5 0,0 0-1 0,-2 1-9 16,6-4-13-16,-8 6-19 0,3-5-15 0,1 0-32 15,4-1-28-15,-6 2-199 0,6-2-349 0,-9-3 154 16</inkml:trace>
  <inkml:trace contextRef="#ctx0" brushRef="#br0" timeOffset="35432.33">29650 8942 65 0,'0'0'168'0,"0"0"-8"0,0 0-17 0,0 0-12 16,0 0-7-16,0 0-8 0,0 0-15 0,13 5-6 0,-13-5-2 16,0 0-8-16,0 0-5 0,-2 7-8 0,2-7-5 15,-2 7 1-15,2-3-3 0,0 0-7 16,0 3-4-16,-2 0 1 0,0 0-6 0,2 1-3 0,0 2-1 15,0 1-3-15,0 0-2 0,2 0-3 0,0 1-2 16,-2-1-1-16,0 1-5 0,-2-2-2 0,0 1-3 16,2 1 0-16,0-2-4 0,0 2-5 0,-2-3 4 15,0-1-3-15,2-2-2 0,0 0 0 0,0 1-1 16,-1-2-3-16,1-1 0 0,0 0-4 0,0-4-3 16,0 6 5-16,-2-3-1 0,2-3-2 0,-2 3-1 15,2-3 4-15,0 0-3 0,0 0-4 0,0 0 3 0,0 0 0 16,0 5-4-16,0-5-1 0,0 0-6 0,0 0-6 15,0 0-3-15,0 0-4 0,-8-11-6 0,8 6 0 16,0-1 1-16,0 2 2 0,0-2-3 0,-2-2 4 16,2 1 1-16,0-3 2 0,0 1-3 0,0-2-5 15,0 0 3-15,-2-5 4 0,0 3 8 0,1 1-1 16,1 0-1-16,0-3 1 0,-2 3 1 0,2 2 11 16,-2-1 10-16,2 5 7 0,0-1-3 0,0-1 4 15,0 3 4-15,0 1-4 0,2-3 2 0,1 4-3 0,1-1-1 16,0 1-3-16,2 0 0 0,3 2-1 15,-1 0 0-15,-1-2-3 0,1 2 2 0,0 0-3 0,-2 1-4 16,2 0 2-16,-8 0 2 0,13 0-3 0,-8 0 2 16,-1 2-3-16,-4-2-2 0,0 0 3 0,9 1-1 15,-9-1 1-15,1 3 0 0,-1-3 1 0,0 0 0 16,-6 8 3-16,-1-5 2 0,2 0-7 0,0 2 5 16,-4 0 2-16,1-3 1 0,-1 1 1 0,0 3-5 15,3-1-1-15,1-2 1 0,1 2-2 0,0-2-7 16,-1 2-12-16,1-1-32 0,4 1-53 0,-5-3-78 15,5-2-162-15,0 5-367 0,0-5 162 0</inkml:trace>
  <inkml:trace contextRef="#ctx0" brushRef="#br0" timeOffset="35650.8">29807 9137 16 0,'0'0'219'0,"2"5"-25"0,-2-5-18 16,0 0-36-16,0 0-46 0,0 0-78 0,0 0-159 15,0 0-154-15,5-7 68 0</inkml:trace>
  <inkml:trace contextRef="#ctx0" brushRef="#br0" timeOffset="46530.52">28683 8478 16 0,'0'0'48'0,"0"0"-5"16,0 0 7-16,0 0-14 0,0 0-3 0,0 0 0 16,0 0-4-16,0 0-5 0,0 0 4 0,0 0-4 15,0 0-5-15,0 0-5 0,0 0-3 0,0 0 0 16,0 0 0-16,0 0 4 0,0 0-5 0,0 0 1 15,0 0-1-15,0 0-3 0,0 0 1 0,0 0-1 16,0 0-4-16,0 0 2 0,0 0-2 0,0 0 3 16,0 0-2-16,0 0 2 0,0 0-2 0,0 0-1 0,13 7 1 15,-13-7 1-15,7 1 0 0,-3 0 1 0,0 3-7 16,1-3 3-16,-5-1-4 0,9 5 6 0,-4-5-4 16,2 2 5-16,-1 1-3 0,-1-1-3 0,2 0 2 15,-2 0-3-15,1 1 3 0,0-1-1 0,-2-1 3 16,1 0-5-16,-1 2 3 0,1 0 1 0,2 0 3 15,-1-1-5-15,-1 1 8 0,3-1-9 0,-2 4 1 16,1-3-2-16,0 2 1 0,2-3 1 0,1 4 0 0,-1 1-1 16,2-2-1-16,0 2 1 0,1-2 0 15,-1 2 0-15,-1-1 1 0,1-2-3 0,-2 3 1 16,3-2-2-16,-1 2-6 0,-2 0-7 0,3 1-6 0,0-1-13 16,-1 2 8-16,-1-4-14 0,2 3-26 0,-1-1-73 15,-3-2 33-15</inkml:trace>
  <inkml:trace contextRef="#ctx0" brushRef="#br0" timeOffset="46652.25">29103 8714 62 0,'4'6'42'15,"-1"-2"17"-15,1 1 3 0,-2 0 8 0,-1 0 1 16,1-2-4-16,-1 2-2 0,0-1-6 0,1-2-8 16,-1 4 0-16,0-4-9 0,2 2-2 0,-3-4-4 15,2 5 3-15,-1-3-9 0,-1-2 2 0,0 0-5 0,3 6-5 16,-3-6-1-16,0 0-2 0,3 2-1 16,-3-2-6-16,0 0-10 0,0 0-16 0,2 2-14 15,-2-2-43-15,0 0-77 0,0 0-160 0,0 0 71 0</inkml:trace>
  <inkml:trace contextRef="#ctx0" brushRef="#br0" timeOffset="47823.57">30183 9249 50 0,'0'0'84'0,"0"0"-5"0,0 0-10 16,0 0 2-16,0 0-11 0,0 0 1 0,0 0-7 16,0 0-5-16,0 0-5 0,0 0-2 0,0 0-3 15,0 0-1-15,0 0 1 0,0 0-9 0,13 0 1 16,-9 2-5-16,-4-2 4 0,0 0 4 0,9 2-10 16,-7-1 0-16,1 2 0 0,3-1-1 0,-6-2 0 15,8 2-10-15,-3 1 7 0,1-1-3 0,0 1-1 16,1 1 1-16,-1-1-11 0,0 2 0 0,3-1-1 15,1 1-2-15,-3 2 3 0,2-1 5 0,0-1-5 16,4 1-4-16,-4-1-5 0,0 1-4 0,1 2 2 0,-1-2-5 16,0-2-10-16,0 0 9 0,-1 2-6 15,-2 0 0-15,2 0 1 0,-2 0-4 0,-1-1 9 0,0 0-9 16,-1 1 10-16,0 0-1 0,1 2-2 0,1 1 4 16,-3-4 2-16,1 4-1 0,0-1 1 0,-2 0 3 15,2 1-9-15,0-1 9 0,-1 2-6 0,-1-1 2 16,2-1 10-16,-2 0-10 0,1 1 2 0,-2 0-2 15,2 1 7-15,-2-3-2 0,0 3-2 0,-1-3 1 16,3 4 5-16,-3-2-4 0,1-1-2 0,1-2 7 0,-1 1-7 16,-1-2 5-16,1 0 4 0,-1 2-2 15,1-5 4-15,1 4 6 0,-2-2 1 0,2-1 10 0,-2-3 5 16,0 5 1-16,0-5 7 0,0 0-4 0,2 0 0 16,-2 0-1-16,0 0 0 0,0 0 3 0,0 0-12 15,0 0 5-15,0 0-10 0,0 0 2 0,0 0-6 16,0 0 6-16,0 0-7 0,0 0-4 0,0 0-8 15,0 0-10-15,0 0-13 0,0 0-22 0,0 0-18 16,0 0-30-16,0 0-89 0,0 0-196 0,0 0 87 16</inkml:trace>
  <inkml:trace contextRef="#ctx0" brushRef="#br0" timeOffset="50281.18">28632 8456 19 0,'0'0'71'0,"0"0"-13"15,-7-3-4-15,7 3 3 0,0 0-7 0,0 0 4 0,0 0-4 16,0 0 4-16,-5-2-1 0,5 2-2 16,0 0-2-16,0 0-1 0,0 0 5 0,0 0-8 0,0 0 5 15,0 0-2-15,0 0-1 0,0 0 0 0,0 0-6 16,-1-3-5-16,1 3 3 0,0 0-11 0,0 0 2 15,0 0-1-15,0 0-5 0,0 0-3 0,0-6-3 16,0 6 2-16,0 0-3 0,0 0-5 0,0 0 1 16,-4-3 1-16,4 3-2 0,0 0-3 0,0 0 1 15,0 0-7-15,0 0 0 0,0 0 5 0,0 0-1 16,0 0 0-16,0 0-2 0,0 0 2 0,0 0 3 0,0 0-2 16,0 0-5-16,0 0 4 0,0 0-7 0,0 0 8 15,0 0-2-15,0 0-2 0,0 0 4 0,0 0-5 16,0 0 1-16,0 0 0 0,0 0-1 0,0 0-3 15,0 0 5-15,0 0-8 0,0 0 10 0,0 0-4 16,0 0 2-16,0 0-2 0,0 0-6 0,0 0 6 16,0 0-5-16,0 0 0 0,0 0 5 0,0 0-14 15,0 0 11-15,0 0 9 0,0 0-7 0,0 0-4 16,0 0 2-16,0 0 0 0,0 0-1 0,0 0-3 16,0 0 6-16,0 0-2 0,0 0 0 0,0 0 2 0,0 0-3 15,0 0-1-15,0 0-3 0,0 0-1 16,0 0 15-16,0 0-9 0,0 0 0 0,0 0-1 0,0 0 0 15,0 0 3-15,0 0-3 0,0 0 3 0,0 0 0 16,0 0-5-16,0 0 3 0,0 0 5 0,0 0-7 16,0 0 1-16,0 0-1 0,0 0-4 0,0 0 2 15,0 0 2-15,0 0 5 0,0 0 3 0,0 0-5 16,0 0 1-16,0 0-1 0,0 0 0 0,0 0-1 0,0 0 0 16,0 0 8-16,0 0-7 0,0 0 1 0,0 0 0 15,0 0-3-15,0 0-2 0,0 0 8 0,0 0-7 16,0 0 4-16,18 3 0 0,-18-3 2 0,4 1-1 15,-4-1 1-15,6 3 2 0,1-3 1 0,-7 0-2 16,6 0-9-16,-1 2 4 0,-1 1 4 0,-4-3 2 16,11 2 0-16,-5-2-1 0,0 3-2 0,-1 0 0 15,4-2 3-15,-4 0-5 0,2 2 3 0,0-2 1 16,0 4-2-16,4-1-3 0,-1 0 2 0,1 0 1 16,1-1-3-16,-3 3 3 0,0-3-7 0,0 0 6 0,-2-3-3 15,4 5 4-15,-2 1 1 0,0 0-2 0,-4-2-2 16,3 2-2-16,-1-1 0 0,2 3-1 0,-1-3 2 15,-4 0 6-15,1 0-5 0,4 3 7 0,-3-1-6 16,1 1 0-16,-1 2 2 0,2 1-1 0,-2-1-2 16,1-1 2-16,0 3-6 0,2-4 7 0,-2 4-5 0,2-5 4 15,0 3 4-15,1-1-7 0,-3-1 2 16,2 1 4-16,0-2-2 0,0 1-6 0,0-2 4 0,-2 2 0 16,1-3-1-16,0-2 0 0,-3 2-3 0,0 1 4 15,3-2-1-15,-2 0 3 0,-2 1 19 0,3-3 0 16,-2 3-12-16,-1 0 4 0,2-3 0 0,-2 3-1 15,1 0-4-15,-1-2 3 0,0 1-1 0,-1 0-3 16,3 1-1-16,-1 1-2 0,-2-4 1 0,0 3 0 16,2 2-2-16,-1-3 1 0,-1 0-2 0,0 2-2 15,1 0-1-15,1-4 7 0,0 1-3 0,-2 1-3 16,0 0 3-16,-1 0-1 0,2 0 3 0,0-1-4 16,-2-1-6-16,1 3-3 0,2-3 12 0,-3 3-8 15,2-3-2-15,-4 1 9 0,0-3 1 0,3 3-3 0,-3-3-1 16,2 2 2-16,-2-2-6 0,4 3 3 0,-4-3 1 15,0 4 3-15,0-4-3 0,0 0-1 16,0 0 0-16,4 2 3 0,-4-2-3 0,0 0 3 0,0 0-4 16,0 0-2-16,3 3-1 0,-3-3 4 0,0 0-1 15,7 1 5-15,-7-1 0 0,0 0-5 0,0 0 6 16,2 2-4-16,-2-2-8 0,0 0-2 0,0 0-7 16,0 0-13-16,0 0-22 0,0 0-22 0,0 0-38 15,0 0-139-15,-14-8-270 0,10 6 120 0</inkml:trace>
  <inkml:trace contextRef="#ctx0" brushRef="#br0" timeOffset="58180.35">29898 8848 32 0,'0'0'110'0,"0"0"-8"16,-4-4-9-16,4 4-8 0,0 0-12 15,0-4-3-15,0 4-5 0,0 0-7 0,0 0-10 0,-4-5 0 16,4 5-10-16,-1-3-6 0,1 3 6 0,0 0-11 16,-9-1 1-16,9 1-6 0,-1-5 2 0,1 5 2 15,-4-2 0-15,0-2 0 0,4 4-6 0,-5-4 1 16,1 3-2-16,0 0 1 0,0-2-3 0,0 0-8 0,-3-2 9 16,3 3-8-16,-2 0-3 0,-1 0 1 15,0-1 1-15,-1-1-2 0,2 0-13 0,-1 3 13 16,0-4 1-16,-1 3-2 0,2-3 4 0,-2 2-10 0,1 1 6 15,-1-1-6-15,3-1 4 0,-2 2 0 0,2-1-1 16,-4 0 1-16,4 3-1 0,0-2-2 0,-3-1 5 16,3 2-6-16,-4 0 6 0,0-2-6 0,0 3 0 15,1-1-6-15,1 0 5 0,-1 0-3 0,1 0 3 16,-5 1-4-16,6 0 0 0,-6 0-3 0,1 0-3 16,-1 0-2-16,1-1-6 0,-2-1 4 0,1 2-2 15,0-1 1-15,-1 2-3 0,3-1 4 0,-2 0 1 0,2 0 0 16,-3 0-1-16,4 3 5 0,3-3-7 0,-2 1 8 15,-1 0 3-15,2 1-1 0,0-2-1 0,0 4 2 16,-4-2-2-16,6 0-6 0,-4 3 5 0,2-3 1 16,-2 0-5-16,2 1-4 0,1-1 1 0,-2 1 5 15,2 1 1-15,0 0-3 0,-1 0 3 0,2-2 3 16,-2 2 4-16,0 1-1 0,2 1-6 0,-3-4 7 16,4 3-11-16,-2 2 13 0,1-3-6 0,-3 5 6 15,4-2 0-15,-1-2-1 0,1 1-3 0,2 0 7 16,-1 0-1-16,2-2 1 0,-4 1-4 0,5 1 4 15,-4-1 0-15,4 1-3 0,-1-2 1 0,-2 1 2 16,3 0-7-16,-1 0 3 0,1 2 4 0,0-3 4 0,0 1-11 16,0-1 6-16,-3 0-3 0,3 1-2 0,0-1 8 15,-1-1-6-15,-1 1 3 0,0 0-5 0,2-4 3 16,-4 4 1-16,0 0-1 0,4-4-1 0,-6 3-13 16,6-3 9-16,-5 4 8 0,3-1 0 0,2-3 0 15,-4 4 2-15,2 0-2 0,1 0 2 0,1 1-2 16,-2 0 4-16,0-1-5 0,2 2-2 0,0 0 1 15,0-2 0-15,0 1 5 0,0 1 1 0,0 2-1 0,0-1 1 16,2 0 0-16,-4-1 0 0,2 1-4 16,2 2 3-16,-2-2 4 0,0 0-6 0,0 3 3 15,0-3-3-15,0-2 5 0,0 3-1 0,0 0-4 0,2 1 5 16,-2 0-3-16,1 1 3 0,1-3-4 0,0 2-1 16,2-1 0-16,1 1-1 0,-3-3-10 0,2 3 16 15,0-4-8-15,0 2 7 0,0-1-5 0,1 1 3 16,-1 0 5-16,1 0-11 0,0-2 9 0,0 0-6 15,2 0 2-15,-1-1-2 0,2 3 0 0,-2-1 4 16,3-2-5-16,-4 1-1 0,3 2 0 0,-2-2-6 16,3 0 5-16,-2-2 6 0,-1 1-2 0,0 0 1 15,1 0-3-15,-1 1 7 0,1-3 2 0,0 3-3 16,2 0 1-16,-2-1 7 0,2-1-12 0,-2 1 7 16,5 2-2-16,-6-2-2 0,1-1 7 0,3 0-2 0,0 2-9 15,-4-1 0-15,1 1-1 0,0-2-2 16,-3 1 5-16,1-2 0 0,3 4-11 0,-3-2 14 15,1-1-1-15,1 0 1 0,-2 1-3 0,0-1-1 0,2-1 1 16,1 2 3-16,-3-1-4 0,1-1 0 0,0 0-2 16,1 0-5-16,0 1 1 0,1 0 7 0,-3-1 1 15,0-2-5-15,2 3-3 0,0-2 5 0,-2-1 2 16,2 1-14-16,-2 1 17 0,1-1-5 0,4 0-1 0,-3-1 2 16,-1 0-17-16,-6 0 10 0,14-1-11 0,-9 0 0 15,0-1 5-15,-1 1-9 0,5-3 11 16,-3 4-11-16,2-2 5 0,0-1-1 0,-2-1 6 0,4 1 5 15,-3 1-3-15,2-3-1 0,0-2-1 0,0 3-4 16,-4 0 7-16,0 2-9 0,1-2-3 0,3 1-8 16,-4-2-13-16,2 2 0 0,-1-1-7 0,1 2 1 15,-1-1 5-15,-1 0 4 0,1-1 11 0,-2 2-9 16,0-1 9-16,1 2 2 0,0-1 3 0,0 0 2 16,-1 0 1-16,1-1 5 0,-1 0-11 0,-4 3 16 15,9-2 18-15,-4 0 4 0,0 1-2 0,-3-1 11 16,1-1-3-16,3-1-8 0,0 2 3 0,0-1 11 0,-1 1-11 15,2 0 3-15,-2-1-1 0,0 2 1 0,-1-3-3 16,2 3-3-16,-1-3 4 0,-1 1-6 0,0 1 3 16,0-2-4-16,0-3 2 0,-2 2 7 0,1 1 2 15,1-2-1-15,-2-1 5 0,-2 2-3 0,3-3-7 16,-1 4 10-16,1-4-3 0,-2-1 1 0,0-3-12 16,-1 2 7-16,0-2 1 0,0 2-3 0,0-2-2 15,2 3 4-15,-2 0-7 0,1 0 2 0,2-1-1 0,-2 0-3 16,1 2 2-16,0-2 6 0,-1 3-4 15,0 2 8-15,1-2 6 0,-2 1-4 0,2-1-3 16,-1 1 0-16,2 1-1 0,-3-1 8 0,0-1-1 0,0 0 4 16,-1-1-1-16,-2 3 4 0,-1-6-9 0,2 3 7 15,-2-2-5-15,-3 0-6 0,2-3 2 0,-4 0 1 16,-2 0-2-16,-1 0 3 0,1-2 0 0,-2 4-3 16,0-3 0-16,-1 0-1 0,0 1-3 0,2 3-2 15,-3-3-1-15,1 4-2 0,5-1-1 0,-4 4-14 16,1 2-23-16,0 1-27 0,1 1-28 0,-6 2-77 15,2 5-85-15,-2-2-262 0,-2 1 117 0</inkml:trace>
  <inkml:trace contextRef="#ctx0" brushRef="#br0" timeOffset="60379.4">30089 9302 37 0,'0'0'81'0,"0"0"-13"0,0 0-1 0,0 0-11 16,0 0 5-16,0 0-11 0,0 0 2 0,0 0-5 16,0 0-2-16,-2 8 2 0,2-8-2 0,0 0-3 15,0 0 0-15,0 0 0 0,0 0 1 0,0 0-4 16,0 0-1-16,0 0-4 0,0 0-2 0,0 0-4 0,0 0-1 16,0 0-4-16,0 0-11 0,0 0 2 0,9 2-1 15,-9-2 6-15,7 2-13 0,-4-1 5 16,-3-1 4-16,8 2-12 0,-3 0 9 0,-5-2-1 0,10 0-14 15,-2 2 4-15,-3-1 2 0,0-1 5 0,3 0-1 16,-2 0-6-16,2 2 5 0,0-2-4 0,-2 1 1 16,3 0 3-16,-1-1-5 0,-1 3 6 0,4-1-4 15,-4 0 4-15,1 1 3 0,2-3-2 0,0 3-4 16,-1 1-2-16,2-1 4 0,-1 1 0 0,-3-1-8 16,2 2 5-16,-1 0 2 0,2-3 1 0,-3 4-7 15,-1-2 3-15,1 1 2 0,0-3-4 0,-2 4 1 0,-1-2 0 16,1 1-11-16,0-3 11 0,-1 5-6 0,2-3 5 15,-2 0 4-15,3 1-7 0,-5 0 2 0,6-1 1 16,-4 3-1-16,2-2 3 0,-1 2-3 0,0-4-4 16,2 1 3-16,-3 0-4 0,0 3 5 0,0-3 1 15,0-1-8-15,0 1 6 0,-1 2 5 0,-1-2-6 16,1-1 10-16,-2 0-3 0,1-1-8 0,0 4-4 16,-1-3 6-16,2 0 4 0,-2 2-4 0,-1-1-4 15,2 2 9-15,0-1-5 0,-2 0 11 0,0-1-5 16,1 3 4-16,0-2-13 0,1 0 7 0,0 0-2 15,-2-1 9-15,3 0-9 0,-3 0 4 0,0-4-7 0,1 5 2 16,-1-5-6-16,4 4 11 0,-4-4-6 0,0 0 3 16,1 5 2-16,-1-5 6 0,0 0 0 0,0 0-2 15,0 0-5-15,0 0-3 0,0 0-8 0,0 0-16 16,9-11-23-16,-6 8-51 0,-2-2-84 0,3 1-198 16,-2-2 89-16</inkml:trace>
  <inkml:trace contextRef="#ctx0" brushRef="#br0" timeOffset="60625.95">30469 9426 11 0,'7'2'125'0,"-7"-2"-14"0,5 4-7 0,-1-1-8 15,1-1-11-15,2 1-6 0,-3 2-9 0,0 0-8 16,1 0-12-16,-1 1-2 0,-1 0-1 0,-1-1-10 16,0 4 4-16,-2-2-5 0,0-1-8 0,0 1 3 0,0 2-6 15,-2-2-14-15,-5 1 0 0,-1-1 4 16,-2 0-27-16,-3-2-7 0,1 2-35 0,-2-2-119 16,-2 0-188-16,0-2 83 0</inkml:trace>
  <inkml:trace contextRef="#ctx0" brushRef="#br0" timeOffset="98391.89">29330 8358 111 0,'0'0'102'0,"0"0"-6"0,0 0-7 15,0 0-9-15,0 0-11 0,0 0-4 16,3-2-10-16,-3 2 1 0,0 0-11 0,0 0-3 0,0 0-5 16,0 0-3-16,0 0-3 0,4-3-2 0,-4 3-6 15,0 0 3-15,0 0-3 0,0 0 0 0,0 0-11 16,0 0 1-16,0 0 4 0,0 0-5 0,0 0 0 16,0 0-3-16,0 0-7 0,0 0-3 0,0 0 10 15,0 0-6-15,0 0 5 0,0 0-4 0,0 0-3 16,0 0 6-16,4 10 0 0,-4-10-3 0,2 5-4 15,-3-2 4-15,4 1-5 0,-1 0 3 0,1 3 4 16,1 0 0-16,0 0-16 0,2 1 8 0,-2 1 7 16,3-1-6-16,0 2 2 0,1-1 2 0,-1 3-1 15,2-3-1-15,-1 1 2 0,2 2 4 0,0-2-4 0,-1-1-14 16,0 0 17-16,3 4-10 0,-2-4 9 0,-1-1 0 16,2 1-1-16,-2 0-1 0,3 2-5 0,-2-4-3 15,-2 1 3-15,2 1 0 0,-1-4-4 0,-2 5 4 16,1-5 3-16,-1 0 1 0,-2 0 0 0,1-1-1 15,-2 1 5-15,1-1 0 0,-2 0-9 0,0-2-2 16,-3-2 7-16,6 2 0 0,-5 1-3 0,-1-3 3 16,3 2-2-16,-3-2-3 0,1 5 1 0,-1-5 1 0,0 0 0 15,0 0-4-15,3 5 2 0,-3-5-2 0,0 0 3 16,0 1 4-16,0-1-2 0,3 8-6 16,-3-8-15-16,1 5-25 0,2-4-39 0,-2 3-84 0,-1-4-182 15,1 4 81-15</inkml:trace>
  <inkml:trace contextRef="#ctx0" brushRef="#br0" timeOffset="100026.61">29873 8833 44 0,'2'-2'94'0,"-2"2"-3"0,4-5-9 15,-4 5-8-15,3-6 1 0,-1 4-19 0,-2 2 3 16,3-4-7-16,-3 4-4 0,0-5 0 0,0 5-18 16,-3-6 1-16,3 6-14 0,0 0 7 0,0-4 1 15,0 4-2-15,-4-2 1 0,4 2-9 0,-5-6 4 0,3 5-5 16,2 1-2-16,-6-4 4 0,3 3-2 0,3 1-1 16,-8-4-6-16,4 3 0 0,4 1 2 15,-9-2-2-15,5-1-4 0,4 3 4 0,-7-3-1 0,3 1-5 16,-2 0 2-16,-1-1-3 0,2 2-1 0,0 0 1 15,0-3 6-15,-4 3-5 0,4-1 2 0,0-3 0 16,-1 3 4-16,1 1 1 0,0-1 4 0,0-1-7 16,0 1-10-16,0-1 13 0,-3-1-5 0,3 1 3 15,-4 2-2-15,3-3 1 0,-2 3 2 0,-1-2 1 16,-1 1 1-16,2-3 0 0,1 4-6 0,-1-1-5 16,0 1 7-16,3 0-4 0,1-1 5 0,4 2-5 15,-14-1-5-15,9 1 7 0,-2 0-2 0,7 0 8 16,-12 0-11-16,5 0 1 0,1 1 4 0,1 1-3 0,-1-1 1 15,6-1-1-15,-14 1-4 0,6 0 5 16,0 1 0-16,2 0 1 0,-3 0-3 0,0 0 6 0,3-1-5 16,-1 1 0-16,-3 0-11 0,6 1 12 0,-2-1-5 15,-2-1 7-15,3 2-2 0,-4 1-2 0,5-2 4 16,-5 1-11-16,4 1 8 0,-5 1 5 0,2-2 1 16,3 1-3-16,-2 0-3 0,-2-3 0 0,2 4 4 15,1-2-5-15,-1 2-13 0,1-1 20 0,0 0-7 0,-1 0 3 16,2 3 1-16,-1-5-4 0,1 2 4 15,-2 1-4-15,2 1-5 0,4-4 7 0,-3 3-2 0,-1 2 6 16,2-2-3-16,-1 2-8 0,1-2 4 0,-2 2 8 16,2-2-6-16,-1 1 8 0,2 0-5 15,-1-1 1-15,1 1-4 0,-1 0 4 0,2-1 4 0,-2 0-17 16,3 0 14-16,-1 2-6 0,-2-2 5 0,1 0-1 16,2 2 0-16,0-1 0 0,2-1-7 0,-2 2 6 15,0-1-3-15,-2-1 1 0,2 5-2 0,2-6-4 16,-2 3 4-16,3-1 5 0,-3-2 4 0,1 4-10 15,-1-3 4-15,3 0-2 0,-1 2 3 0,0-3 1 0,-2 1-12 16,1 0 11-16,-1 0-5 0,1 0 4 16,-1 0 6-16,3-1-5 0,-1 1-4 0,-2 0-1 15,2 0 5-15,-1 0 0 0,0 0-2 0,-1-2 1 0,1 2-3 16,-1 1 2-16,2-2-2 0,-1 2 2 0,0-1 0 16,2 0-1-16,-1 2 7 0,1-2-8 0,-1 0 5 15,1 0 4-15,0 3-10 0,0-3 5 0,0 2 1 16,-2-2-5-16,2 0-1 0,-2 1 0 0,0-1 2 15,1-1 0-15,-1 1 3 0,1 0 1 0,-2-3-5 16,0-2 4-16,2 7-2 0,-2-4 0 0,0-3 3 16,0 6-6-16,1-2-1 0,0-2 5 0,-1-2 0 15,1 5-2-15,1-2 0 0,0 0 0 0,0 1 3 16,0-1-5-16,1 1 6 0,-1 1-3 0,1-3 4 0,0 4-5 16,0-1 3-16,2-1-1 0,-1 1 4 0,1 0-3 15,-1-1-6-15,1 1 7 0,0-1-3 16,2 2 7-16,0-1-2 0,-3 0-6 0,1-1 5 0,3 0-9 15,-2 0 0-15,2 1 6 0,-3-1 6 0,3-1-8 16,-3 2 2-16,4-1-5 0,-3-1 5 0,-2 1 2 16,1 1-9-16,3-2 4 0,-2 1 3 0,-1-1-1 15,1 0-14-15,-1 1 19 0,0 1-8 0,2-2 6 16,0 1-2-16,-1 1 0 0,3 0 0 0,0-2-3 16,-3 1 2-16,2 1-3 0,-1-2 2 0,1 1 8 0,-2-1-7 15,1 2-1-15,0-3 4 0,5 1-9 0,-5 1 6 16,3 0-1-16,-5-3-1 0,5 3 2 15,-5-3-3-15,3 2 3 0,0-2 4 0,-2 2-5 0,-1-2 0 16,3 1-1-16,-4 0 7 0,2-2-4 0,2 3-1 16,-3-2-1-16,-5-1-1 0,12 1 2 0,-7 1 1 15,2-2 4-15,-3 1-5 0,-4-1 5 0,12 1-5 16,-7 0 7-16,0-1-8 0,-5 0 7 0,13 0-6 16,-7 0 8-16,0 0-2 0,0 2 2 0,2-2 3 15,-8 0-2-15,13 0-1 0,-6 0 1 0,0 0 2 16,0 0 2-16,0 0-4 0,-7 0 3 0,11 0 5 15,-4-2-4-15,-3 1 7 0,-4 1-5 0,6-1 3 16,0 0-6-16,-6 1 2 0,10-3-2 0,-4 2 7 0,-2-2-2 16,0 1-5-16,-2-3 10 0,2 3 7 0,0-2-1 15,0 0-11-15,1 2 1 0,-4-4-1 0,4 2 4 16,-2-2-6-16,1 0 2 0,-2-3 0 0,2 1-4 16,0-2-1-16,2 3-5 0,-2-5 2 0,0 2 0 15,2-4 1-15,-2 2-4 0,1 2 0 0,1-2 2 16,-1-1-3-16,0 3-1 0,0-1 2 0,-1 1-7 15,1-1 4-15,-1 1-1 0,2 0 2 0,-2 0 0 16,-2 3-1-16,2-1 4 0,-1 1 2 0,1 0-7 16,-2 2 1-16,0-4-1 0,0 4 1 0,-1-2-3 0,1 0 2 15,-2 2-5-15,3-2 8 0,-6 2 0 16,3 0 0-16,-3-2 3 0,3 1-2 0,-1-1-1 16,0 2-2-16,-2-2-5 0,2 2 8 0,-1-1-7 0,-3-1 2 15,3 1 2-15,-2 1-4 0,-1-1 3 0,-3 0 1 16,2-1-4-16,-1-1 4 0,1 1-6 0,-3-2 6 15,3 2-1-15,-1-1 3 0,-2 0-6 0,0 2 0 16,2-2 4-16,0 1-1 0,-2-1-1 0,4 2-1 16,0 1 0-16,1-5 2 0,-1 5-3 0,1-1 4 15,0-1 0-15,-1 3-5 0,3-2 1 0,-2 0 1 16,0 1-2-16,0 0 3 0,0 2 1 0,1-1-5 0,0-1-5 16,-3 1-18-16,-1 2-21 0,2 1-24 0,-4 1-43 15,0-3-161-15,-3 3-297 0,0-2 132 0</inkml:trace>
  <inkml:trace contextRef="#ctx0" brushRef="#br0" timeOffset="107109.57">26633 7839 14 0,'-1'-6'104'0,"1"6"-9"0,-4-3-13 15,4 0-3-15,-4 0-6 0,4 3-1 0,0 0-5 0,-1-6-19 16,1 6 5-16,0 0 0 0,-2-3-5 0,2 3 0 16,0 0-14-16,0 0 3 0,0 0-2 0,-2-3-7 15,2 3-2-15,0 0 0 0,0 0-4 0,0 0-11 16,0 0 5-16,0 0 2 0,0 0-1 0,0 0 1 15,0 0-7-15,0 0 0 0,0 0-6 0,0 0 6 0,0 0-7 16,0 0-9-16,0 0 9 0,0 0-2 16,0 0 2-16,0 0-1 0,0 0 7 0,0 0-2 15,0 0-7-15,0 0 1 0,5 9-1 0,-1-6 5 0,-4-3-5 16,5 6 5-16,0-4-5 0,0 2 4 0,3 0-5 16,-3-1 5-16,3-1-1 0,2 5-4 0,-5-3 5 15,7-2-6-15,-1 2 3 0,1 2-3 0,-2 0-1 16,4-2 2-16,-4 0-8 0,3 1 6 0,-1 0 5 15,-1 0-1-15,2 0 3 0,0 0-2 0,1-1-6 16,-3 0 6-16,2 0-3 0,1 1-2 0,-4-1-7 16,4-1 10-16,-1 1 3 0,1 1 2 0,-1 0-10 0,-1-3 6 15,0 2 1-15,1-1 2 0,0 1-6 16,0 1 0-16,-2-3 4 0,3 2-2 0,-2 1 4 0,0-2-2 16,1 0-5-16,-1 0 4 0,-1 3 1 0,-2-5-6 15,2 3 4-15,1 1-1 0,-3 2 3 0,0-5-7 16,0 4 6-16,-4 0-1 0,4-2-2 15,0 1 5-15,2 2-3 0,-2-1 6 0,3 1-9 0,-2-3-2 16,0 1 3-16,2 2 3 0,-1-1 1 0,-3 1-8 16,3-2 7-16,0 2-4 0,-4-2 4 0,4 0 3 15,0 2-6-15,-2-3 0 0,0 2 1 0,-3-1 2 16,3-1-4-16,-1 1 2 0,-2 0 5 0,3 0-9 16,-5 1 9-16,4-2-3 0,2 3-1 0,-2-2-6 0,-2 0 6 15,3 0 0-15,-1-1-1 0,2 0 3 16,-1 2-3-16,2-1-3 0,-2 0 3 0,0 1 0 0,3-2 3 15,-3 2-3-15,2-3 0 0,-1 2-3 0,1 0 0 16,0 0 4-16,3-1-2 0,-5 1-1 0,0 0 3 16,5-2-3-16,-2 2 1 0,-1 0-1 0,-2 1-2 15,1-1-1-15,2 0 0 0,-6-2 1 0,3 2 1 16,2-1-12-16,-1 2 12 0,0-2-9 0,-1 1 11 16,2 0-3-16,-2-1 0 0,2 1-3 0,1 2 4 15,-3-4 8-15,2 0-6 0,0 1-1 0,-1-1-6 16,3 1 7-16,-3-1-5 0,2 1-1 0,-1-3 10 15,1 1-6-15,2 0 9 0,-3 3-10 0,1-4 0 16,-1 3 2-16,1-2 5 0,-2 0 2 0,3 1-5 16,-2 0 3-16,1 0-1 0,-1-1-5 0,0 1 3 0,1 1 3 15,-2-1-3-15,-1-1-14 0,4 3 14 0,-4-3 7 16,0 1-14-16,0 0 2 0,0 1 7 0,-3-2 1 16,2 1-1-16,1-1-16 0,-1-1 12 0,1 3 5 15,2-2-2-15,-5 3 0 0,5-3-1 0,-2 1 3 16,3 0 0-16,-3 0-3 0,5 3 4 0,-5-1-8 15,2-2-2-15,1-1 4 0,-3 3 5 0,4-2-4 16,-3 1 1-16,2-2 3 0,-2 1 0 0,0-1-6 0,-1 3 6 16,2-2 0-16,0-3-6 0,-2 2 6 0,-1-1-1 15,3 0-4-15,-2 2 6 0,-1-2-8 16,3-1 7-16,-1 4 3 0,-3-3-7 0,3 2 7 0,1-2-14 16,-2 1 13-16,4-2-4 0,-4 2 1 0,0 1 6 15,1-1-5-15,2 2-9 0,-6-4 6 0,3 3 5 16,4 0-1-16,-3-1 5 0,1 2-9 0,1-1 1 15,-2-1 3-15,3 1-10 0,0 0 3 0,-3 1-2 16,3-1 12-16,-2 1-4 0,1-1-2 0,1-1-2 16,1 3-1-16,-2 0 2 0,1-2-1 0,1 0 0 15,3 1 0-15,1 3 1 0,-8-5 1 0,4 2-1 16,-2 1-3-16,-1-1 2 0,-1 0 5 0,1 0-2 0,-1 0 3 16,0 1-5-16,0-2-1 0,0 2 3 0,-1-1-2 15,-2-2 4-15,3 1-5 0,1 2 3 0,-2-2-2 16,1-2 7-16,0 3-5 0,0 1 1 0,-4-2-4 15,7 0-2-15,-7-1 3 0,1 0 5 0,-1 0-4 16,3 2 3-16,-4-3-1 0,3 2 2 0,-3 0-4 16,2-2 6-16,-1 0-7 0,0 4 0 0,1-2 9 15,-1-1-11-15,0 0 1 0,2 2-1 0,-2-1 4 16,1 0 4-16,1-1-4 0,0 1 1 0,-4-1-8 16,3 0 5-16,-2 1-3 0,1 0 5 0,0-1-2 15,0 0 0-15,-3-1-4 0,-3-1 1 0,9 2 5 0,-5 0 3 16,0-1-4-16,-4-1 1 0,9 2-2 15,-8 0 0-15,4 1 4 0,-1-2-4 0,-4-1-4 0,9 3 2 16,-5-2 0-16,2 1 2 0,2 1 5 0,-3-1-4 16,3 0 3-16,-2 2-4 0,3-2-3 0,-1 0 4 15,-2 0-1-15,2 1-5 0,-2-1 6 0,-1 0-2 16,2-2-1-16,-2 2-8 0,1-2 9 0,-1 3 4 16,1-1-4-16,-1-1 4 0,-1 1-1 0,1 0-3 15,1-1 0-15,0 0-3 0,-2-1 8 0,1 3 4 0,-1-3-10 16,1 2 5-16,0 0-6 0,-5-2 5 15,7 1-1-15,-7-1 6 0,6 3-11 0,-6-3 8 16,0 0-2-16,5 2 1 0,-5-2-5 0,0 0 1 0,0 0-2 16,0 0 6-16,0 0-8 0,0 0 4 15,0 0-1-15,0 0 4 0,0 0-16 0,0 2 16 0,0-2 5 16,0 0-7-16,0 0-3 0,0 0 4 0,0 0 1 16,0 0-5-16,0 0 5 0,0 0-7 0,0 0 9 15,0 0-5-15,0 0 8 0,0 0-6 0,0 0-1 16,0 0 0-16,0 0-1 0,0 0 2 0,0 0-3 15,0 0 1-15,0 0-1 0,-11 2 4 0,11-2-10 0,0 0 11 16,0 0-6-16,0 0 2 0,0 0 3 16,0 0-3-16,-12-4 3 0,12 4-6 0,0 0-14 15,-4-2 3-15,4 2-4 0,-1-4 0 0,1 4-13 0,-2-4 10 16,2 4-9-16,0 0 1 0,-2-5-1 0,2 5 4 16,0 0 0-16,2-7 4 0,0 2-2 0,-2 5 15 15,0-4 0-15,1-1 3 0,-1 5 6 0,4-7-7 16,-4 2 11-16,2 1-1 0,1 0 1 0,-3 1 3 15,2-2 11-15,0 2 2 0,-2 3 2 0,1-7-5 16,-2 3 1-16,1 4-2 0,1-5-1 0,-1 5 0 16,0-7 5-16,0 7 6 0,-1-6-12 0,1 6 2 15,-2-4 10-15,2 4 3 0,-2-3-1 0,2 3 7 0,0 0-9 16,0 0 1-16,0 0-3 0,2-6 4 0,-2 6-6 16,0 0 1-16,0 0-5 0,0 0-1 15,0 0 1-15,0 0-1 0,0 0 2 0,0 0-8 0,0 0-1 16,0 0-4-16,0 0-2 0,0 0 2 15,0 0 2-15,0 0-2 0,0 0 1 0,0 0-1 0,0 0-3 16,0 0 2-16,0 0-2 0,0 0 1 0,0 0 0 16,3 12-1-16,-3-12-2 0,0 0 1 0,2 7-2 15,-2-5 2-15,0-2 4 0,-2 6-5 0,2 0 1 16,0-1-6-16,0-2 3 0,0 2 0 0,-1 2 5 16,2-2-2-16,-1 0 1 0,0 4 0 0,0-2 0 0,0 1 5 15,0 0-5-15,0 1 0 0,0 0 0 0,0-1 1 16,2 1-2-16,-2 0-3 0,0-1 2 0,2 1-1 15,-2-2 3-15,2 1 0 0,0-3 5 0,-2 3-7 16,1-3 2-16,-1 0 1 0,2 1-1 0,0-1-1 16,-2-2-2-16,0 1-21 0,-4-1-21 0,4-3-45 15,-5 2-148-15,5-2-253 0,-12-5 112 0</inkml:trace>
  <inkml:trace contextRef="#ctx0" brushRef="#br0" timeOffset="108592.32">26590 7693 56 0,'0'0'67'0,"0"0"-5"0,0 0-2 0,0 0-10 15,0 0-4-15,0 0-8 0,0 0 1 0,0 0-4 16,4 10-7-16,-4-10-2 0,-2 5-4 0,2-5 1 15,-1 4-4-15,0 2 0 0,1-6-1 0,-3 5 7 16,1-1 3-16,0-2-8 0,0 2 0 0,2-4 0 16,-3 7 3-16,1-2-2 0,2-1 2 0,-1-1-8 15,1-3 4-15,-2 6 5 0,1-3-9 0,0 0-4 16,1-3 11-16,-1 5-3 0,1-5 0 0,0 6-1 16,0-6-3-16,0 3-1 0,0-3-1 0,-2 5 0 15,2-5 1-15,-1 3-1 0,1-3-4 0,0 4 0 16,0-4 4-16,0 0 2 0,0 0-10 0,-1 5 1 0,1-5 7 15,-2 4-21-15,2-4 14 0,-1 4 3 16,1-4-13-16,-1 4 11 0,1 0-3 0,0-4 7 0,-2 4 0 16,2-4-5-16,0 7 1 0,0-5 6 0,0 4-3 15,0-6 9-15,4 6-7 0,-2-2 6 16,-1-3-4-16,-1-1-3 0,3 7 8 0,-3-3-1 0,0-4-7 16,3 4 7-16,-3-4 17 0,0 0 3 0,0 0-4 15,0 0 0-15,0 0 0 0,0 0 2 0,0 0 2 0,8-9-3 16,-8 9-6-16,2-4-3 0,-2 4-5 15,4-4 2-15,-2 0 0 0,-2 4-3 0,0-4-1 16,0 4-5-16,1-4-5 0,-1 4-14 0,0 0-31 0,0 0-25 16,0 0-51-16,0 0-150 0,0 0-283 15,0 0 126-15</inkml:trace>
  <inkml:trace contextRef="#ctx0" brushRef="#br0" timeOffset="109974.43">29659 8858 19 0,'0'0'71'0,"0"0"-4"0,0 0-8 16,0 0-5-16,0 0-1 0,-2-3-10 0,2 3-4 15,0 0-9-15,0 0 3 0,0 0-7 0,0 0-5 16,0 0 4-16,0 0 1 0,0 0-7 0,0 0 1 15,-7 8-3-15,7-8 4 0,0 0 5 0,0 0-11 16,0 0 9-16,0 0 3 0,-4 2 0 0,4-2 1 16,0 0-3-16,0 0 1 0,0 0 0 0,0 0-4 15,0 0 4-15,0 0-14 0,0 0 12 0,0 0-8 16,0 0-1-16,0 0 2 0,0 0 0 0,0 0-10 0,0 0 6 16,0 0-7-16,0 0 3 0,0 0 3 0,0 0-1 15,0 0 5-15,0 0 3 0,0 0 3 0,0 0 0 16,0 0-1-16,0 0 6 0,0 0 2 0,0 0 2 15,9 4 0-15,-5-1-1 0,-4-3 2 0,0 0-6 16,7 2 1-16,-1-1 3 0,0 1-3 0,3 0-5 16,-5 0 0-16,4 1 0 0,-1 1-4 0,0-2-2 15,2 1-4-15,-4 1 0 0,0-2-4 0,4 0 5 0,-4 3-6 16,2-2 5-16,0 1-4 0,-2-2-3 16,2 1 1-16,-2-1-5 0,0 1 5 0,-3 1-5 15,1 0 2-15,1-3-2 0,1 2 3 0,-3-1 2 0,-2-2 0 16,4 3-9-16,-4-3 3 0,4 3-2 0,-4-3 7 15,3 4 0-15,-3-4-2 0,2 0-3 16,-2 0-1-16,3 2-16 0,-3-2-6 0,0 0-13 0,0 5-8 16,0-5-22-16,0 0-34 0,-1 7-27 0,1-7-85 15,2 3-229-15,-2-3 102 0</inkml:trace>
  <inkml:trace contextRef="#ctx0" brushRef="#br0" timeOffset="110530.8">29610 9014 33 0,'0'0'119'0,"0"0"-7"0,0 0-13 16,0 0-10-16,0 0-4 0,0 0-11 0,0 0-8 15,0 0-3-15,0 0-13 0,0 0-2 0,0 0-2 16,6 3-2-16,-6-3-11 0,0 0 2 0,0 0-4 16,0 0 0-16,0 0-3 0,0 0 0 0,7 2-6 15,-3 0-7-15,-4-2 5 0,0 0 2 0,0 0-10 16,9 0-4-16,-9 0 3 0,0 0 3 0,5 1-3 16,-5-1 1-16,5 2-15 0,-5-2 10 0,5 0-3 15,-1 1 5-15,-4-1-7 0,8 4 7 0,-7-3-5 16,3 1 1-16,0 2-1 0,2-2-2 0,-1-1 5 15,3 2-4-15,-3 1-2 0,-1-2 4 0,1-1 0 0,0 3-3 16,-1-3-1-16,0 1 8 0,0-2-6 16,-4 0-5-16,5 3 6 0,-5-3-3 0,4 2-1 0,-4-2 2 15,0 0 5-15,0 0-9 0,1 3 4 0,-1-3-3 16,0 0 2-16,0 0-2 0,0 0-1 0,6 1 5 16,-6-1-18-16,0 0-22 0,0 0 7 0,0 0-13 15,-1 7-24-15,1-7-38 0,0 0-72 0,0 0-190 16,0 0 85-16</inkml:trace>
  <inkml:trace contextRef="#ctx0" brushRef="#br0" timeOffset="110999.12">29456 9145 62 0,'0'0'64'0,"0"0"-4"15,0 0-5-15,0 0-2 0,0 0-6 0,0 0 1 16,-4 3-12-16,4-3 0 0,0 0-2 0,0 0-9 16,0 0-1-16,0 0-3 0,0 0-11 0,0 0 8 15,0 0-3-15,0 0 2 0,0 0-4 0,2 5 5 0,-2-5-10 16,0 0-37-16,0 0-78 0,0 0-113 0,10 4 50 16</inkml:trace>
  <inkml:trace contextRef="#ctx0" brushRef="#br0" timeOffset="111804.42">29599 8880 38 0,'0'0'104'0,"0"0"-8"0,0 0-5 0,0 0-11 16,0 0-16-16,0 0 1 0,0 0-1 0,0 0-13 16,0 0-9-16,0 0-3 0,0 0-6 0,0 0 1 15,0 0-2-15,0 0-7 0,0 0-5 0,0 0-1 16,0 0 5-16,0 0 5 0,0 0 0 0,0 0 8 16,0 0 4-16,0 0 6 0,0 0-4 0,0 0 7 15,0 0 5-15,0 0-7 0,0 0 0 0,0 0 1 0,0 0-11 16,11-3-1-16,-11 3-3 0,0 0-3 0,10 2-9 15,-10-2 1-15,10 2 1 0,-4 1-7 16,-2-1-4-16,2 0 1 0,1 1 1 0,1-1-5 0,-5 2 1 16,7 0-4-16,-2-1-1 0,1 2-1 0,0 0 3 15,-3-1-4-15,6-2 6 0,-4 4-5 0,-2-4-3 16,2 2 1-16,-6-1 0 0,5-1 3 0,-2 1-4 16,-4 0 1-16,4-2 3 0,-5-1-10 0,5 3 10 15,-5-3-12-15,5 2-10 0,-5-2-12 0,2 2-14 0,-2-2-8 16,0 0-17-16,0 0-20 0,0 0-58 15,0 0-75-15,-9 5-238 0,9-5 105 0</inkml:trace>
  <inkml:trace contextRef="#ctx0" brushRef="#br0" timeOffset="112861.38">29558 9103 4 0,'0'0'86'0,"0"0"-11"0,0 0-7 0,0 0-6 16,-4 4-5-16,4-4-5 0,0 0-4 0,0 0 0 0,0 0-5 15,-2 4 2-15,2-4-9 0,0 0-2 0,-5 3 1 16,5-3-1-16,0 0-1 0,0 0 7 0,-5 1-11 16,5-1 6-16,0 0-7 0,-3 3 1 0,3-3 4 15,0 0 0-15,0 0 4 0,0 0 6 0,0 0-1 16,0 0-4-16,0 0 1 0,0 0-1 0,0 0-3 15,0 0-3-15,0 0-6 0,0 0 2 0,-5 0-12 16,5 0 7-16,0 0-8 0,0 0-4 0,0 0 5 16,0 0-4-16,0 0 0 0,0 0-5 0,0 0 3 0,0 0-5 15,0 0 0-15,0 0-1 0,0 0 7 16,1 6 9-16,-1-6-1 0,4 7 4 0,1-5-3 16,3 1 3-16,-3 4-4 0,4-3 2 0,0 2-7 0,1-1 2 15,2 2-1-15,-3-1-2 0,2 0 0 0,-1 1 0 16,-1 0-6-16,1-2 2 0,-3 2 5 0,3-2-3 15,-5 0-8-15,1 0 3 0,2-1-2 0,-3 1-1 16,4 0 2-16,-3-1 1 0,1 2-6 0,2-1 5 16,-4-3-4-16,3 2 3 0,-1-1 1 0,-3 0-5 15,3-2 3-15,-3 0-3 0,-4-1 0 0,6 4 7 16,-3-3-5-16,-3-1 7 0,6 3-1 0,-6-3 0 0,2 2 0 16,-2-2-2-16,0 0-2 0,4 3 3 0,-4-3-2 15,0 0-5-15,0 0 7 0,0 0-1 16,0 0-4-16,0 0-4 0,0 0 7 0,0 0 4 0,0 0-7 15,7 2 2-15,-7-2-1 0,0 0 1 0,0 0 3 16,0 0-1-16,0 0-1 0,0 0-1 0,0 0 0 16,0 0 0-16,0 0 3 0,0 0-4 0,0 0-1 15,-3-11-7-15,3 11 1 0,0 0 6 0,-8-5 5 16,3 4-7-16,-2-4 0 0,0 2 1 0,1 1-1 0,-1 0 2 16,-3-1-3-16,5 1-1 0,-4-2 3 15,0 1-3-15,0-2 4 0,0 2 0 0,0 1-2 16,-1-1 3-16,3-1-8 0,1 1 6 0,-3 2-2 0,-1-3 3 15,3 0-1-15,-2 1-3 0,3 1 3 16,-2-1-1-16,1 2 3 0,2-2 1 0,-1 1-8 16,-1 1 5-16,2-1-1 0,5 2 2 0,-7-3 1 0,3 3-2 15,1-3 0-15,3 3-1 0,-5-4-4 0,5 4 4 16,0 0-1-16,-5-3 1 0,5 3 0 0,0 0-3 16,0 0 3-16,0 0-3 0,0 0 3 0,0 0-2 15,0 0-1-15,0 0 0 0,0 0-1 0,0 0 1 16,0 0 2-16,7 13 5 0,-3-10-6 0,0 2 3 15,1 1-2-15,1-3 1 0,0 0-2 0,-1 2 4 16,0-1 1-16,0 0-2 0,-1 1-7 0,-1-2 8 0,5-1-14 16,-5 1 7-16,0-2-9 0,-1 2-13 0,-2-3-12 15,0 0-20-15,7 1-47 0,-7-1-174 0,0 0-304 16,7-5 135-16</inkml:trace>
  <inkml:trace contextRef="#ctx0" brushRef="#br0" timeOffset="113503.24">29588 8872 8 0,'0'0'88'0,"0"0"-3"0,0 0-6 15,3-3 0-15,-3 3-10 0,0 0 4 0,0 0-3 16,0 0 3-16,0 0-5 0,0 0-9 0,0 0-8 15,0 0 0-15,0 0-3 0,0 0-4 0,0 0-4 16,0 0-8-16,0 0 0 0,0 0 0 0,9 6-4 16,-5-4 3-16,2 1-5 0,1 1 1 0,1-2 0 15,3 2-5-15,-1-1-8 0,1 2 8 0,0-2-9 16,-1 2 0-16,3-1 0 0,-4 0 1 0,1 0-2 16,-1-2-2-16,0 3 7 0,-1-4-8 0,-3 1-3 0,0 0 9 15,-1 0-6-15,-4-2 2 0,5 3-4 0,-5-3 4 16,8 0 1-16,-8 0-4 0,5 2-2 0,-5-2-6 15,0 0 7-15,5 0-6 0,-5 0 2 0,0 0 3 16,2 3-3-16,-2-3 0 0,0 0 0 0,0 0-2 16,6 4 1-16,-6-4-3 0,0 0 1 0,1 3 0 15,-1-3 3-15,0 0-2 0,0 0-8 0,0 0-11 16,0 0-17-16,0 0-19 0,0 0-36 0,0 0-126 16,-8 2-233-16,8-2 103 0</inkml:trace>
  <inkml:trace contextRef="#ctx0" brushRef="#br0" timeOffset="114025.95">29595 9204 79 0,'0'0'86'0,"0"0"-4"0,0 0-11 0,0 0-13 15,0 0 6-15,0 0 0 0,0 0-8 0,0 0-8 16,0 0 0-16,0 0-12 0,0 0 1 0,0 0 7 16,-5 5-3-16,5-5-9 0,0 0 11 0,0 0-6 15,0 0-6-15,0 0 6 0,0 0-7 0,0 0-2 16,0 0-8-16,0 0 6 0,0 0 0 0,0 0 1 16,0 0 1-16,0 0 6 0,9 9 0 0,-1-7-2 15,-1 1-3-15,2 1-2 0,2-1-5 0,1 2 3 16,-3-1-8-16,0 1-1 0,-1-2 0 0,2-1-3 15,-5 1 2-15,0-1-4 0,2 1-1 0,-4 0 5 0,-3-3-1 16,8 0 0-16,-8 0 3 0,4 1 8 0,-4-1-1 16,0 0-2-16,0 0-3 0,0 0 0 0,0 0-6 15,0 0 3-15,0 0-2 0,-12-10 0 0,9 8-3 16,-4 0-5-16,2 2 1 0,5 0-20 0,-9-3-16 16,9 3-32-16,-6-4-52 0,2 3-140 0,0-2-273 15,4 3 121-15</inkml:trace>
  <inkml:trace contextRef="#ctx0" brushRef="#br0" timeOffset="116995.6">26611 7741 20 0,'0'0'60'0,"-1"5"-2"15,-1 1-8-15,-1-1-5 0,-1 1 4 0,2-1-3 16,-1 1 2-16,-1-1-5 0,2 2-7 0,-1 0 4 16,-2 0-12-16,4-1 8 0,-2 1-3 0,-2 1-6 15,3-2 8-15,1 0-1 0,-1 1-5 0,0 0-2 16,0-1-2-16,2-1-15 0,-1 0 10 0,1 2 3 15,-1-3-2-15,1 0-4 0,0 3 1 0,1-5-2 16,-1-2-6-16,0 7 8 0,0-7-8 0,1 3 1 16,-1-3 3-16,2 2 2 0,-2-2-5 0,4 3-7 15,-4-3-10-15,0 0-14 0,0 0-14 0,5 1-16 16,-5-1-17-16,0 0-69 0,0 0-146 0,0 0 65 16</inkml:trace>
  <inkml:trace contextRef="#ctx0" brushRef="#br0" timeOffset="119475.48">29787 8425 34 0,'0'0'60'0,"0"0"-3"0,0 0-5 0,0 0-9 16,0 0 5-16,0 0-10 0,0 0 1 0,0 0-2 15,0 0-3-15,0 0-2 0,0 0-1 0,0 0-3 16,0 0 1-16,0 0-3 0,0 0-10 0,0 0 10 15,0 0-3-15,0 0-3 0,0 0 6 0,0 0-4 16,0 0 1-16,0 0-4 0,0 0-3 0,0 0 4 16,0 0-1-16,0 0-7 0,0 0 3 0,0 0-1 0,0 0 5 15,0 0 1-15,0 0-4 0,14 8 4 16,-13-5 4-16,2 0-2 0,1 0 3 0,0 1-3 16,-1 1-6-16,3-3 0 0,0 4 5 0,-1-2-3 0,-1-2-2 15,1 3 0-15,0-1 1 0,2 0-4 0,1 0-5 16,-4-1-2-16,1 2 2 0,1-1-6 0,-1-1 4 15,0-1-3-15,1 0 1 0,-1 3-1 0,0-3-1 16,-1 1 2-16,1 0 2 0,0-1 0 0,0 2-1 16,-1 0-4-16,1-2 4 0,-1 0-7 0,0-1-1 15,0 1 3-15,-3 2 0 0,-1-4 6 0,5 3 0 16,-5-3-4-16,5 2 4 0,-5-2-8 0,3 3 0 0,-3-3 9 16,4 2-13-16,-4-2 6 0,0 0-14 0,0 0 19 15,0 0-3-15,0 0 2 0,0 0-1 0,5 0 5 16,-5 0-4-16,0 0-4 0,0 0-3 0,0 0 3 15,0 0 3-15,0 0 0 0,0 0-2 0,0 0 2 16,0 0-5-16,0 0 6 0,0 0-2 0,0 0 2 16,0 0 3-16,0 0-4 0,0 0 1 0,0 0-9 15,0 0 0-15,0 0 9 0,0 0-8 0,-9-10 4 16,6 8-3-16,3 2 3 0,-5-4 5 0,5 4-10 16,0 0 4-16,-6-1-1 0,6 1 3 0,-5-3-1 15,5 3-3-15,-8-2 3 0,4 0 5 0,4 2-9 0,-5-1 7 16,1-3-2-16,4 4 2 0,0 0-2 0,-5-1 1 15,5 1 2-15,-5-2-3 0,5 2-2 16,0 0 0-16,0 0 1 0,0 0-1 0,-5-2 2 0,5 2-15 16,0 0 12-16,0 0 2 0,-6-3 7 0,6 3-10 15,0 0 1-15,-7-1 4 0,7 1-1 0,-9 0 1 16,6-3-4-16,3 3 2 0,-10-2-3 0,5-1 6 16,1 3-3-16,4 0 2 0,-10-2 0 0,7 2 1 15,3 0-5-15,0 0-3 0,-6-3 10 0,6 3 5 16,0 0-3-16,0 0 4 0,0 0 3 0,0 0 2 15,-3-3 5-15,3 3-4 0,0 0 2 0,0 0 1 0,0 0 6 16,0 0-9-16,0 0 2 0,0 0-5 0,0 0-7 16,0 0 0-16,0 0 2 0,0 0 4 0,0 0-1 15,0 0-3-15,16 6 2 0,-11-4-8 0,0 1 2 16,-1 1 1-16,1-2 1 0,3 3-3 0,-3-2 2 16,1 1 0-16,2-1-4 0,-3-1-2 0,-1 1 6 15,1-2 3-15,0 5-5 0,0-5-6 0,-1 0 7 16,-4-1-8-16,4 3 4 0,-3 0-4 0,-1-3 3 15,4 4-3-15,-4-4 6 0,0 3-7 0,0-3-1 0,0 0-12 16,-5 5 4-16,5-5-18 0,-4 3-13 16,0-1-5-16,4-2-13 0,-7 1-28 0,0 0-126 15,7-1-233-15,-10 0 103 0</inkml:trace>
  <inkml:trace contextRef="#ctx0" brushRef="#br0" timeOffset="131007.94">31479 5831 22 0,'0'0'102'0,"0"0"-4"0,0 0-9 15,0 0-10-15,0 0-10 0,0 0-2 0,0 0-13 0,0 0-4 16,0 0-2-16,1-3-9 0,-1 3-1 0,0 0-2 16,0 0-2-16,0 0-12 0,0 0 2 0,0 0-9 15,0 0 6-15,0 0-8 0,0 0 1 0,0 0 5 16,0 0-14-16,0 0 5 0,0 0 2 0,0 0-1 15,0 12-2-15,3-9-1 0,-3 1-2 0,0-4-5 16,0 10 4-16,1-6-7 0,-1 2 5 0,-1 1 4 16,-2 0 0-16,3 3-10 0,-1-4 4 0,1 5 4 15,-3-2 6-15,2 1-10 0,0 4 3 0,-1-6-5 16,2 6 6-16,-1 0-1 0,0 1 1 0,1 0-5 16,1 3 2-16,-1 0 0 0,0-1 2 0,3 2-4 0,-2-2 8 15,3 1-5-15,-3 1-3 0,2 1-5 0,-2-2 13 16,3-1-12-16,-4 2 8 0,0-2-8 15,0 2 8-15,0-2-2 0,-3-2 5 0,3-1-7 0,0-3 6 16,-1 0-10-16,-3 2 6 0,0 1 0 0,3-2 0 16,-2 0-2-16,-2-2 11 0,4 2-9 15,-3-1-1-15,2 2 1 0,-2-1 3 0,1 1-4 0,2-1 2 16,-3 0 1-16,4 1 1 0,0 0 3 0,0 2-6 16,-1-4-1-16,2 0 3 0,-1 1-3 0,0-1 8 15,0 0-4-15,0-1-2 0,0 0 2 0,-1-1 2 16,-2 1 3-16,6-1-9 0,-3 1-2 0,0-3 2 15,-3 0 3-15,3-1-22 0,0 0 21 0,3 0 2 16,-6-1 5-16,6-1-12 0,-3 0 6 0,1 1-7 16,-1-2 7-16,0 2 0 0,3-4-2 0,-3-1 2 15,1 4-1-15,-1-4 0 0,0 0 1 0,0 0-11 16,0 0-34-16,14-8-66 0,-10 4-71 0,2-4-194 0,5-3 86 16</inkml:trace>
  <inkml:trace contextRef="#ctx0" brushRef="#br0" timeOffset="132859.95">31507 5938 64 0,'0'0'93'0,"0"-6"-8"0,0 6-7 16,0 0-10-16,1-5-6 0,-1 5-5 0,2-3-7 16,-2 3 3-16,0-4-2 0,0 4-3 0,-2-6 7 0,2 6-14 15,0 0-8-15,-1-6-5 0,1 6-3 0,-1-5 10 16,-2 2 4-16,3 3-8 0,0 0 0 16,0-5 2-16,0 5-6 0,0 0 5 0,-3-4-14 0,3 4 7 15,0 0-2-15,0 0-5 0,-1-3 1 0,1 3-5 16,0 0 7-16,0 0-3 0,0 0-1 0,4-5-16 15,-4 5 15-15,0 0-3 0,0-4-5 0,0 4 4 16,3-4-6-16,-3 4 3 0,1-4 0 0,-1 4-1 16,4-4 2-16,-3 2-2 0,3-1-4 0,-1 0 6 15,-3 3-1-15,8-2 0 0,-4-2 0 0,1 3-4 16,2-2 3-16,-1 1 1 0,3 0-4 0,-1 0-1 16,1-1-4-16,3 1 9 0,-3 1-10 0,0-1 9 15,5 2-3-15,-3-2-5 0,2 2 1 0,0 0 5 0,3 2-4 16,2-1 0-16,-3 1-1 0,2 1 3 0,-4-2-4 15,6 2 0-15,-7-3 1 0,2 2 2 0,-1-1 3 16,0 0-10-16,0 0-2 0,-2-1 5 0,-1 2 2 16,-1-1 1-16,4-2 2 0,-8 1-4 0,4 0 3 15,-4 0-1-15,-5 0-5 0,12-2 11 0,-12 2-10 16,6 0-2-16,-6 0 4 0,0 0 0 0,9 0-3 16,-9 0 7-16,7-1-4 0,-7 1-4 0,0 0 2 15,0 0 5-15,0 0-3 0,0 0-6 0,0 0 4 16,0 0-1-16,0 0 2 0,0 0 3 0,0 0-3 0,0 0-1 15,0 0 0-15,0 0 0 0,0 0 4 16,-3 8-5-16,3-8 6 0,0 0-5 0,0 0 4 0,-4 7-1 16,4-7 1-16,0 5 1 0,0-3-4 0,0-2 0 15,0 5 0-15,0-5 4 0,3 7-4 0,-1-4 5 16,1 2-6-16,1-1 4 0,-2 1-3 0,1-1-5 16,-1 2 4-16,1 1 2 0,-2-3-4 0,2 4 6 15,-1-1 1-15,0 1-11 0,1 1 9 0,-1-1-3 16,0 2-2-16,1 0 7 0,1 0-10 0,1-2 8 15,-3 3 5-15,2 0-8 0,0 4 5 0,1-1 3 16,-1-1-3-16,2 1 2 0,-1 0-5 0,1 0 3 0,-1 1 0 16,2 1 0-16,-4-4 0 0,2 0-3 0,1-1 0 15,-3 2 2-15,-1 2-2 0,2-4 8 16,-2 0-12-16,0 2-2 0,-2-1 6 0,0 1 2 0,0-4 0 16,-2 3-6-16,0-1 4 0,-2 0-14 0,2-1 13 15,-1 2 4-15,-1-2 4 0,1 4-8 0,3-3 2 16,-3 1 2-16,3 1-7 0,-1 3 4 0,2-2 6 15,-2 2-3-15,5-1-3 0,-2-3-1 0,-1 5 5 16,3-3 4-16,-2-2-6 0,0 3 0 0,-1-4 0 16,3 0-6-16,-4 1 8 0,2 0 2 0,0-2-1 15,-2 1-2-15,0-1-2 0,0 0-4 0,2 0 7 16,-2 2 1-16,-2-5-4 0,2 0 3 0,0 3 0 0,-2-4-1 16,2 2 0-16,-2 1-2 0,2-1 1 0,-2 1-4 15,0-3 4-15,2 2 1 0,0-1-6 0,2-1 3 16,0 2 3-16,-2-1 2 0,0-2-4 0,0 0-10 15,2 4 6-15,0-4 0 0,0 1 2 0,-1 0 0 16,1-1 3-16,-2 1-1 0,5 0 0 0,-5-1-2 16,2 1-3-16,0-1 5 0,-1 0 1 0,-1 2 1 15,4-1 2-15,-4-1-4 0,4 2 3 0,-4 0 2 16,4-1-5-16,-3 1 4 0,1-1-1 0,0 0-4 16,-1-1 1-16,3 2-1 0,-1 0 0 0,-1 0-2 15,-1-2-4-15,6 4 3 0,-6-3 7 0,3-1-2 0,-3 0-5 16,3 0-6-16,0 2 5 0,-3-2 6 0,4 1-2 15,-1-1 1-15,0 0 4 0,-3 1-5 16,3-1 6-16,-4 1-2 0,4-1-3 0,-4 2 1 0,1-2-4 16,2 0 1-16,-4 1-1 0,1-2 1 0,-2 2-1 15,1-2 3-15,-3 0-1 0,4-4-9 0,-5 7 18 16,4-5-3-16,-3 0-4 0,1 2-1 0,1 0 0 16,-2-2-11-16,4-2 15 0,-1 5-5 0,-2-4 0 15,3-1 0-15,-5 3-3 0,5-3 1 0,-5 7 3 0,1-6 1 16,0 0-2-16,-1 0-1 0,5-1-3 15,-5 3 4-15,0-2-7 0,5-1 4 0,-12-1 0 16,12 1 4-16,-13 0 0 0,2-2 0 0,5 2-3 0,-3-1 2 16,0 0-1-16,3 1 1 0,-5 0-5 0,-1 0 7 15,1 0-4-15,0 0 3 0,-2 1 1 0,0 0 2 16,-1 1-3-16,-1-1 2 0,1-1-5 0,-3 0 1 16,-2 0 7-16,-1 0-8 0,2 0-3 0,0 0 4 15,1 2 3-15,-1-2-4 0,-1 2 2 0,6-2 3 16,-2 1-2-16,2 1-3 0,-1-2 0 0,0 1 7 15,0 0-5-15,1 1 6 0,3-1-7 0,-4 1-1 0,4-2 10 16,1 1-10-16,-1 1 7 0,3 2-8 16,0-1-4-16,1-2 9 0,1 1 1 0,0 0-1 15,0 0-2-15,0-1 7 0,0 1-11 0,0 0 1 0,0 0 0 16,0 1 3-16,5-3-3 0,-9 1 0 0,4 0 4 16,5-1 1-16,-7 0-1 0,7 0 0 0,0 0-4 15,-5 3 3-15,5-3 3 0,0 0-4 0,-6 3 3 16,6-3-1-16,-3 1-2 0,3-1 2 0,0 0 5 15,0 0-5-15,0 0 3 0,0 0-1 0,0 0-9 16,3-12 9-16,0 7-3 0,0 1 1 0,2 0-3 16,-1-4 8-16,1 3-6 0,0-2 2 0,-2 1-1 15,4-3-7-15,-3 0 6 0,1-1 1 0,-1 0-2 16,0 1 1-16,-1-1 5 0,-1-1-5 0,1 1-2 16,-1-1-1-16,2 1 1 0,-4 1 5 0,1-3-3 15,-1 5-2-15,0-3-2 0,0-2 3 0,-2 2 1 0,-1-2-10 16,3 2 5-16,-2 1 6 0,-1-2 0 15,-2 2-2-15,0-3 2 0,0 2 3 0,0-2 3 0,-3 0-12 16,3 2 7-16,0-2 0 0,2-1-1 0,1-2-4 16,-1-1 8-16,0 0-2 0,2 0 1 0,0 1 5 15,0-2-7-15,2 1 3 0,-2 0-5 0,1 0-9 16,1-2 13-16,-1 3-4 0,-1-3 3 0,-1 1-2 16,0 5 8-16,-2-5-9 0,3 4 12 0,-3-1-1 15,0-2-2-15,0 5-1 0,4-1 4 0,-4 1 0 16,-1-2 6-16,0 5 2 0,4-3 3 0,-3 1-5 15,4 0 0-15,0 2-1 0,0-1-1 0,0 1-3 16,0 2 4-16,0-1-3 0,0 2-6 0,4-3-4 16,-3 1-26-16,4 2-27 0,-2-2-30 0,-1 0-36 15,0 0-154-15,0-1-291 0,1 1 129 0</inkml:trace>
  <inkml:trace contextRef="#ctx0" brushRef="#br0" timeOffset="133456.9">31641 6092 79 0,'0'0'92'16,"0"0"6"-16,0 0-4 0,0 0-6 0,-4-4 0 0,4 4-14 15,0 0-1-15,0 0-15 0,4-6 3 16,-4 6-5-16,0 0-5 0,0 0-2 0,0-5 6 15,0 5-5-15,0 0-14 0,0 0 10 0,0 0 1 0,2-2-4 16,-2 2-3-16,7-3-2 0,-7 3-9 0,0 0 0 16,10 0-1-16,-10 0-6 0,13 0-3 0,0 0-1 15,-3 3-1-15,-1-1-3 0,4 0-4 0,-3 0 1 16,1-1-1-16,-4-1 6 0,-1 2-6 0,-1 0 0 16,-5-2 2-16,8-2-4 0,-8 2 3 0,9-2-2 15,-9 2 0-15,6 0-2 0,-6 0-2 0,0 0 4 16,0 0-1-16,7 0-10 0,-7 0-3 0,0 0-23 15,5 2-5-15,-5-2-15 0,5 4-28 0,1-1-38 16,-4-1-109-16,1 1-239 0,-3-3 106 0</inkml:trace>
  <inkml:trace contextRef="#ctx0" brushRef="#br0" timeOffset="133895.43">31678 6568 63 0,'5'0'135'0,"2"0"-12"0,-7 0-11 15,13-3-7-15,-2 3-11 0,-3 0-11 0,3 0-7 16,1 0-9-16,-2 2-8 0,1-1 1 0,3 1-11 16,-3-1-7-16,1 0-3 0,-3 0-6 0,0-1-3 15,-3 1-3-15,2-1-2 0,-3 3 1 0,-5-3-21 0,8 0 2 16,-8 0 0-16,8 1-11 0,-8-1-45 16,0 0 8-16,1 2-9 0,-1-2-25 0,0 0-100 15,0 0-189-15,0 0 83 0</inkml:trace>
  <inkml:trace contextRef="#ctx0" brushRef="#br0" timeOffset="134347.31">31738 6895 20 0,'0'0'128'0,"0"0"-3"0,0 0-7 0,0 0-14 16,0 0-5-16,0 0 5 0,0 0-3 0,0 0-11 15,0 0-3-15,0 0-4 0,0 0-5 0,0 0-7 16,0 0-12-16,0 0-6 0,12-10-2 0,-12 10-3 16,9 0-2-16,-2 2-4 0,7-1-4 0,-6 1-3 15,5 3-2-15,-2-2-8 0,0-2 4 0,1 2-7 16,-3 1 2-16,0 0-5 0,1-2-6 0,-2 1 0 15,-3-2 5-15,3 2-7 0,-2-2 3 0,-1 0-8 16,-5-1-3-16,4 0-6 0,-4 0-6 0,0 0-16 16,0 0-20-16,0 0-39 0,0 0-28 0,0 0-144 0,0 0-276 15,-9-10 122-15</inkml:trace>
  <inkml:trace contextRef="#ctx0" brushRef="#br0" timeOffset="136290.45">30812 5571 11 0,'-3'-4'94'16,"2"-2"-2"-16,-3 2-19 0,0-4 3 0,-1 1-23 15,0 0 5-15,0-3-9 0,-3 1 2 0,-1 1-5 16,-5-2 1-16,1-3-6 0,-2 2-14 0,-8-6 7 0,1 1-4 16,-2 3-7-16,0-3 6 0,-4-1-6 0,-3 2-10 15,-1-1 1-15,0-2-1 0,0 3 2 16,-2-2-2-16,-2 3 1 0,-11-5-5 0,10 5-3 15,2-1 7-15,-12-4-3 0,11 5-6 0,0-1 3 0,0 2 1 16,1-1-8-16,-3 2 1 0,0-1 4 0,3 2-12 16,-1-2 11-16,-1 3-1 0,-12-4-5 0,9 5 4 15,4-1 0-15,-3 0 3 0,1 3-3 0,-14 0 3 16,14 0-2-16,0 2 0 0,-3-2-1 0,-9 1-6 16,12 4 6-16,0-3 8 0,2 0-14 0,0 3 5 15,4-2-2-15,0 3-6 0,1-1 5 0,11 2 5 16,-3-1-7-16,4 1 8 0,0 1-6 0,0 1 4 15,1-2-2-15,0 1 2 0,1 1-2 0,-2 1 2 16,0 1-1-16,-2 0-1 0,1 0 0 0,-11 0 0 16,2 1 9-16,0 0-7 0,0-1 1 0,4 1-2 15,-3 0 0-15,7-2 0 0,0 0-3 0,0 1 5 16,-6-2 2-16,6 3-7 0,-1 0 1 0,2 0 2 0,0 0 3 16,1-1-3-16,1 1-4 0,3 0-4 0,1 2 8 15,2-2 2-15,2 3-3 0,-3 1 2 0,4-4-15 16,0 5 13-16,4-3 3 0,-4 3 2 0,4-3-5 15,-1 5 8-15,2-2-13 0,-1 0-1 0,0 1 12 16,0 0-3-16,0 0-7 0,-2 0-6 0,-2 5-6 16,-1-2-2-16,1 0-2 0,-1 1 3 0,-3-1-2 15,0-1 10-15,2-3-2 0,-1 2-2 0,-1 0 3 16,3-3 5-16,4 1-2 0,-4 0 0 0,2-1 6 16,-1 4-7-16,1-1 0 0,3-2 2 0,-3 2 1 15,2 2-3-15,-1-2 8 0,0 3-2 0,1 0-7 16,-3 2-6-16,4-1-8 0,-2-1-11 0,1 1-7 15,-3 1 4-15,1 0 4 0,2-2-4 0,-2 1 7 16,1 0 3-16,0-1-2 0,2 1 6 0,-1-2 2 16,2 3 1-16,0-2 6 0,3 2 0 0,-3 1-1 15,4 0 6-15,0 1 8 0,6-3 9 0,-3 3 0 16,1 0 2-16,0 2-3 0,2 4 2 0,-2-6 2 0,-3 7-5 16,-1-1 1-16,-1 1-1 0,-3-6-6 0,-1 4-11 15,-3-1-17-15,2-6-47 0,-4 1-80 16,2-2 35-16</inkml:trace>
  <inkml:trace contextRef="#ctx0" brushRef="#br0" timeOffset="138275.43">29259 7510 53 0,'31'0'131'0,"-4"0"-14"0,2 0-7 0,-8 0-8 16,0 0-4-16,7 0-11 0,-7 0-6 0,3 3-7 16,-5-2-6-16,4 4-11 0,4-3 2 0,1 1-3 15,2 4-6-15,-1-2-11 0,0-1 3 0,3 4-4 0,-1-3-3 16,1 0-8-16,-1 0-3 0,1-1-12 0,-3-1-13 16,0 1 4-16,3-4-4 0,-4 3-7 0,-1-2 0 15,5-2 4-15,-4-1 0 0,2 1-2 0,-3-1 4 16,-1 2 2-16,-3-2 14 0,-1-3 0 0,-1 3 0 15,-1-3-8-15,2 3 7 0,5-4-5 0,-7 4-5 16,7-5 3-16,-7 5-9 0,3-1-2 0,-3-4 0 16,4 2-1-16,-4 2-2 0,-2 0 4 0,4-2 0 15,6-1-1-15,-9 2 1 0,2 0-14 0,0 0 18 16,0-2 3-16,-2 1 7 0,1-1-4 0,6-1 12 16,1 0 2-16,-7 1 3 0,7-3-7 0,-1 0-4 15,0-2 4-15,-3-1 2 0,2 1-3 0,-9-5-3 16,2 3-4-16,-4-2-2 0,-1-1 5 0,0-7-8 0,-3 0-7 15,-1-2-5-15,-3 0-1 0,1 2-3 0,-3 3-7 16,-1-5 1-16,5-1-1 0,-3 2-2 16,0 5 11-16,-1 2 2 0,1 0-2 0,-1 2-1 0,5 1-8 15,-5 2 12-15,2 1 0 0,-1 1-1 0,1 1-2 16,2 0 4-16,-3-1 5 0,1 3 3 0,0-1-2 16,-3 1 2-16,4 0-3 0,-6 0-2 0,5 3 9 15,-3-4-8-15,0 3 1 0,0 0 3 0,-1 1-1 16,2-2-1-16,-3 2 5 0,3 1-5 0,-3-1 5 15,4 0-2-15,-5 4-5 0,3-4 11 0,-3 4-5 16,0 0 2-16,1-3-2 0,-1 3 1 0,0 0-6 16,3-2 6-16,-3 2-3 0,0 0 1 0,0 0-2 15,0 0 4-15,0 15-9 0,-3-8 4 0,3 1 2 0,-1 1-1 16,-2 0 2-16,-2 2-2 0,3-2-2 16,-1 3 6-16,-2-1 1 0,1 5-2 0,-1-2-3 15,-1 2 0-15,3-5-2 0,-6 6 2 0,2-1 3 0,-2 1-4 16,0 0-1-16,0 0 1 0,-3-2 6 0,-3 0-2 15,2-1-3-15,-2 0 3 0,-6 1-8 0,4-2 5 16,-8 0 0-16,7-2-5 0,-6 3-7 0,-2-2 5 16,0-2-3-16,-4 0 3 0,0 0 2 0,-1-1-7 15,0 2 10-15,3-1-1 0,1-1 1 0,-1 2 0 16,10-3 5-16,-9 1-6 0,8 0 4 0,0 1 1 16,0-1-6-16,1 3 5 0,-5 1-2 0,5-1 4 15,-6 2-6-15,5-3 3 0,0 0 3 0,-6 0-4 16,0 1-4-16,0-1-1 0,1-1 12 0,-3 1-15 15,2-5 2-15,-5 3 7 0,2-2-4 0,0-3 2 16,0 1-5-16,0-1 6 0,-1-1 3 0,3-2 1 16,-3-1-9-16,3 1 6 0,-3-1 0 0,-2 3 2 0,9 1-4 15,2-4 0-15,-2 0 4 0,2 0 3 0,-3 0-6 16,2 0 6-16,-2 0-4 0,2-2-5 0,-1-1 4 16,0 0 0-16,-5-1-13 0,0-6-5 0,1 3-7 15,-4-7-23-15,3 2-5 0,-3-2-3 0,0 1 15 16,-2-2 5-16,2 2 10 0,-1-1 22 0,4 0 0 15,0 0 10-15,4 1 0 0,5 2-4 0,-1-1 1 16,3 4 7-16,-2-4-6 0,1 6 2 0,2-5 1 16,1 3-5-16,2 0 2 0,1 2-5 0,-1-1 6 15,1 0-3-15,-5-1-1 0,5 2 7 0,-4-2-3 16,-2-1 0-16,0 1-7 0,-6-4 5 0,-3-1-3 16,1-3-3-16,0 2 3 0,2-3 0 0,-3 1 6 15,-1 0-9-15,4-3 6 0,-1 1 4 0,1-3-10 0,0 1 6 16,1-1 0-16,4-1-1 0,1-2-8 15,0 0 20-15,0-1 8 0,3-2-2 0,4-1 8 16,-2-1-5-16,2-1 5 0,5-2 11 0,1 4-2 0,3-4 4 16,-3 2-9-16,5-1 6 0,-2 1-3 0,2-2-4 15,-1 1 2-15,-1 2-8 0,1-3-1 16,-2 1-9-16,0-1 2 0,1-3-3 0,-5 1 0 0,1-1-4 16,2 1-4-16,1-13 1 0,0 12 3 0,2-13-2 15,2 0 1-15,0 3-16 0,-2 9 16 0,5-12-5 16,1 13-4-16,-2 0 2 0,4-1 5 0,-1 3-2 15,5-1-1-15,1 1-4 0,-3 2 4 0,4 2-4 16,-1 2 0-16,1 1 0 0,-4 2-1 0,-2 7 0 16,1 2 0-16,-4-2-1 0,-1 5 8 0,0 0-5 15,0-1-2-15,1 1 0 0,-3 1-5 0,5-1-4 16,-5 4 14-16,2-4-1 0,0 3-4 0,0-1-1 16,-2 0-7-16,2 3 8 0,2-1 1 0,-2-1-1 0,3 0-4 15,0 1 0-15,1-1 4 0,2-2 1 0,3 5-1 16,2-4-5-16,2 0 7 0,-2 1-4 15,2 1 0-15,2-2 1 0,-2 3-1 0,1-2 6 0,-2 2-8 16,-4 2 1-16,-2 0 2 0,3-3-3 0,-4 4 4 16,-2-4 1-16,3 2-3 0,-1 0 0 0,0 0 0 15,0 0 3-15,0-2-5 0,0-1-4 0,0 0 1 16,0-1 4-16,-1 3 2 0,-2-3-3 0,3 3 2 16,4-1 5-16,-4-1-8 0,4 2 4 0,-2-1-3 15,3 1-4-15,4 0 9 0,2-1-7 0,7-1 6 16,-9 4 2-16,10-2-3 0,-1 0-6 0,0 2 3 15,-4 3 1-15,3 1-5 0,-5-1-9 0,2-1 6 0,3 1-6 16,3-1 5-16,-8 2-9 0,-1 0-1 16,-1 1 4-16,2 0-1 0,-3 0-2 0,3 0 9 15,-1-2-7-15,1 2 3 0,-2-2-2 0,1 2 0 0,1 2 3 16,-2-2-3-16,11 0 12 0,-3 3-10 0,-6-2 9 16,10 2-5-16,1 1 3 0,1 0 4 15,-1 2-2-15,5 1 5 0,-1-1-8 0,-1 3 6 16,0 2 2-16,-1 0 7 0,0-1-9 0,1 2 1 0,-1 2-4 15,-1-2-2-15,-3-2-9 0,-2 5 11 0,-4-3-6 16,0 2 10-16,-6-5-5 0,-1-1 4 0,-2-1-7 16,-1 3 5-16,-2-3 2 0,-2 1-3 0,-1 0-5 15,1-1 7-15,-1 2 1 0,-1 1 7 0,3 2-7 16,-4 0 5-16,2 1 0 0,0 0-1 0,-1-1-2 16,1 5 4-16,0-2-4 0,0-1 3 0,0 2-5 15,0 0 6-15,5 1-3 0,-5 0 0 0,1-1 2 16,4-1 3-16,3 4-1 0,-4-4-4 0,-2-2-3 15,0 1 15-15,0-2-13 0,-5-3 4 0,1 1 1 0,-2-3 0 16,-2 1-6-16,0-1 6 0,0-1-3 16,-2-1 5-16,-2 1-10 0,2-2 11 0,-2-2-6 15,1-2-2-15,-5 5 8 0,2-2-14 0,3-3 14 0,-10 4-7 16,5-3 6-16,1 2-10 0,0-1 5 0,2 0 4 16,-3 1-30-16,2 4-125 0,3-2-165 0,-1-2 74 15</inkml:trace>
  <inkml:trace contextRef="#ctx0" brushRef="#br0" timeOffset="139975.88">29314 5847 50 0,'-10'0'66'0,"6"-2"-6"16,4 2-5-16,-9 0 6 0,9 0-12 0,-9 0-3 15,9 0 0-15,-10-2 2 0,10 2 3 0,-9-1-1 16,4 1-2-16,5 0-7 0,-8 0 4 0,8 0-4 16,0 0-4-16,-9 1-1 0,9-1 7 0,0 0-18 0,0 0 14 15,0 0-18-15,0 0-1 0,0 0-3 0,-5 2 1 16,5-2-3-16,0 0 10 0,0 0-14 16,0 0 4-16,9 8 1 0,-4-7 5 0,-1 2-3 0,1-1-5 15,0 1-6-15,2 1 1 0,3 0 4 0,-1-3 1 16,0 3-7-16,0 2 6 0,1-3-7 0,-1 1 0 15,4-1 0-15,-3 1 0 0,0 0 0 0,3 0 0 16,0 1 4-16,5-3-3 0,-2 2-3 0,1 2 5 16,2-1-3-16,-1-1-3 0,-3 1-1 0,8 3-3 15,-4-4 5-15,2 1-4 0,-2 2 5 0,0-2-4 16,1 0-1-16,-3-2-4 0,2 3 4 0,-6-5 2 16,0 4-2-16,1 0 0 0,2-1 1 0,1 1-3 15,2 0 3-15,-2-3-4 0,-4 1 4 0,2 2 0 16,2 0-2-16,-4-1-2 0,-3-1 4 0,6-1 0 0,-3 1 4 15,1 0-5-15,-1-2 13 0,2 2-12 0,2 2-1 16,-2-5 4-16,-2 2 0 0,2 0-4 0,2 1-2 16,-4-2-1-16,1 0 14 0,0 2-9 0,-3-3-7 15,2 0 11-15,0 2-9 0,-3 0 1 0,2-1-1 16,-1-2 4-16,2 2-7 0,-2 0 4 0,-2-1 0 16,5 1-3-16,-1 1 8 0,-1-1-7 0,-1 0 4 15,3 0 2-15,-1 1-6 0,1 1-12 0,-2-1-11 16,2 2-3-16,2-1-1 0,1-1 4 0,-4-1-3 0,5 1 2 15,-1 1-4-15,-4-2 11 0,6 2-15 0,-1-2 2 16,0 0 4-16,0-1 4 0,1 0-3 16,0 0 13-16,-1 0-6 0,1 0 4 0,-3 1 1 0,4-1 4 15,-3-2 0-15,0 2 3 0,4 1 0 0,-2-2 3 16,-6 1-1-16,6-1 1 0,-1 1 1 0,1 0 1 16,-6 1-7-16,8-1 7 0,-5 1 1 0,3 0 1 15,-5 1-1-15,4-2 2 0,-4 1 1 0,3 1-4 16,-3-2 8-16,3 4-7 0,-3-1 2 0,2 1 1 15,2-3-2-15,-5 2 4 0,1 1 0 0,4 1-5 16,-4-3 3-16,-1 1 0 0,1 0-4 0,-3-1 10 16,2-2-6-16,1 4 4 0,-5-4-1 0,1 0 0 15,3 0-2-15,-5-1 8 0,-2-2-8 0,3 3 3 0,-4-1-5 16,2 0 4-16,-2-2-1 0,1 2 3 16,-1-1-6-16,0-3-11 0,-1 1 5 0,1 1-3 15,-1 1 1-15,-1-1-1 0,1 1 2 0,-2-3-1 0,-2 5 7 16,6-4-4-16,-2 3 0 0,-1-1 7 15,-3 2-4-15,6-6 2 0,1 5 0 0,-2 0-3 16,2-1 0-16,2 0 4 0,-2 2-3 0,5 0 3 0,-3 2-2 16,0-2 1-16,4 2-9 0,-3 0-1 0,-2 3-7 15,2-2 0-15,-2-3-5 0,-2 0 0 0,1 0 2 16,-1 0 3-16,2 1 1 0,-8-1 2 0,10-1 5 16,-5 2 1-16,-5-1 2 0,8-1 13 0,-3-1 4 15,-5 2 5-15,6-2 4 0,-6 2 6 0,4-1-1 16,-4 1 4-16,1-5-3 0,-1 5 1 0,4-4 2 15,-2 1-2-15,-2 3 4 0,0 0 5 0,3-3 0 16,-3 3 5-16,0 0-9 0,3-4-13 0,-3 4 4 16,7-2-2-16,-3-1-3 0,-4 3 2 0,9-2-4 0,-3 1 0 15,-6 1-6-15,11-1 2 0,-7 0 4 0,-4 1-4 16,9 0-1-16,-9 0-4 0,4-2-4 16,-4 2 14-16,0 0-10 0,0 0 0 0,0 0-4 0,7-1 4 15,-7 1-4-15,0 0 0 0,2-2 2 0,-2 2 0 16,0 0-3-16,0 0 3 0,0 0-2 0,0 0 6 15,0 0-4-15,0 0-6 0,0 0 0 0,0 0 7 16,0 0-8-16,0 0 2 0,0 0-3 0,8 0 1 16,-8 0-9-16,0 0-7 0,0 0-9 0,0 0-9 15,0 0-75-15,0 0-122 0,0 0 54 0</inkml:trace>
  <inkml:trace contextRef="#ctx0" brushRef="#br0" timeOffset="140307.01">31340 6009 57 0,'0'0'106'0,"0"0"-18"0,0 0-11 0,0 0-1 0,0 0-1 16,0 0-8-16,0 0-2 0,6-5-5 0,-6 5-5 15,0 0-5-15,4-2-8 0,-4 2-5 0,6-3 0 16,-6 3-4-16,7 0-1 0,-7 0-3 0,9 0-9 15,-9 0-2-15,12 0-1 0,-5 1-2 0,-1-1-2 16,-1 2 3-16,1 0-6 0,0 1 1 0,1-3-2 16,-3 3 2-16,1 1-8 0,0-1 4 0,-2 1-3 15,-2 1 2-15,0 1-1 0,2-2 6 0,-2 1-7 16,-1 3-6-16,0-2 0 0,-1 1 5 0,-2 1 4 0,1-2 0 16,-2-1-2-16,-1 2 0 0,0 1 2 15,1-5-4-15,-2 3-6 0,0-1 10 0,3-1-13 16,-4 2-6-16,2 1-13 0,-1-3-22 0,3 1-39 0,-3 0-86 15,3-1-185-15,-2-1 82 0</inkml:trace>
  <inkml:trace contextRef="#ctx0" brushRef="#br0" timeOffset="152624.53">29282 5908 33 0,'0'0'55'0,"0"0"-11"0,0 0-3 15,0 0-6-15,0-5-4 0,0 5-1 0,0 0-7 16,0-6 0-16,0 6-1 0,0-5 4 0,0 5-10 15,0-4 0-15,0 4-2 0,0-4-1 0,0 4-3 16,-1-5 8-16,1 5 5 0,-4-4-4 0,4 4-1 16,0-4-5-16,0 4 1 0,0 0-3 0,-4-4 1 15,4 4 2-15,0 0 8 0,0-5 4 0,0 5-1 0,0-3-2 16,0 3 0-16,0 0 4 0,0 0-1 16,3-5-4-16,-3 5-1 0,0 0 1 0,0 0-6 15,0 0-1-15,0 0-2 0,0 0 2 0,0 0 0 0,0 0-5 16,0 0 2-16,0 0-4 0,0 0-6 0,0 0 3 15,0 0-1-15,0 0-1 0,0 0 1 16,0 0 0-16,0 0-3 0,0 0 3 0,0 0 1 0,0 0 1 16,10 8-3-16,-9-5-2 0,-1-3 2 0,8 4-1 15,-3-3-7-15,2 0 8 0,-1 2-1 0,-1-1 2 16,0 1-6-16,4 0-4 0,-1-2 8 0,-2 2-2 16,1-3-3-16,-1 2 5 0,2 1 0 0,0-2 2 15,-1 0-1-15,1 2-1 0,1-2-1 0,1 2-2 16,1 0 1-16,1-3-5 0,-1 2 19 0,0 1-18 15,1 1 1-15,1-3 3 0,-3 1 2 0,4 3 8 16,-1-1-12-16,0-1 2 0,-3 2 0 0,4-1-3 0,-2 2 6 16,-1-2 0-16,3-4-8 0,-2 3 2 0,0 1 1 15,1 1 1-15,-2-3-2 0,1-1 5 0,2 1-2 16,0-1 1-16,3 3-5 0,-3-2 4 0,3 1 4 16,-1-1-4-16,2 1 1 0,-4 0-6 0,0-2 7 15,0 2-3-15,-2-1 0 0,0-1 2 0,1 4-3 16,-5-3 3-16,5 1 0 0,-2-2-5 0,-2 2 4 15,5-3 4-15,-5 2-3 0,5-2 5 0,-1 3-3 16,0-1 4-16,1-1-10 0,-1 0-3 0,1 2 4 16,0-1 3-16,4-1-1 0,-2 3 2 0,4-4-4 15,-3 4-2-15,-3-3 1 0,6 4 3 0,-4-3 1 16,-2-1-5-16,0 1 4 0,0 0 0 0,-2 1 1 0,-2-1-7 16,4 0 12-16,-1-1-8 0,1 2 2 0,-2-3 2 15,-1 1-6-15,0-1 7 0,0 3 3 16,1-1-8-16,-3 0-2 0,2 0 2 0,1-2 7 0,-3 4-6 15,3-2 0-15,-1-2 4 0,1 5-5 0,-2-4 3 16,3 3-3-16,-4-2 4 0,1 0-5 0,3 3 0 16,-3-3 3-16,4 3-3 0,-2-3 6 0,1 1-3 15,0-2 0-15,0 1 1 0,1 0 1 0,-1 0-5 16,6 3 3-16,-5-4 0 0,4 1-1 0,1 1 1 16,-6-1-2-16,6-2 5 0,-2 2-9 0,-4 2 3 15,-2-1 5-15,1 0 0 0,-1 0-5 0,-1-1 5 16,1 1-4-16,1-2 2 0,-5 2-3 0,1-3 3 0,0 0-1 15,-3 0 2-15,3 2-1 0,-1-2 2 16,5 1-3-16,-4 1 3 0,-3-2-1 0,4-2-2 16,1 2 0-16,-1 0-4 0,4 0 7 0,-3 0-2 0,3 2 6 15,0-2-11-15,0 2 5 0,-1-2 3 0,1 2-1 16,-1-1-7-16,0 2 5 0,-1-2 5 0,0 2-5 16,-1-1-3-16,1-1 0 0,-4 0 3 0,2 0-5 15,-4 1 3-15,4-1 4 0,-5 0-3 0,5-1-7 16,-3 0 9-16,1 1 0 0,-1-1-2 0,-6 0-2 15,13-1 6-15,-7 1 0 0,1-1-7 0,2 1 5 16,1-1-1-16,0 1-1 0,0 0-1 0,3 0 4 16,-1-2-1-16,-1 1-7 0,3 1 5 0,-2 1 3 0,0-2-5 15,-1 1 4-15,0-1-2 0,1 1-1 16,-1-1 1-16,-2-1 6 0,1-1-5 0,-2 3-1 0,-3 0-3 16,4 0 4-16,-1-1 2 0,-3-2-3 0,0 1 2 15,3 1 0-15,-1-1-3 0,0-1 2 0,0 2 3 16,1-3-6-16,0 0 3 0,2 2 0 0,-1-1-1 15,2 0-1-15,-2 0 2 0,2-3 2 0,-2 4-3 16,3 1 0-16,-3-2 3 0,0-2-1 0,0 3-1 16,-4-2 3-16,6 2 1 0,-3 1-4 0,0 1-5 15,0-3 1-15,-3 3 6 0,1-2-7 0,-6 2 8 16,13 0-3-16,-8 1-2 0,2-5 2 0,-7 4 0 16,8 0 0-16,-8 0 3 0,5-1-1 0,-5 1-1 0,0 0 0 15,0 0 2-15,8 0-1 0,-8 0 7 0,0 0 6 16,0 0 2-16,0 0 2 0,8-3-3 15,-8 3-3-15,0 0-2 0,0 0 1 0,0 0-4 0,0 0-5 16,-16-3-11-16,16 3-4 0,-15-2-9 0,9 4-3 16,6-2 0-16,-13 1-7 0,8-2 6 0,-3-1-8 15,8 2-6-15,-9 2-3 0,9-2-9 0,-5 1-20 16,5-1-43-16,-10 0-123 0,10 0 55 0</inkml:trace>
  <inkml:trace contextRef="#ctx0" brushRef="#br0" timeOffset="153272.76">31443 6106 53 0,'-5'3'62'16,"5"-3"-13"-16,-8 2-1 0,5-2-2 0,3 0-11 15,-6 3-1-15,5-1 1 0,-3 2-6 0,4-4-1 16,-8 2 3-16,8-2-3 0,-10 1-2 0,5 1 2 16,-6-4-3-16,-1 2 2 0,1-1 4 0,-1-1-12 15,0 0 3-15,-1 0-5 0,-3 0 2 0,5 1 4 16,-7-2-3-16,5 1-1 0,3 0 3 0,-4 2-7 0,2-3 2 15,-3 3-3-15,6-2-1 0,-5 2-3 16,1-2 2-16,0 2-8 0,1 0 5 0,-1 4 3 16,0-4-3-16,0 2-1 0,2 1-1 0,-2-3 0 0,2 2 2 15,-1-2-6-15,1 1 0 0,2 1 4 0,-3-1-3 16,-1-1 1-16,3 0 2 0,-3 2-6 0,4 0-2 16,-1 0 5-16,-4 0-3 0,3-2-3 0,-1 1 6 15,-1 1-2-15,-1-2 3 0,3 2-2 0,-1-2-6 16,-2 0 9-16,3 0-1 0,-2 1-6 0,0-1 13 15,2-1-11-15,-2 1-4 0,1-2 3 0,2 2 3 16,0-3-3-16,-2 3 1 0,6 0-2 0,-7-4-1 16,6 2 7-16,-2 2-2 0,-1-2-6 0,4 2 6 0,-3-3-6 15,4 3 6-15,-5 0-1 0,2-1-5 16,1 1 3-16,-5 0 1 0,1 0-5 0,3 0 4 0,-3 0 5 16,0-1-5-16,4 1 0 0,-3 0 1 0,-2 0-4 15,0 0 1-15,1-1 11 0,-2 1-12 0,2-3 0 16,-1 1-3-16,1 0-3 0,-1 0 6 0,-2 2-2 15,0-3 1-15,3 3-1 0,-1 0 4 0,-1-2-3 16,3-1 4-16,1 3-4 0,-4 0 0 0,4 1-4 16,-1-2 5-16,-1 2 1 0,-1 0 3 0,3 2-6 15,-2-3 8-15,-1 0-3 0,-2 3-6 0,1-1 0 16,-1 2 2-16,-2-1-6 0,-2 0-10 0,0 0-1 16,-2-3-18-16,-3 2-16 0,-4 0-74 0,-4 0-140 15,3 0 62-15</inkml:trace>
  <inkml:trace contextRef="#ctx0" brushRef="#br0" timeOffset="155922.92">30271 5823 32 0,'0'0'69'0,"0"0"-8"0,0 0-4 0,0 0-3 16,0 0 0-16,0 0-11 0,0 0-1 0,0 0-5 15,0 0-6-15,0 0-1 0,0 0-3 0,0 0-4 16,0 0-2-16,0 0-6 0,0 0 2 0,0 0-5 0,0 0 2 16,0 0 0-16,0 0-5 0,0 0-1 15,0 0 3-15,0 0 0 0,0 0-2 0,0 0-1 16,0 0-1-16,0 0 6 0,0 0 1 0,0 0 0 0,0 0 11 15,0 0 1-15,0 0 6 0,0 0-6 0,0-5-1 16,0 5-4-16,0 0-4 0,0 0 2 0,0 0-7 16,0 0 5-16,0 0-1 0,0 0-5 0,0 0 1 15,0-4-2-15,0 4 0 0,2-3 3 0,-2 3-7 16,0 0 2-16,2-5-4 0,0 2 7 0,-1-1-6 16,-1 4 3-16,3-3-6 0,-3 3 2 0,0-7-1 15,0 2 1-15,0 5 1 0,0-7-2 0,2 4 4 16,-4-1-3-16,2 4 7 0,0-10-2 0,0 7-9 15,0-4 4-15,0 3-5 0,-3-1 9 0,2 0-8 16,-1 2 3-16,1-2-1 0,-2 1 1 0,1-1-1 16,-1 1-1-16,2 0-4 0,-2 0 1 0,3 4 2 0,-2-4 5 15,-1 1 1-15,3 3-9 0,-2-3 9 16,2 3-4-16,-3-5 0 0,3 5 0 0,0 0 4 0,-1-2-9 16,1 2 2-16,0 0 4 0,0 0 2 0,-5-3-3 15,5 3 4-15,0 0-3 0,0 0-6 0,-13 1 3 16,13-1-2-16,-6 3 1 0,0-2-3 0,1 2 7 15,0-3-7-15,0 3 5 0,1 1-1 0,-2-2 1 16,1 1 3-16,-3 2-1 0,6-2-6 0,-5 1 0 16,3 1 6-16,-1-1-3 0,1 1 0 0,-2 0 0 15,5-1 4-15,-2 2-7 0,2-1 6 0,-2 0-1 16,3 0 2-16,-1-1 4 0,1 3 0 0,1-4-1 0,-1 2-3 16,3-1-1-16,-2 2 7 0,3-2 1 0,-1-1 0 15,3 1 6-15,-2-1-7 0,-2 0 1 16,2-1 0-16,4 0 1 0,-3-1-4 0,3-1 5 0,-8 0-4 15,10 0 6-15,-5-1 0 0,-5 1-1 0,13-2 4 16,-8 0-7-16,-1-3-4 0,1 0-1 0,-1 2 5 16,1-1-7-16,0-2 5 0,-1 2 3 0,-1-1-10 15,-1-1-2-15,-1 0 6 0,2 1-3 0,-2 2 2 16,0-4-5-16,0 4 0 0,-1-2 2 0,0 5-3 16,0-4 6-16,0 0 3 0,0 4-11 0,2-4 4 15,-2 4-4-15,0 0 1 0,0-5 1 0,0 5-3 16,0 0 0-16,0 0 5 0,0 0-4 0,0 0 4 0,0 0 0 15,0 0-4-15,0 0 0 0,0 0 3 16,0 0-2-16,-4 13-2 0,4-13 4 0,-1 7 1 16,-1-5-4-16,1 1-2 0,0 1 5 0,1 0 0 0,-2 1-2 15,1-1 9-15,1 1-10 0,-1 0 6 0,-2 0-6 16,2 1 6-16,-3 0-6 0,2-3 10 0,1 3-5 16,-1 1-3-16,1-3 3 0,0 2-1 0,-1-1 0 15,1 1 1-15,0 0 1 0,1 0 1 0,-1 0-6 16,1-1 2-16,-2 0 0 0,2 1 0 0,0-1 5 0,0 0-2 15,0 1 2-15,-1-1 10 0,2 0-3 16,1 0-1-16,-2-1-3 0,0 1 4 0,1 0-6 16,-1 0-1-16,0 0 9 0,2 1-5 0,-2-1-3 0,2 0 5 15,-1 1-2-15,2-2-2 0,-2-1-3 16,0 6-2-16,3-4 3 0,-2 0-1 0,0 0-2 16,0 0 0-16,-1-1 4 0,3 0-5 0,-2 0 3 0,0-2 0 15,1 1 1-15,-3-3-4 0,5 5-21 0,-1-3-32 16,3-2-46-16,-7 0-154 0,11-4-271 0,-4 1 121 15</inkml:trace>
  <inkml:trace contextRef="#ctx0" brushRef="#br0" timeOffset="156436.57">30477 5786 85 0,'0'0'93'0,"0"0"-9"0,0 0 1 16,0 0-11-16,0 0-8 0,0 0-8 0,0 0-7 0,0 0-3 15,-12-2-7-15,12 2 0 0,0 0-7 0,0 0 2 16,0 0-6-16,0 0-4 0,0 0-1 15,0 0 1-15,0 0-2 0,-6 2 9 0,6-2 3 0,0 0-2 16,0 0 5-16,0 0-3 0,0 0 8 0,0 0 7 16,0 0-6-16,0 0-2 0,0 0-5 0,0 0 0 15,0 0 0-15,0 0 0 0,0 0-7 0,0 0-2 16,0 0-3-16,0 0 0 0,0 0-6 0,19 2-2 16,-19-2-6-16,0 0 0 0,9 1 1 0,-9-1 0 15,4 2-2-15,-4-2 1 0,10 1-1 0,-7 1-4 16,3 0-12-16,-2-1-13 0,-4-1-19 0,10 5-16 15,-7-1-32-15,1 0-29 0,-2-1-115 0,2-2-246 0,-1 1 109 16</inkml:trace>
  <inkml:trace contextRef="#ctx0" brushRef="#br0" timeOffset="156656.16">30472 5871 38 0,'5'3'126'0,"-5"-3"-11"16,4 0-6-16,-4 0-8 0,6 1-10 0,-6-1-4 15,10 0-2-15,-10 0-12 0,7 0-7 0,-7 0-8 16,6 0-1-16,-6 0-7 0,0 0-5 0,0 0-9 16,9-1-2-16,-9 1-12 0,5-3-12 0,-5 3-23 15,5 0-35-15,-5 0-32 0,8-4-97 0,-5 2-192 0,1-1 85 16</inkml:trace>
  <inkml:trace contextRef="#ctx0" brushRef="#br0" timeOffset="157389.88">30740 5743 50 0,'0'0'90'15,"0"0"-2"-15,0 0-4 0,0 0-8 0,0 0-2 16,0 0 0-16,0 0 0 0,0 0-7 0,0 0 7 0,0 0-7 15,0 0-4-15,0 0-2 0,0 0-4 16,0 0-7-16,0 0 0 0,0 0-3 0,0 0-6 16,0 0-8-16,0 0 0 0,0 0-8 0,0 0-4 0,0 0 3 15,0 0-2-15,0 0-6 0,0 0-2 16,0 0-2-16,0 0 0 0,0 0 0 0,0 0-3 0,0 0 1 16,0 0-4-16,-7 10 1 0,7-10 0 0,-2 5 1 15,2-5-2-15,0 5-1 0,-1-1 1 0,1 0-1 16,0 2-2-16,1-4-1 0,-1 5 1 0,2-1-4 15,1-2 2-15,1 3 3 0,1 3 0 0,-1-3 0 16,1 1 2-16,1 1 0 0,-3 1 0 0,4-3-1 16,0 4 1-16,-3-2-2 0,1 0-1 0,0-1 4 0,-1-3-3 15,-4 2-5-15,5-2 9 0,-5-1-4 16,0-1-1-16,3 2-5 0,-2 0 5 0,-2-3-1 16,2 2-3-16,-1-4 5 0,-4 8-2 0,4-4 8 0,-5-1 1 15,1-3-7-15,3 3 7 0,1-3 0 0,-8 7-3 16,7-4-4-16,1-3 1 0,-4 2-1 15,4-2-1-15,-5 3 2 0,5-3 1 0,-2 2-1 0,2-2 2 16,-3 3-3-16,3-3 2 0,0 0 1 0,0 0-4 16,0 0 0-16,-5 2-1 0,5-2 0 0,0 0 5 15,0 0-7-15,0 0-2 0,-13-5-17 0,9 3-10 16,-1 1-16-16,-2-1-14 0,3 0-16 0,-1-4-14 16,1 0-17-16,-1 5-107 0,-1-3-229 0,4 0 101 15</inkml:trace>
  <inkml:trace contextRef="#ctx0" brushRef="#br0" timeOffset="157599.98">30844 5767 69 0,'4'-2'126'0,"2"1"7"0,3 0-11 0,-3 0-18 16,1 1-16-16,0-2-2 0,2 2-9 0,-1 0-10 15,0 0-1-15,-1 0-7 0,1 2-10 0,-8-2-7 16,10 0-14-16,-5 1-11 0,-1 0-11 0,-4-1-16 16,8 3-30-16,-8-3-26 0,4 3-22 0,-2-2-69 15,-2-1-168-15,3 4 75 0</inkml:trace>
  <inkml:trace contextRef="#ctx0" brushRef="#br0" timeOffset="157861.6">31015 5891 28 0,'0'0'168'0,"0"0"-13"0,0 0-14 0,0 0-15 0,0 0-6 16,0 0-16-16,0 0-18 0,0 0 2 0,10-8-8 16,-10 8-14-16,5-2-12 0,-5 2-3 0,4-3-15 15,-4 3-24-15,8-3-29 0,-3 3-59 0,-5 0-128 16,9-4-221-16,-1 2 98 0</inkml:trace>
  <inkml:trace contextRef="#ctx0" brushRef="#br0" timeOffset="159672.37">31719 6481 5 0,'0'0'104'0,"-3"-5"-7"16,2 3 1-16,1 2-8 0,-1-7-9 0,1 7-2 15,0-3-3-15,0 3 0 0,0-5-9 0,0 5-4 16,0 0 4-16,0 0-2 0,0 0-15 0,-1-5-3 15,1 5-3-15,0 0-11 0,0 0-3 0,0 0 0 16,3-2-18-16,-3 2 18 0,0 0-9 0,0 0-3 16,0 0-2-16,0 0-3 0,0 0 4 0,-3 15-4 15,1-11-1-15,0 2 0 0,-2 1 1 0,2-3 0 16,2 4-1-16,-3-1-9 0,2 1 3 0,1 1 4 16,-3-2-11-16,2 0 9 0,-2 0 0 0,3-2-2 15,0 2 2-15,3-1 0 0,-2-1 1 0,0-1-2 16,2 1 5-16,-2 0-3 0,1-2 6 0,-2-3 7 15,2 2 0-15,2 2 0 0,-4-4-3 0,0 0 2 16,0 0-8-16,0 0 3 0,9-6-3 0,-8 3-1 16,0-2 5-16,-2 0-9 0,0 0 3 0,1-3-2 15,0 2-7-15,-2-1 5 0,1-1-2 0,-3-1 4 0,3 1-6 16,0 0 2-16,-3 2 0 0,4-1-7 0,0 2 7 16,4 0-6-16,-3 1 3 0,0 0-5 15,2 0 3-15,-3 4-7 0,9-3 11 0,-4 3-4 0,2-1 2 16,-7 1-1-16,16 1 4 0,-7-1-5 0,1 0 4 15,-2 3-5-15,0-1 1 0,-2 0 0 0,-1 1 2 16,3-2-5-16,-3 0 2 0,1 0-1 0,-4 1 2 16,-2-2-4-16,5 2 1 0,-5-2 3 0,2 5 0 15,-2-5-2-15,0 0 4 0,-6 7-6 0,3-7 0 0,-1 3 9 16,-1 1-1-16,1-2-11 0,-2 1 2 16,1 0 9-16,0-1-6 0,2 1 4 0,-1 2-4 15,-1-3-10-15,3 3-27 0,-5-3-36 0,5 1-56 16,-5-2-117-16,1 0-268 0,6-1 119 0</inkml:trace>
  <inkml:trace contextRef="#ctx0" brushRef="#br0" timeOffset="161455.57">30665 6099 20 0,'0'0'124'16,"0"-3"-11"-16,0 3-12 0,3-2-8 0,-3 2-16 0,0 0-6 16,3-3-3-16,-1-1-11 0,-2 4-2 0,0 0-3 15,0 0-11-15,1-6 2 0,-1 6-6 0,0 0-5 16,0-4-4-16,0 4-3 0,0 0-1 0,0 0-13 15,0 0 6-15,0 0 1 0,2-2-9 0,-2 2 0 16,0 0 6-16,0 0-3 0,0 0-3 0,0 0-2 16,0 0 3-16,0 0-3 0,0 0-8 0,-7 7 8 15,7-7-3-15,0 0 5 0,-3 6-1 0,3-6-7 0,-2 5 3 16,2-5-1-16,-7 3-11 0,6-2 12 16,1-1-4-16,-8 4 3 0,6 0 1 0,2-4-6 15,-5 5 5-15,2-4-2 0,3-1 3 0,-2 5 0 0,0-3-4 16,1 5 5-16,0-4 0 0,-1 1-12 0,1 0 12 15,0 0-7-15,0 1-1 0,-1-1 6 16,2 1 2-16,0 0-2 0,-1 0 0 0,2 0 0 0,-2 0-2 16,1 0-2-16,-1 0 4 0,2 2-13 0,-1 0 7 15,1-2 4-15,3 1 8 0,-1 1-6 0,-1-2 2 16,0 3 2-16,0-3 0 0,2 7-12 0,1-9 4 16,-1 6 1-16,0-4 6 0,-2 0-1 0,3 5-3 15,1-5 3-15,-3 3 0 0,2-2 3 0,-1 0 0 16,1-2-3-16,3 4 2 0,-3-2-2 0,0-1 3 15,5 1-7-15,-3 0 5 0,2 0-20 0,2 0-3 0,-2-1 6 16,0 0 2-16,3 2-1 0,-1 0-2 0,-2-2 6 16,5 2 3-16,-2-1-3 0,-3-2-5 0,2 1 5 15,-1 0-2-15,3 0 0 0,-3-2 4 0,1-1 4 16,1 2-5-16,-4-2 1 0,-2 1 0 0,1-3-4 16,4 2 7-16,0-1-1 0,-1-1 0 0,1 2 4 15,-1-2-4-15,4 1 3 0,-2 0-3 0,-2 0-1 16,3 2 0-16,-3 1-1 0,3-1 11 0,6 1-10 15,-5-1-1-15,2 3 4 0,-5-5-7 0,3 4 10 16,-2-1-4-16,2 0 4 0,-4 0-3 0,0 0-1 16,2 1-4-16,-5-2 0 0,2-1 2 0,-5 0 2 15,2 1-1-15,-2-2 5 0,-4-1-3 0,5 1 3 0,-5-1 3 16,0 0 4-16,0 0-6 0,0 0-1 0,0 0-2 16,0 0 4-16,-9-9 8 0,3 5-10 15,2 0-1-15,-1 0 0 0,-3-1 4 0,5 1-6 0,-1-1 9 16,0 1 3-16,0 0 2 0,0 1-2 0,2 1 0 15,2 2-1-15,-3-5-1 0,3 5-4 0,0 0 3 16,0 0-6-16,5-4 7 0,-5 4-1 0,0 0-7 16,12 5 2-16,-6-3-2 0,-1-2-2 0,-1 3 1 15,1-1 4-15,1 0-2 0,-2 2-3 0,0-1 2 16,1 0-1-16,-5 1 2 0,4 1-3 0,0 0 0 0,-3 1 1 16,2 0 1-16,-2 0 0 0,-1 0-1 15,0 1 6-15,0 1-2 0,0-3-3 0,-1 1 3 0,-2 0-2 16,2-1 2-16,-1 0-4 0,0-2 0 0,-2 2 3 15,3-2-2-15,-5 0 6 0,-4 2-4 16,-1-3-11-16,0-2-29 0,-3 1-43 0,1-2-137 0,-10-1-233 16,4-4 104-16</inkml:trace>
  <inkml:trace contextRef="#ctx0" brushRef="#br0" timeOffset="164106.22">29850 6408 51 0,'0'0'48'0,"-9"-3"2"16,9 3-1-16,-7-2 9 0,7 2 4 0,0 0-9 15,-4-2-3-15,4 2 9 0,0 0 2 0,0 0-7 16,0 0-1-16,0 0-6 0,0 0-4 0,0 0 0 0,0 0-5 15,0 0-4-15,0 0-1 0,0 0-4 16,0 0 2-16,9 10-4 0,-6-8-1 0,2 1-8 0,2-1 1 16,1 1 0-16,3 1-4 0,0-1 0 0,7 2 2 15,-1-2-18-15,3 3 13 0,-1-1-2 0,9 0 10 16,0 0-2-16,0-2 4 0,1-1 11 0,5 1-8 16,-1-1 13-16,3 2 2 0,3-1-1 0,-4-3-4 15,4 2-8-15,-2-1 0 0,0 0-4 0,-4 0 2 16,-1 1-8-16,-1-2-1 0,-1 0-1 0,-3 0-4 15,-3 0 0-15,3-3 0 0,1 3-2 0,2 0-4 16,-4 0 4-16,-6 0-4 0,0 1-5 0,0-1 3 16,2 2 3-16,7-1-6 0,0-1-2 0,-1 1 2 15,0 0 2-15,1 1-2 0,1 0 1 0,1 1-7 0,-1 1 7 16,0 1-7-16,0-1 6 0,1 0-1 0,-3 0-5 16,-1-1 0-16,-6-1 4 0,1 2 2 0,-4-1 5 15,0-2-10-15,1 0 10 0,3 0-7 0,-5 1 5 16,-5-2-4-16,1-2 2 0,1 2 2 0,-4-1 0 15,2 0-4-15,1 0-5 0,-4 1 7 0,3-2-2 16,0 1-4-16,-2 2 7 0,3-2-4 0,-2 1-2 16,2 0 4-16,1 0 4 0,-1 0-8 0,1 0 8 15,3 3-2-15,-2-3-2 0,-3 0 3 0,1 1 2 16,-2-1-7-16,-2 0 2 0,0 0 3 0,-4 0-1 16,-5 0 6-16,9 1-11 0,-4-1 1 0,-5 0 0 15,0 0 3-15,5-2-1 0,-5 2-5 0,0 0 0 0,0 0 0 16,0 0 2-16,-14-7 4 0,7 7-2 15,5-2 2-15,-6 0 0 0,8 2 2 0,-6-1 3 0,6 1-5 16,0 0 1-16,-8-1-11 0,8 1 9 0,-6-2-5 16,6 2 2-16,-7-1 5 0,7 1-1 0,-10 0 2 15,10 0-3-15,-9-3-2 0,5 1-2 0,-1-1-6 16,-1 2-5-16,-2-2 9 0,2 0-7 0,-2 0 9 16,4-1 1-16,-6-1-2 0,6 2 5 0,-1-1 0 15,1 1-9-15,-1 1 3 0,0-2 12 0,1 1-3 16,4 3 0-16,-5-3 7 0,3 1-3 0,2 2-2 15,0 0 1-15,-5-5-1 0,5 5 0 0,0 0 1 16,-2-3 3-16,2 3-2 0,0 0 0 0,0 0 0 16,0 0-2-16,-4-2-7 0,4 2 9 0,0 0-1 15,0 0 2-15,0 0-5 0,0 0-4 0,0 0 8 16,0 0-1-16,0 0-4 0,0 0-3 0,0 0 2 0,0 0-1 16,0 0 1-16,0 0 4 0,0 0 9 0,13 10-3 15,-9-7-7-15,1 1-1 0,0 1 6 0,-1 0-5 16,1 3 2-16,-1-2-4 0,-3 2 5 0,-1-1 0 15,-1 3-4-15,-3-1 4 0,0 1 2 0,-3-3-5 16,-3 3-1-16,-5-3-8 0,-4 1-7 0,-7 0-18 16,-4 0-9-16,-2-5-35 0,0 2-20 0,2-3-51 15,-6 3-78-15,2-5-243 0,0 0 108 0</inkml:trace>
  <inkml:trace contextRef="#ctx0" brushRef="#br0" timeOffset="167129.51">29683 5533 45 0,'0'0'87'0,"0"0"-6"0,8-1-12 0,-8 1-6 16,0 0-9-16,0 0-2 0,0 0-9 0,8 1-3 16,-8-1-2-16,1 3-8 0,-1-3 1 0,6 4-4 15,-6-4 4-15,0 5 1 0,0-2 4 0,0-3-12 16,3 9 10-16,-2-5-5 0,-2 2 14 0,2 1 1 16,-1 0-9-16,0 3 6 0,0-3-8 0,0 3 0 15,0 3-5-15,0-3 3 0,3 5-2 0,-3-1-6 16,0-3 2-16,0 6-4 0,0-1-1 0,-3 1-3 15,3-2 3-15,0-3-7 0,-1 5 2 0,-2-5 0 16,2 3-4-16,1-4 0 0,-3 0 0 0,1 3-2 0,-2-5-1 16,4 2-2-16,-4-2 2 0,3-2 1 0,0 0-5 15,-3-2-3-15,0 1-9 0,2-2-17 0,0 1-12 16,2-1-13-16,0-4-20 0,0 5-43 0,0-5-72 16,0 0-200-16,0 0 89 0</inkml:trace>
  <inkml:trace contextRef="#ctx0" brushRef="#br0" timeOffset="168854.95">29691 5698 46 0,'0'0'61'0,"8"11"0"16,-8-11-8-16,7 5-6 0,-3-4-2 0,0 0-4 15,1 2-5-15,-5-3-4 0,8 2 9 0,-8-2 0 0,5 0-1 16,-5 0 5-16,6 3 5 0,-6-3 3 16,0 0 9-16,0 0-11 0,4 0-4 0,-4 0-4 0,0 0 1 15,0 0-5-15,0 0 5 0,0 0-19 0,8-3 3 16,-8 3 0-16,0 0-8 0,10 0 7 16,-1 0-9-16,1 3-1 0,1-3 3 0,1 1-6 0,0-1-3 15,0 1-3-15,1 1 1 0,-2-1-1 0,3 2 2 16,-1-1-1-16,-1 0 0 0,2-2 6 0,-2 2-7 15,-1 1-3-15,2-2 7 0,1 2-8 0,-1-2 0 16,5 1 2-16,-3 3-3 0,-1-4 2 0,4 3 0 16,1-2 2-16,-6 1-4 0,6 1 1 0,0 0-3 15,-1 1 4-15,4-2-1 0,-2 2-5 0,2 0 2 0,8 2-1 16,-2-1 0-16,-2 1 2 0,3-2-4 16,-3 2 5-16,-3 0 0 0,4-5 0 0,-5 1-3 15,-2 1 5-15,-3 0-7 0,2-3 0 0,2 2-1 0,-3 0 5 16,-1-2 0-16,6 0-3 0,-12-1 2 0,10 3-3 15,-3-2 3-15,0-1 0 0,1 0 3 0,-1 0-3 16,1 3-1-16,-2-3 1 0,2 0-2 0,1 2-1 16,0 1 2-16,-2 0 5 0,3-1-4 0,-3 2 0 15,0-1 2-15,-1-2 4 0,1 3-13 0,-2-1 6 16,-2-1-6-16,0 0-1 0,-1 3 3 0,-1-5 4 16,0 2-5-16,-1 1 6 0,0 0-5 0,-3-2 2 15,1-1 1-15,-2 3-7 0,1-3-1 0,2 0 7 16,-1-3 4-16,0 6-11 0,5-3 8 0,-2-3 1 15,2 3 1-15,0 3-2 0,5-3 4 0,-1 0-1 16,1 1-2-16,0 3 1 0,-1-3-1 0,1 2-5 0,-1 0 5 16,-4-1-7-16,-1 1 6 0,-2-3-2 0,1 4 3 15,-4-3 0-15,-2-1 2 0,3 0-1 0,-4 1 3 16,-1 0-2-16,1-1-2 0,-5 0 0 0,7 0 0 16,-7 0 2-16,0 0-2 0,8 2 0 0,-8-2-2 15,0 0 2-15,0 0 0 0,4 0-3 0,-4 0 6 16,0 0-9-16,0 0 5 0,0 0 2 0,0 0 0 15,0 0-1-15,0 0 1 0,-12-5-2 0,9 1 0 16,3 4 1-16,-8-3-6 0,3 3 4 0,5 0 1 16,-8-4-1-16,2 1 5 0,6 3-1 0,-5-1 2 15,5 1-2-15,-4-1-9 0,4 1 10 0,-4-4-4 16,4 4 0-16,0 0 2 0,-5-1 1 0,5 1 1 16,0 0-6-16,0 0 9 0,-4-3-3 0,4 3-1 0,-5-4-2 15,0 1-2-15,1 1-3 0,4 2 6 0,-5-5 3 16,1 2 1-16,3 1 1 0,-3-3 9 0,2 3-11 15,0-2 1-15,1-1 6 0,-2 1 5 0,1 0 1 16,-2 0-1-16,4-1 8 0,0-1-5 0,-2 1-4 16,2-1 7-16,0 0-6 0,-3 0 1 0,3 0-3 15,1 1-3-15,1-4 1 0,-2 4-11 0,2-1 5 16,-2-1 5-16,0 3 1 0,0-3 0 0,0 1-4 0,2 1 6 16,0 0-3-16,-2 1-5 0,5 1-2 15,-2-1-1-15,-1 2 6 0,0-1-5 0,1 1 0 16,-3 2-2-16,4-4 0 0,-4 4-2 0,4-3-9 0,-4 3 10 15,4-3 0-15,-4 3 2 0,1-2 1 16,-1 2-4-16,0 0 6 0,0 0-3 0,0 0-3 16,0 0-1-16,9-3 2 0,-9 3 1 0,0 0-1 0,0 0-3 15,0 0 7-15,0 0-6 0,0 0 5 0,4 9-6 16,-3-6-5-16,-1 2 10 0,0-2-6 16,3 3 0-16,-2 0 9 0,0 0-6 0,-1 2 2 0,0 0-1 15,0-1-2-15,0 2-1 0,0-4 1 0,0 7 2 16,0-6-1-16,0 4 2 0,-1-2-1 0,1 0-4 15,-1-1 0-15,-2 0 5 0,2-2 0 0,-2 3 2 16,3-1-1-16,0-2-4 0,-4 2 2 0,7-2-4 16,-6-1 1-16,3 1 1 0,0-5-1 0,-1 5 7 15,1-2-4-15,0-3 6 0,-1 4-3 0,1-4 6 0,0 0-3 16,1 5-5-16,-1-5 16 0,0 0 4 16,0 0 3-16,0 0-3 0,0 0-2 0,4-12 0 15,-3 10-4-15,-1-4 2 0,0 0-5 0,0 1 1 0,4 0 1 16,-4-2-3-16,4 0-2 0,-3 1-4 0,-1-3 3 15,3-1-1-15,-2 1-2 0,-1 4 2 16,0-3 3-16,3 2-8 0,-1 0 3 0,0-1-1 0,-1 0 0 16,0 1-1-16,5-1-3 0,-4 2-3 0,0 1 4 15,1-3-3-15,-2 4 2 0,2-1 1 0,1 3-1 16,-3-3 4-16,0 1-10 0,3 0 3 0,-4 3 1 16,3-4-1-16,-3 4-1 0,0 0 2 0,5-2 3 15,-5 2-4-15,0 0-3 0,0 0 5 0,7 9-1 16,-5-6-3-16,-2 2 5 0,1 1-1 0,1 2 2 15,-2-1-3-15,3 5 2 0,-2-4 1 0,1 3-6 16,-1-2-3-16,-1 0 8 0,0 0-1 0,0-1 0 16,0 1 0-16,0 3-3 0,0-4 4 0,0 2-2 0,-1-3 0 15,1 1-1-15,0-3 1 0,-2 1 5 0,2 1-4 16,2 0 2-16,-4-4-5 0,4 1 2 16,-2-4 2-16,0 5-3 0,-2 0 8 0,2-5-2 0,-1 5 0 15,1-5 4-15,0 0 1 0,0 3-3 0,0-3 11 16,0 0 1-16,0 0 1 0,0 0 0 0,0 0-3 15,0 0-6-15,0 0 3 0,0 0-3 0,0 0 2 16,-3-15 0-16,2 10 0 0,1 5-1 0,-1-4-2 16,1-1-1-16,0-1-4 0,0 6 2 0,0-6-1 15,-1 2 0-15,1 4-2 0,0-4 2 0,0 4 0 16,0-5-1-16,0 5 0 0,0 0 0 0,0-4 3 16,0 4-5-16,0 0 0 0,1-5 4 0,-1 5 0 15,0 0-4-15,0 0-1 0,0 0 4 0,0 0-3 0,0 0-3 16,0 0-1-16,0-4-4 0,0 4-3 15,0 0-2-15,0 0 4 0,0 0 1 0,0 0-7 16,0 0-10-16,-1 15-5 0,-1-12-4 0,1 2-6 0,0 0-12 16,-1 2-15-16,1-3-21 0,1 2-18 0,0-1-45 15,-2 2-132-15,-2-2-305 0,1-3 134 0</inkml:trace>
  <inkml:trace contextRef="#ctx0" brushRef="#br0" timeOffset="169721.07">29713 5622 118 0,'1'-5'121'0,"-1"5"-9"16,0-3-11-16,0 3-8 0,0 0-2 0,1-5-12 16,-1 5-8-16,4-1-6 0,-4 1-4 15,4-4-5-15,-4 4-7 0,3-4 1 0,-3 4-8 0,0 0-4 16,0 0-3-16,0 0-3 0,0 0 2 0,1-3-10 15,-1 3 4-15,0 0-1 0,0 0-10 0,0 0-1 16,0 0 0-16,0 0-2 0,0 0 0 0,0 0 0 16,-4 12-2-16,4-7 2 0,-1 1-5 0,1 1 2 15,-3-2-3-15,3 4-2 0,0-4 6 0,0 3-10 16,0 2 4-16,0-1 5 0,0 1-1 0,3-1 2 16,-3 1-5-16,-3-3 6 0,6 3-4 0,-6-1 5 15,3-1-3-15,-1-1-1 0,-3 0-5 0,4 1 4 0,0-2-2 16,-4 1-2-16,4-1 1 0,0-1 4 0,0 2-6 15,0 0 1-15,0-6 2 0,0 5-3 0,0 0-6 16,3-4 2-16,-2 1-22 0,3 1-34 0,0-2-65 16,-4-2-122-16,6 0-263 0,2-4 116 0</inkml:trace>
  <inkml:trace contextRef="#ctx0" brushRef="#br0" timeOffset="170688.39">29702 5725 37 0,'0'0'61'0,"0"0"-7"0,0 0-4 16,-2 4 7-16,2-4 3 0,0 0 16 0,0 0 3 16,0 0 10-16,0 0-2 0,0 0 0 0,0 0-11 15,0 0-9-15,0 0-7 0,0 0-2 0,0 0-6 16,0 0-4-16,0 0-6 0,15-5-5 0,-15 5-6 15,8-3-4-15,-8 3-4 0,15 3 9 0,-8-3-13 0,2 2 2 16,0 0-3-16,2 0-2 0,-1 0-1 0,2 0 0 16,1 0-4-16,0 0 2 0,4 1-1 15,-2 1-4-15,2-1 2 0,5-1 3 0,-3 1-2 0,0 1 3 16,4-2 2-16,-3-1 8 0,0 2-4 0,0-2-3 16,-2 2 0-16,3-3-5 0,-3 3 1 0,-4-2-5 15,0 0 4-15,2 1-2 0,-2-1-4 0,2-1 3 16,-3 1-4-16,-1-1-2 0,10 1 5 0,-5-1-4 15,1 0-1-15,-2 2 2 0,1-2-5 0,0 2 4 0,0-1 3 16,-4-1-8-16,6 4 6 0,0-2-2 16,-6-1 0-16,6 1-1 0,-1 0 0 0,-4-1-2 15,4 1-3-15,-5-2 4 0,0 5 4 0,-1-3-8 16,0 1-2-16,-2 0 2 0,2-1 3 0,-3 1 2 0,2-1-7 16,-1 1 8-16,1 1 2 0,0 0-2 15,-5-3-3-15,2 2 6 0,2-2-4 0,2 2-3 0,-2-2 1 16,-1 0 3-16,4 0-3 0,-2 1 2 0,0 0 0 15,3-1 1-15,-3-1-2 0,3 0-7 0,-1 0 8 16,1 2-6-16,3-2 0 0,0 0 3 0,0 2-1 16,-3-1 1-16,4-1-1 0,-4 1 4 0,-1 0-1 15,1-1-4-15,-1 2 1 0,-2-1 4 0,2 0-3 16,-1-1-1-16,-1 3 2 0,-3-3 4 0,2 2-5 16,1-2-1-16,-2 0 4 0,2 0-3 0,-5 2-2 15,5-1 4-15,-3-1 0 0,3 2-3 0,-3-2 3 0,3 0-3 16,0-2 4-16,-1 5 2 0,2-2-5 0,-3 0-2 15,2 2 2-15,1-2 0 0,2 2-2 16,-4-3 2-16,0 2-3 0,2 1 6 0,-1 0-2 0,-2-2-3 16,3 2 3-16,-3-1-2 0,2 1 4 0,-5-3 0 15,2 1-1-15,-1 0-2 0,0 1 0 0,3-2 0 16,-4 1 4-16,1 0-3 0,2-1 0 0,-9 0 8 16,13 2-11-16,-7-2 1 0,6 1-1 0,-5-1 1 15,1 0 0-15,-1 3-3 0,-1-3 8 0,3 0-6 16,-4 1 0-16,-5-1 3 0,10 1 1 0,-6 2 1 15,-4-3-2-15,9 0 0 0,-9 0-3 0,6 0 3 16,-6 0-3-16,0 0 0 0,0 0 5 0,7 0 1 0,-7 0-2 16,0 0 2-16,5 0-2 0,-5 0 0 0,5 1 0 15,-5-1-2-15,0 0-4 0,8 0 2 0,-8 0 2 16,0 0 3-16,0 0-6 0,0 0 8 0,0 0-3 16,0 0-2-16,0 0 2 0,0 0-4 0,0 0-1 15,0 0-10-15,0 0-6 0,0 0-19 0,0 0-9 16,-23-1-20-16,15-2-31 0,-1 2-39 0,-2 0-70 15,0 1-225-15,0-3 100 0</inkml:trace>
  <inkml:trace contextRef="#ctx0" brushRef="#br0" timeOffset="171937.98">31414 5088 68 0,'0'0'68'0,"-7"-1"-2"0,7 1-15 16,-9 0 4-16,9 0-15 0,-9 0 0 0,9 0-7 16,-5-1 3-16,5 1-6 0,-9 2 1 0,2 0-6 15,2 0-3-15,-3-2-3 0,0 3 10 0,-2-2 0 16,-2 2-15-16,1 1 15 0,-3-3-8 0,2 2 3 15,-3-1-6-15,2 2 3 0,1-1 2 0,-1 1-2 16,1-3-6-16,-2 2 2 0,3 2-5 0,-1-3 3 16,1 5-3-16,0-4 5 0,1 2-1 0,1 1-7 15,-1 0 6-15,0 1-4 0,2-2-4 0,1 2 4 16,-1 0 3-16,0 1-5 0,2 2 3 0,-2-1-1 16,3 3 3-16,-4 1 18 0,0 1-6 0,4 0 0 15,-3 2-5-15,-2-1 6 0,1-2 0 0,0 4 1 0,-1-5 0 16,5 0-4-16,-3 2-2 0,-1 1-4 0,5-5 0 15,-4 1-2-15,2-1-2 0,1 1 3 0,0-1-3 16,1 1 3-16,2 1-3 0,-3-3-3 0,2 1 3 16,1 2 2-16,0-3-2 0,2-1 1 0,-2-1-12 15,2 1 11-15,0-1-3 0,-1-2 0 0,-1 0-2 16,1 0 0-16,0-2 0 0,1-3-1 0,0 6 2 16,0-6-4-16,0 3-9 0,0-3 9 0,0 0-1 15,0 0 4-15,0 0-3 0,0 0-1 0,0 0 3 16,0 0-15-16,0 0-24 0,0 0-22 0,0 0-41 15,0 0-145-15,0 0-258 0,-8-13 114 0</inkml:trace>
  <inkml:trace contextRef="#ctx0" brushRef="#br0" timeOffset="172571.64">30932 5327 67 0,'0'0'96'0,"0"0"1"0,0 0-8 0,0 0-1 16,0 0-15-16,0 0-2 0,0 0-5 0,0 0-11 15,0 0-14-15,0 0 12 0,0 0-10 0,-12 5-4 16,12-5-5-16,0 0 0 0,0 0-9 0,0 0-1 16,0 0-3-16,0 0 3 0,-7 2-11 0,7-2 1 0,-5 2-2 15,2 1 1-15,1 1 4 0,0-1-3 16,0 0-3-16,-1 4 4 0,-1 0 4 0,2-2-4 15,-2 5 1-15,3-1-4 0,-3 0-4 0,1 2 5 0,-1-4 2 16,2 3 0-16,-2 0-5 0,0 1-1 0,2-1 1 16,-2-1-3-16,-1 3-2 0,1-3-7 0,1 0 10 15,0 0 5-15,0-2-6 0,0-1-2 0,2-1 5 16,0 2-7-16,-2-3 2 0,3 1-2 0,-1-2 7 16,1-1 7-16,0-2 6 0,4 5-1 0,-4-5 4 15,5 2 4-15,-1-1 7 0,-4-1 0 0,9-1-2 16,-3-1-4-16,0 0-1 0,1-1-6 0,2-1 1 15,-2 1-14-15,0 0 10 0,-2-1-4 0,3 1 0 16,-3-2 2-16,2 1-6 0,0 1 0 0,-1-2 3 16,1 1-6-16,-1 1-1 0,2 0-2 0,-1-1-1 15,1 2-3-15,-3-1 2 0,3 0 1 0,-1 1 1 16,1-3-5-16,0 5 4 0,-1 0-2 0,0-2-4 0,-7 2 3 16,9 0-3-16,-9 0 6 0,4-2-6 15,-4 2 2-15,0 0-1 0,5-3-7 0,-5 3 0 0,0 0-7 16,0 0-10-16,0 0-22 0,-21 2-18 15,16-4-43-15,-8 2-168 0,-3-2-298 0,-3 0 132 0</inkml:trace>
  <inkml:trace contextRef="#ctx0" brushRef="#br0" timeOffset="193587.38">17876 7940 34 0,'0'0'94'15,"2"-5"-6"-15,-2 5-6 0,0 0-5 0,0 0-7 16,0 0-11-16,0 0-2 0,-2-4-13 0,2 4-1 16,0 0-5-16,0 0-6 0,0 0 0 0,0 0-7 15,0 0 0-15,2-3-4 0,-2 3 1 0,0 0-3 16,0 0-6-16,0 0 2 0,0 0-2 0,0 0-4 0,0 0 5 15,0 0-2-15,0 0 1 0,2 12 1 0,-1-7 0 16,1 1 4-16,-1 1 2 0,0 0 5 16,1 2-4-16,-2 2 7 0,0 1-10 0,0-1-7 0,-2 1 0 15,1 0 1-15,1 5 0 0,-1-5-2 0,2 5-5 16,-2-5-3-16,2 0 1 0,0 0 10 0,-1 0-2 16,0 1 0-16,3-1-5 0,-2-3 0 0,2 3 2 15,-2-5-2-15,-1 1 3 0,1 2-9 0,-1-4 3 16,3-1 3-16,-3 0-3 0,0 0-5 0,1-2 4 15,-1 1 0-15,0-4 3 0,0 6-7 0,0-6 1 16,-1 3-9-16,1-3-16 0,0 0-11 0,0 0-26 0,0 0-40 16,-8 1-68-16,8-1-185 0,0 0 83 0</inkml:trace>
  <inkml:trace contextRef="#ctx0" brushRef="#br0" timeOffset="195002.92">17949 8115 54 0,'0'0'96'0,"0"0"0"0,0 0-5 0,0 0-6 16,0 0-3-16,0 0-1 0,0 0-16 0,0 0 5 0,0 0-11 16,0 0 4-16,0 0-13 0,0 0-2 15,0 0-3-15,-7-1-7 0,7 1-6 0,0 0 2 0,0 0-7 16,0 0 2-16,0 0-7 0,0 0-4 0,0 0 2 15,-2-3-9-15,2 3 6 0,0 0-3 0,0 0 2 16,0 0-7-16,0 0 4 0,0 0-5 0,0 0 5 16,0 0-2-16,0 0-5 0,0 0 8 0,0 0-3 15,0 0 2-15,0 0-1 0,0 0-2 0,0 0 0 0,0 0-1 16,13-3 3-16,-7 2-14 0,-1 1 11 16,3-3 0-16,-8 3-6 0,13-1 7 0,-3 1-1 15,-2-1-3-15,0 1 5 0,4 0-2 0,1-1-2 0,1-2-3 16,7 2 7-16,-1 0 2 0,0 0-2 0,2 1 3 15,8-2-6-15,-1 1-2 0,2 2 1 0,-2 1-1 16,4-1-6-16,-2-1 8 0,2 2-2 0,0 1 0 16,-2-1-5-16,2-1-2 0,-1 2-2 0,0-2 3 0,0 3 4 15,-3-2-8-15,3-1 4 0,-1 3 0 16,0-3 3-16,-11 1-3 0,8 1 3 0,-7 0-3 16,7-3 3-16,-6 2-4 0,0-2 0 0,-1 1 3 15,2-1-12-15,4 1 8 0,-8 0 5 0,2-1-10 16,7 3 7-16,0-3-2 0,-8 3 5 0,-1-2-4 0,3-1 2 15,1 0 0-15,5 0 1 0,0 0-5 0,3 1 5 16,-2 1 0-16,1-1-6 0,-5 1-4 0,6-2 9 16,-4 1-9-16,1 0 8 0,4 0 2 0,-5 1-10 15,0 0 4-15,-5 1 7 0,0-3-3 0,0 0 0 16,-3 1-3-16,1-1-3 0,1 1 4 0,1-1 0 0,-2 0 0 16,-2-1-3-16,2 1 3 0,0 0 1 15,-1 0 4-15,1 0-1 0,0-1 1 0,3 1-1 16,-2 0 1-16,10 0-1 0,-3 1 3 0,0-2-5 0,0 1 6 15,0 0-9-15,2 1-3 0,-8 0 8 0,7-1-12 16,-2 2 6-16,1-4-6 0,-7 5-3 0,-1-3 1 16,3 2-13-16,0-1 10 0,-2-1-3 0,6 0 7 15,-5 0 4-15,-3 0 2 0,0-1-2 0,-1-2 0 16,3 1-1-16,-5 1 1 0,3 0 4 0,2-4 5 16,-3 2 2-16,0-2 7 0,3 2-8 0,-8-1 5 15,6-1 1-15,-1 0-1 0,0 1 8 0,-5 1-1 0,5-2-6 16,-2 2-4-16,4-1 0 0,-3 1 3 15,0 0 2-15,2 0-8 0,-3 2 4 0,1 0 2 16,1 1-6-16,-4 0-1 0,-1-1 4 0,1 1-5 0,0 0 0 16,1 0 3-16,-3 0 4 0,2 0-8 0,-2 0 7 15,-1 0-3-15,1 0-5 0,-2 0 1 0,0-2-2 16,0 2 6-16,-3-1-7 0,-1 2 7 0,1-2 3 16,-7 1-3-16,12-2 1 0,-8 2-1 0,-4 0 4 15,5-4 2-15,-1 2-5 0,-4 2 4 0,0 0-3 16,5-2 1-16,-5 2 3 0,0 0-1 0,0-4-1 15,0 4-4-15,0 0 1 0,0 0-2 0,0-4 0 0,0 4 3 16,0 0 0-16,0 0-5 0,-1-8 0 16,1 8 5-16,-3-3-2 0,3 3 2 0,-1-5-1 0,1 5 1 15,-2-2 1-15,2 2 3 0,0 0 6 0,-2-5-1 16,2 5 2-16,0 0 8 0,0-4-1 0,0 4 2 16,0 0 1-16,0 0-6 0,0 0-3 0,0 0 1 15,0 0-1-15,0 0-5 0,0 0-2 0,0 0 0 16,0 0-1-16,0 0 3 0,0 0-6 0,-8 11-2 15,7-4 6-15,0-1-4 0,-2-2 3 0,2 3-8 16,-3-3 6-16,3 5-8 0,1-4 2 0,0 2 2 16,-2-2-4-16,2 0 5 0,0 0 1 0,-2 2-1 0,2-4-5 15,0 1-1-15,0 0 4 0,0-4-5 0,0 6 8 16,0-6-7-16,0 0 5 0,-4 2 0 0,4-2-1 16,0 0-3-16,0 0 4 0,3-15-8 0,-2 10 6 15,-1-3 1-15,0-1 0 0,2-1 2 0,0 1-1 16,-1-1-1-16,-1 1-6 0,4 1 11 0,-3 1 5 15,-1 1 0-15,0 1 3 0,3 2-6 0,-3-2 2 16,0 5-1-16,1-4-6 0,-1 4 2 0,0 0-3 0,0 0 2 16,0 0-4-16,0 0 4 0,4 16-4 15,-4-9-12-15,0 2-31 0,0 2-35 0,0-1-64 16,-3-2-167-16,-2 0-334 0,-5 0 149 0</inkml:trace>
  <inkml:trace contextRef="#ctx0" brushRef="#br0" timeOffset="196260.14">17667 7548 77 0,'0'0'130'0,"0"-5"-10"0,0 5-10 15,0 0-7-15,0 0-14 0,0 0-9 0,0 0-7 16,0 0-8-16,5-3-7 0,-5 3-11 0,6 0-2 15,-6 0-2-15,10 1-1 0,-10-1-3 0,11 7-6 16,-5-6-2-16,-2 3-7 0,4 0 2 0,-1-1-4 16,2 4-2-16,0-2-2 0,1 1-4 0,-1 3-4 15,0 0 8-15,5 3 0 0,-1 0 0 0,1-1 0 0,-1 3-9 16,9 2 1-16,-7-3 1 0,2 2 1 0,4-1-4 16,-1 3-1-16,3 0-3 0,-2-1 3 0,1 0 2 15,-3 1-3-15,4-1-10 0,0-1 10 0,-7-3-2 16,0-1-3-16,-1 2 3 0,-1-6 3 0,1 3-2 15,-6-5-4-15,1 2-2 0,-4-3 4 0,1 0 3 16,-2 0-1-16,2-2-5 0,-6 1 9 0,3-2 15 16,0 3-6-16,-3-1 2 0,2-2-3 0,1 2-8 15,-4-3 4-15,2 3 1 0,-2-3-8 0,0 0 4 0,3 2-21 16,-3-2-5-16,4 3-25 0,-4-3-26 0,0 0-57 16,1 5-108-16,-1-5-252 0,0 0 112 0</inkml:trace>
  <inkml:trace contextRef="#ctx0" brushRef="#br0" timeOffset="196536.26">18167 7790 9 0,'0'0'100'0,"0"0"-8"0,12 7 2 16,-8-3-13-16,1-1-4 0,-1 0-5 0,0 3-6 15,2-1-9-15,-5 1-5 0,6-1-10 0,-3 1 1 16,-2-1-1-16,2-2-5 0,-1 2 0 0,-2 3-8 16,-1-4 12-16,0 4 1 0,-1-3 5 0,-3 0-1 15,-1 2 11-15,-2-3-3 0,1 2 1 0,-7-2-5 16,4 3-2-16,-7 0-7 0,0-2-2 0,4 1 0 16,1-2-3-16,-2 1-4 0,-1-2-7 0,3 3-5 15,0-2-25-15,2 1-29 0,1-3-53 0,0 1-159 16,1 1-267-16,3-3 118 0</inkml:trace>
  <inkml:trace contextRef="#ctx0" brushRef="#br0" timeOffset="197319.95">20741 7267 30 0,'0'0'116'0,"0"0"-11"0,0 0-13 0,0 0-2 16,0 0-19-16,0 0-4 0,0 0-5 15,0 0-6-15,-7 10-8 0,3-8 6 0,1 4-12 16,-1 1 0-16,-2 1 4 0,0 0 7 0,-2 4 2 0,0 1-4 15,-3 1-2-15,1 1 0 0,-1 4 3 0,-4 2-3 16,-2-3-5-16,-2 6 1 0,1-5-5 0,4 3-1 16,-1 0-3-16,0 0-2 0,4-3-5 0,-5 3-2 15,2 3 0-15,-3-4-6 0,8-4 5 0,-4 6-6 16,4-8-1-16,0 3-2 0,1-4-6 0,0 3 5 16,-1-4-4-16,4-1-1 0,0 0-6 0,0-3-4 15,1 0 2-15,0 1-14 0,0-3-18 0,3-2-13 16,-2 1-11-16,-1-2 3 0,3 1-7 0,1-5-11 15,-4 1-27-15,4-1-132 0,0 0-245 0,-10-11 109 16</inkml:trace>
  <inkml:trace contextRef="#ctx0" brushRef="#br0" timeOffset="197591.3">20292 7639 104 0,'0'0'113'0,"0"0"-10"0,12 1 7 16,-12-1-4-16,7 5-20 0,-1-5-8 0,-6 0 1 15,10 1-3-15,-5 0-8 0,-1 2-10 0,-4-3-3 0,5 2-8 16,-3 0 4-16,0 1-7 0,-2-3-2 0,0 7-3 16,0-1-3-16,-2 1 8 0,-1 2-3 15,-1-1 5-15,0 4-1 0,0-3-9 0,1 0 5 0,-2 2-7 16,2 0-5-16,-1 1-2 0,2-2-3 0,0 1 1 16,2-1-3-16,0 1-3 0,2 0 4 15,2-3-2-15,3 0 1 0,-4 0 1 0,4-2-6 0,6 0 6 16,1 0-2-16,-1-3 1 0,2 1 3 0,-2-3-8 15,0 1 0-15,-4 0-3 0,-2-2-2 0,1 0 2 16,-1-2-4-16,0 1-9 0,0 0-12 0,-2 0-18 16,-5 1-29-16,7-2-49 0,-7 2-195 0,4-2-325 0,-4 2 145 15</inkml:trace>
  <inkml:trace contextRef="#ctx0" brushRef="#br0" timeOffset="199103.66">18607 7990 10 0,'-4'-5'130'0,"4"5"-4"16,-1-6-6-16,-1 1-14 0,0 1-11 0,2 1-17 16,-4 0-1-16,2-1 0 0,-2 0-11 0,4 4-5 15,-4-7-12-15,0 3-4 0,3 1-2 0,1-1-7 0,-4 0-1 16,0 1-1-16,2 0-6 0,-1 0-6 16,-3-1 0-16,2 0-10 0,-2 1 8 0,-2 0-7 15,2 0 5-15,-4-1-2 0,-2 3-1 0,-1-2-1 0,2 2 7 16,-1-1-10-16,0 0 2 0,-4 1-5 0,2-1 1 15,4 1 4-15,-3 1-7 0,-1 0 11 0,1 1-11 16,3 1-3-16,-3 0 1 0,2 1 0 0,-1 4-1 16,-1-2 3-16,1 3-4 0,-1 2 0 0,-1 1 5 15,1 1-4-15,0 1 6 0,1 0 14 0,-1-1-2 16,0 1-6-16,0-1-4 0,-1 2 5 0,4-1-5 16,-3-1 0-16,0 1 1 0,4-2 0 0,-1 1-4 0,1-4 4 15,2 2-5-15,0 0-1 0,1 0 2 16,2-5 0-16,-2 5-5 0,2-2-2 0,0-1 4 0,1 0-3 15,1 2 3-15,-1-1-4 0,-1 4 3 0,3-3-1 16,0-1-3-16,-1 2 0 0,2 0 5 0,0 1-6 16,2-2 5-16,-2 2 0 0,2 1-2 0,1-4-4 15,-1 3 4-15,4-1-1 0,-1 0-4 0,1-1 6 16,2 0-8-16,1-3 5 0,2 3-4 0,3-1-1 0,4 1 6 16,0-2-4-16,1-1-5 0,-1 0-4 15,4-2 4-15,6-3 0 0,-6-1-3 0,-1-2 2 16,1 0 5-16,0 1-3 0,-2-3 5 0,2 2 1 0,-3-1-6 15,-1-1 7-15,1-1-5 0,-1-1 6 16,-5 1-6-16,-2-1 6 0,2 1 0 0,-1-2-1 0,-3 2 7 16,2-2-2-16,-2-2-1 0,-1-2-4 0,2 4 5 15,1-7 5-15,-2 2-9 0,2-1 8 0,-4-2 1 16,1-2-2-16,-2 0-3 0,3-1 3 0,0-7-2 16,-5 0 3-16,0 5-3 0,0-5 3 0,-3-1-4 15,3 8-1-15,-8-4-8 0,3 4 14 0,-6 0 2 16,5-1 6-16,-6 2 2 0,4 0 3 0,-6 2-3 15,2 1-3-15,-6 0-1 0,-1 2 1 0,-8-3-4 16,-4 5-1-16,-1 3-3 0,-1 2-7 0,-2 2-5 0,-5 1-12 16,4 3-27-16,2 2-18 0,0-1-31 0,3 5-67 15,-1-5-103-15,0 5-282 0,8 0 125 0</inkml:trace>
  <inkml:trace contextRef="#ctx0" brushRef="#br0" timeOffset="200452.68">20382 7902 30 0,'-10'1'77'0,"2"0"-7"16,3-1-7-16,-4 2-2 0,2 0 1 0,0-2-3 16,-2 0-3-16,-2 3-7 0,0-1 1 0,0-2-8 15,-2 2-2-15,2 0 4 0,-1 0-7 0,-1 3 1 16,1-4 1-16,-2 3-2 0,2 0 3 0,-2-1-2 16,-4 3-2-16,4-3-3 0,1 2-4 0,-1-1-4 15,4 2 5-15,-8 1-2 0,7-2 2 0,-6 4 22 16,6-1-4-16,-2 0-4 0,-3 3-8 0,5-4 1 15,-3 3-9-15,1 0 3 0,-1 1-4 0,1-1-1 16,-2-1-2-16,2 1-3 0,4-1 0 0,-3 0 1 0,1-1-12 16,2-1 5-16,-1 2-4 0,2 0 3 0,3 0 4 15,-2-1-5-15,-1 2-4 0,4-2 1 0,0 3-1 16,2-4 0-16,-1 5-1 0,2-4-2 0,0 4-3 16,2-3 3-16,0-1-2 0,2 2 5 0,-1-1-7 15,2 1-1-15,1-3 3 0,2 3 0 0,-2-3 1 16,1 1-1-16,1 1-6 0,3-1 3 0,-4-1-1 15,3 0 0-15,0 1-4 0,1-4 0 0,-1 4 0 16,3-3-1-16,-1-1-3 0,1 4 4 0,-1-4 0 0,-2 0-5 16,4 4-2-16,-2-3-3 0,2 0 5 15,1 0-2-15,2 2 0 0,1-4-3 0,1 3 3 0,4-3-7 16,-2-2-3-16,1 2-11 0,7-1-2 0,1-1 8 16,0 3-9-16,0-3 2 0,4 2 7 0,-1-3-3 15,0 0 4-15,-1 2 6 0,-4-4-4 0,-7 2 9 16,-3-2 0-16,3 2 0 0,-5-2 3 0,1-3 3 15,0-1-4-15,-7 0 8 0,0 0-3 0,1-4 18 16,-1 3 6-16,0-3 3 0,0-5-3 0,3 2 5 16,-3-4 0-16,0 0-5 0,5-7 14 0,-3 0 1 0,1-2-5 15,-2 1-1-15,-2-1 3 0,2 1-5 0,-3 0 2 16,-1 6-9-16,-5-5 7 0,-2 3-8 16,-2 3 3-16,-1-2 0 0,-2 2-1 0,-6 0-4 0,-1 3-2 15,-2 0-2-15,-5-2 1 0,-6 3-4 0,2 0-2 16,-3 3-4-16,0 1-5 0,-1 0-8 0,0 5-12 15,6 1-25-15,-7-4-33 0,1 3-64 0,-3 3-85 16,2-3-250-16,1 3 112 0</inkml:trace>
  <inkml:trace contextRef="#ctx0" brushRef="#br0" timeOffset="205089.24">19968 6658 39 0,'0'-3'146'0,"4"1"-16"16,-4 2-13-16,3-3-7 0,-2-1-16 0,-1 4-2 15,0-6-8-15,0 6-8 0,0-4-3 0,0 4-12 16,0-4-2-16,0 4-6 0,1-5-9 0,-1 5-9 16,0 0 5-16,0 0-6 0,-1-6-1 0,1 6-4 0,0 0-3 15,0 0-2-15,0 0-6 0,0 0-1 0,0 0-1 16,-1-4-3-16,1 4 1 0,0 0-4 0,0 0 5 15,0 0-3-15,0 0-3 0,0-5 0 0,0 5-4 16,0 0 3-16,-3-3-1 0,3 3 0 0,0 0 5 16,-4-5-7-16,4 5-1 0,-1-2-2 0,1 2 2 15,-3-3-5-15,3 3 4 0,0 0-1 0,-6-4 2 16,6 4-3-16,0 0 3 0,0 0-1 0,-4-3-1 16,4 3-4-16,0 0 3 0,0 0 1 0,-6 0-13 0,6 0 10 15,0 0-1-15,-11 3 2 0,11-3 1 16,-10 2-3-16,5 1 4 0,0 0 3 0,1 1-6 0,-4 1-2 15,2 2-2-15,-5 0 3 0,4 0 5 0,-2 0-5 16,0 3-4-16,-2 1 6 0,3-1 1 0,-3 3 1 16,0 2-1-16,2 2 2 0,-1 1-4 0,4 2-3 15,-2 5 3-15,2 3 6 0,-3-1-6 0,3 0 0 16,-1 4-1-16,1-1 7 0,-3-2-1 0,1 1-3 16,3 2 0-16,-3-3 4 0,-2 0-1 0,5 0-3 15,-4 1 4-15,-3-3-1 0,1-1 0 0,0 2 0 16,0-4 1-16,-4 2-3 0,0-1 1 0,-3-2-6 0,10-4 5 15,-3-2-2-15,0 2 4 0,2-3-4 0,1 5 3 16,-1-3 0-16,0-3-1 0,1 1-1 0,2 1 1 16,3-2 1-16,-5 1-7 0,7-4 6 0,0 0-3 15,-2-2 0-15,3 1-2 0,0 0-2 0,-1 1 7 16,-2-3 4-16,2 1-2 0,2-3 0 0,-2 1-1 16,1-2-3-16,1-1 3 0,-1 1-4 0,-1-1-6 15,-2 0 12-15,3-4-2 0,-3 5 3 0,3-2 1 16,0-3 2-16,-4 1-8 0,0 2 8 0,4-3 0 15,0 0 1-15,-5 3-8 0,5-3 4 0,0 0-2 0,-6 0 5 16,6 0-20-16,0 0-18 0,-7-3-37 0,7 3-69 16,-5-7-114-16,1 2-268 0,3 0 118 0</inkml:trace>
  <inkml:trace contextRef="#ctx0" brushRef="#br0" timeOffset="205735.81">19378 7406 30 0,'0'0'105'0,"0"0"-22"16,0 0-3-16,0 0-10 0,0 0-13 0,0 0 5 16,0 0 0-16,0 0-18 0,0 7 6 0,0-7-12 15,0 0-3-15,7 7 8 0,-7-7-9 0,4 3 1 16,-2 1-16-16,-1-2 7 0,0 2 4 0,-1 0 2 15,1 0-6-15,-1 1 2 0,2 1 18 0,-1-2-3 16,0 1-2-16,-2 1-8 0,1 0-3 0,1 0 2 16,1-1-8-16,-4 1 2 0,2 0-1 0,2 0 0 0,-1 2 2 15,-1 0-4-15,0-4-5 0,0 7 2 16,0-3 6-16,-1 4 5 0,1-2-1 0,-2 0-7 16,1 0-1-16,0 2 0 0,1-3-4 0,1 1-3 0,0-2 6 15,1 2-1-15,-1-3-3 0,0 0 2 0,0-2-6 16,1 1 5-16,-1-2-5 0,2 0 2 0,-2 1 2 15,1-4 1-15,-2-1 6 0,13 0-1 0,-5-1 2 16,0-1-2-16,2-2 2 0,1 0 1 0,-2 0-1 16,-4 0-5-16,4-2-1 0,-1 3-5 0,2-4-2 15,-1 0 2-15,0 1-3 0,-4 4 0 0,0-2-3 16,4 1-2-16,-5 2-5 0,1-1 11 0,-1-1-5 0,1 3-4 16,-1-2-2-16,1-1 2 0,-5 3 1 15,5-1 0-15,-5 1-3 0,0 0-1 0,9-2 1 16,-9 2 0-16,4-1-2 0,-4 1 1 0,0 0 3 0,0 0-1 15,0 0-4-15,0 0 5 0,0 0-3 0,2-3 1 16,-2 3-4-16,0 0 5 0,0 0-2 0,0 0-2 16,0 0-1-16,2 11 2 0,-2-10 7 0,0-1-6 15,1 8 3-15,0-6-4 0,-1-2 2 0,5 7 1 0,-4-4-2 16,-1-3 6-16,0 0 2 0,2 1-5 16,-2-1 1-16,0 0-2 0,0 0 2 0,0 0-2 15,0 0 5-15,-13-12-2 0,9 9-1 0,-1-3 3 0,0 1 0 16,-4-3-4-16,0 0 3 0,0 0-1 0,-5-1-2 15,5 0 1-15,0 4 1 0,-2-6-4 0,-1 5-2 16,3-5 4-16,-6 4-3 0,2-3-4 0,1 5-15 16,3 1-16-16,-1 1-39 0,5-1-48 0,-2 4-200 15,3-3-348-15,4 3 155 0</inkml:trace>
  <inkml:trace contextRef="#ctx0" brushRef="#br0" timeOffset="-210518.31">19950 6667 78 0,'0'0'75'16,"0"0"-6"-16,0 0-11 0,0 0-6 0,-2-2-3 15,-1-1-3-15,3 3-3 0,-4-2-1 0,4 2 9 16,-5-3 5-16,5 3 3 0,0 0 3 0,-4-4-16 16,4 4 2-16,-1-4-4 0,1 4-2 0,0 0-2 15,-4-4-4-15,4 4 0 0,0 0-10 0,-1-4 6 0,1 4-5 16,0 0-7-16,0 0-1 0,0 0-1 0,-2-3-2 16,2 3-3-16,-3-2-5 0,3 2 2 15,0 0-7-15,0 0 3 0,-16 4 0 0,11-1-6 0,-3-1-1 16,1 1-4-16,-3-1 2 0,1 1 4 15,3-1-3-15,-5 3-4 0,2-2-4 0,-1 4 7 0,1-3 1 16,-1 1-4-16,0 2 6 0,1-2-11 0,0 3 11 16,-1-2 1-16,1 2-10 0,0 0-3 0,-4 1-2 15,5-1 4-15,-1 2-6 0,3-4 9 0,-3 6-3 16,1-4 4-16,3 4-2 0,0-2 1 0,-2 6 0 16,4-4 7-16,-5 2-6 0,4 1-2 0,-1 2 1 0,-1-2 1 15,3 1 1-15,-4 0 2 0,3 0 0 0,-1 0 1 16,1 0 4-16,1 1-1 0,-3-3 4 15,1 3-14-15,2-2 5 0,0 2 4 0,-3 2 2 0,2-1-6 16,-1 0 4-16,0 2-3 0,-1-3 0 0,1 2 1 16,-4 6 3-16,5-7-1 0,1-2 0 0,0 1-1 15,-2-1 1-15,1-1 2 0,1 1-11 0,1-4 10 16,-1 0-1-16,2 0-12 0,-2 1 10 0,3-2-5 16,0 1 4-16,-1-3 2 0,2 2-3 0,-1 1-2 0,0-4 1 15,3 3 3-15,-2-2 3 0,-1-3 0 16,4 2 0-16,-3 0 1 0,2 3-7 0,-2-6 7 15,3 2 1-15,0 0-3 0,-3-2 0 0,0 1-8 0,0 1 10 16,1-2-13-16,-1 1 5 0,-1 1 6 0,-1-4 0 16,-2 2 0-16,1-1 3 0,-1 1-6 0,1 0 3 15,-1-2-2-15,0 2 0 0,0 2 0 0,-1-3-5 16,1 1 6-16,1 2 4 0,-1-2 0 0,-1-1-4 16,4 3 6-16,-5-2-6 0,4 1-1 0,0-2 6 15,2 2 3-15,-2 1-2 0,1-1-5 0,1 0 0 16,-1 1 6-16,0-1-5 0,0-2-2 0,0 3 3 0,0-1 2 15,1-4 1-15,-1 4-6 0,0-2-5 0,0 0 10 16,0-1 2-16,-1 3 0 0,1-6-2 16,-4 5-1-16,4-5 3 0,0 3-14 0,0-3-11 0,-1 3-24 15,1-3-114-15,-7 3-170 0,7-3 76 0</inkml:trace>
  <inkml:trace contextRef="#ctx0" brushRef="#br0" timeOffset="-209711.58">19374 7470 28 0,'0'0'62'0,"0"0"-12"0,0 0 1 0,0 0 3 16,0 0-9-16,0 0-3 0,0 0-2 0,-3 9-1 0,3-9-7 16,0 0-7-16,0 6-6 0,0-6 6 0,-1 5-5 15,1 0 5-15,0-5-4 0,0 7-3 16,0-5 1-16,1 1-3 0,1 3 8 0,-1-1 1 0,-1-2 2 15,3 0-11-15,-2 4 1 0,0-2 4 0,0 0 0 16,3 4 1-16,-3-3 3 0,2 3-2 16,1-1-4-16,-2 2 1 0,2-1-2 0,1 1 2 0,-2-4-6 15,2 4 1-15,0 0-6 0,-1-3-2 0,0 3 13 16,-2-2-12-16,2 0-2 0,0 1 5 0,1-2-2 16,0 1-2-16,0-3-2 0,-3 0 2 0,1 3-4 15,1-4 4-15,-4 0-8 0,4 3 6 0,-4-3 1 16,0 2-2-16,0-2 3 0,1 0 3 0,-1-4-10 0,0 8-5 15,0-6 1-15,-1 2 6 0,1-4-3 0,0 7 6 16,0-7-7-16,0 4 3 0,0-4-4 0,0 4 4 16,0-4-3-16,-2 3 9 0,2-3-1 0,0 0-4 15,0 0-2-15,0 0 1 0,0 0 11 0,0 0-4 16,0 6-7-16,0-6 8 0,0 0-7 0,0 0 4 16,0 0 0-16,9-10 2 0,-7 7-9 0,3 0 3 15,-1-2-2-15,-1-2 3 0,0 3 0 0,1-1-4 16,0 0-1-16,1-2 7 0,-2 2-6 0,0-3 0 15,1 2 0-15,0 0 3 0,0-1-7 0,1 3 9 16,-1-3-7-16,0 3 5 0,1 0 0 0,0 1-3 16,-2-3-3-16,2 3-4 0,-4 1 8 0,4-2-12 0,-2 0 8 15,1 2-1-15,-4 2-1 0,5-4-1 0,-3 3 4 16,-2 1-9-16,0 0 4 0,4-5-5 0,-4 5-11 16,1-4-1-16,-1 4 9 0,0-3-3 0,0 3 7 15,0 0 1-15,0 0 0 0,-4-5 1 0,4 5 5 16,-7-5-4-16,3 3 1 0,1-2-9 0,0 2 17 15,-4 1-4-15,7 1 5 0,-6-3 2 0,-2-1-2 0,6 0 5 16,-2 0 3-16,0 1-2 0,-1 1-6 16,-2-1 1-16,1 1 5 0,1-2-6 0,-3-2 0 0,1 4-3 15,0-1-9-15,-3 1 8 0,2-3 2 0,-1 3 4 16,-1-5-6-16,1 5 2 0,-2-1 1 0,-2 0-10 16,4 1-2-16,0-3-23 0,-2 1-20 0,0 1-81 15,1-2-146-15,3 1 65 0</inkml:trace>
  <inkml:trace contextRef="#ctx0" brushRef="#br0" timeOffset="-133396.48">11638 16562 39 0,'20'-2'73'0,"0"2"-14"0,-1-1-5 16,-1-1-1-16,-3 1-8 0,5 2-1 0,-8-1-13 16,2 2-2-16,-1-2-16 0,-1 1-17 0,0-2-18 15,1 1-47-15,0 0-75 0,-1 1 33 0</inkml:trace>
  <inkml:trace contextRef="#ctx0" brushRef="#br0" timeOffset="-132944.45">12104 16534 12 0,'8'0'24'0,"1"-1"-3"15,1 0 0-15,-1 1-5 0,3 0 0 0,-1-2-4 16,-2 1 3-16,1 1 0 0,3-1 7 16,-1-1 14-16,0 1 7 0,1 0-1 0,0 0-5 0,2-2 13 15,2 0-2-15,0-1-6 0,0 2-6 0,0-3-6 16,1 2-4-16,-4 1 6 0,4-1-5 0,0 0-7 16,0 2 0-16,1-5-10 0,-3 5 6 0,2 0 1 15,0-2 0-15,1 1-10 0,-2 0 5 0,2-4-6 16,0 2 3-16,-6 2 2 0,1 0-1 0,4-1 0 15,-4 1 1-15,-2 0 1 0,5 1-6 0,-2 1 8 16,-2-1-12-16,0 0 8 0,2 1 0 0,-2-2-5 16,7 2 1-16,-4 0-3 0,3 0 0 0,2-1-3 15,7 1 2-15,0-3-2 0,-6 2 2 0,8-3 2 16,-3 3-1-16,1-3-3 0,-1 1-5 0,-9 0 6 16,4 3-3-16,-4 0 5 0,-7-2-1 0,1 2-6 15,-1 0 1-15,-2 0 7 0,-2 0-2 0,0 0-6 16,-7 0 3-16,13 0 2 0,-8 0-6 0,-5 0 1 15,13 2 2-15,-7-2 6 0,1 0-10 0,0 0 6 0,2 0-14 16,4 0 16-16,-3 0 1 0,7-2-7 16,-4 2-9-16,6-3-10 0,-2 1 7 0,-1 0-3 15,2 1 4-15,0 0 0 0,-3 0 3 0,2 1 0 0,-3 0 3 16,-3-1-3-16,1 1 4 0,-2 1 8 0,0 0 3 16,-2-1-3-16,-3 0 0 0,-5 0 1 0,10 1-2 15,-6-1 7-15,-4 0-4 0,8 1 1 0,-8-1-6 16,1 3-3-16,-1-3-19 0,0 0-34 0,5 1-44 15,-5-1-111-15,0 0 48 0</inkml:trace>
  <inkml:trace contextRef="#ctx0" brushRef="#br0" timeOffset="-131898.35">20016 16107 11 0,'-7'-1'81'0,"7"1"-13"0,-13 0-15 16,7 1 1-16,-7 1-23 0,4-1-39 0,-2 1-41 0,2 1-52 15,-2-2 24-15</inkml:trace>
  <inkml:trace contextRef="#ctx0" brushRef="#br0" timeOffset="-131666.98">19899 16179 31 0,'12'-2'90'0,"-12"2"-6"15,10 0-8-15,-5 2-8 0,5 0-8 0,-2 0-4 16,2 1-6-16,0-1-5 0,2 1-4 0,2 0-4 16,-1 1-2-16,6-1-5 0,-4 0-5 0,6 2-3 15,-3-1 0-15,3 0-4 0,-2-1-1 0,-1-1 3 16,9 2-8-16,-5-2-5 0,-2 3-12 0,3-3-1 15,-1 0-11-15,0-1-11 0,0 1-6 0,4-1-13 16,2 0-11-16,-6 0-51 0,6 0-118 0,2 2 53 0</inkml:trace>
  <inkml:trace contextRef="#ctx0" brushRef="#br0" timeOffset="-131336.75">21709 16346 56 0,'19'0'56'0,"-3"0"-6"0,5 0 1 15,-2 3-6-15,-2-1 0 0,2 1-7 16,-3-2 1-16,4 2 1 0,-1-2-2 0,-4 2 2 16,4 0-8-16,-6-1 6 0,1-1-1 0,-2-1 8 0,-2 2-2 15,2-4-3-15,-3 4 1 0,-1-2-5 0,4 0 3 16,-5 0-7-16,1 0-9 0,5-2 0 16,-2 0 5-16,0-1-4 0,1 1-1 0,-3-1-17 0,2-2-23 15,1 1-41-15,-3-1-34 0,0 0-49 0,1-2-151 16,-1 2 67-16</inkml:trace>
  <inkml:trace contextRef="#ctx0" brushRef="#br0" timeOffset="-87620.07">31278 8926 33 0,'5'-4'104'0,"-2"0"11"16,-1 1-3-16,1 1-6 0,-3 2-8 0,5-5-14 15,-4 3-10-15,2-3-2 0,0 2-7 0,0 1-10 16,0-2-7-16,1 2-4 0,-4 2-4 0,5-4 1 16,-3 0-12-16,-2 4 1 0,4-3-9 0,-4 3 1 15,1-4 2-15,-1 4 2 0,0 0-11 0,2-3-1 16,-2 3-2-16,4-3-8 0,-4 3 7 0,0 0-4 16,0 0 7-16,0 0-1 0,0 0-2 0,1-4 4 15,-1 4 0-15,0 0-2 0,0 0-4 0,0 0-3 16,-3-5 3-16,3 5-3 0,-5-3 6 0,1 0-6 15,4 3 1-15,-7-2-8 0,-1-1 4 0,2 0 3 16,-3 1-1-16,0-2 2 0,1 2-5 0,2-1-2 16,-2 1 1-16,-1 1-2 0,0-3 4 0,0 1 2 15,0-2-3-15,-3 3-1 0,1-1-1 0,-3 2 0 16,3-2 5-16,0 3-4 0,-3-3-17 0,0-1 17 0,0 3 1 16,2 0-3-16,-2 1 5 0,1 0 1 0,2-1-5 15,-1 1 4-15,-1 0-3 0,0 0-9 0,0 0 10 16,-2 0 0-16,2-2 2 0,0 2-2 0,-2 0-5 15,2 2 3-15,-1-1-1 0,1-1 5 0,0 1-3 16,0 0-13-16,0-1 11 0,1 2 5 0,0 0 2 16,0-1-4-16,2 1-2 0,0-2 3 0,2 3-1 15,-1-2-1-15,1 0-1 0,3 1 4 0,-6 1 0 16,-1 2 2-16,3-3-5 0,-3 1-2 0,1-1 2 16,2 1-1-16,-1 1 5 0,1-2-4 0,1 0-3 15,-2 0 1-15,1 1-3 0,-2 1 7 0,-2 0-7 16,4-3 3-16,-2 1 0 0,3 1 3 0,-1-1-1 15,-1 2 4-15,2 1 2 0,-1-4-8 0,4 1 0 0,0 2 0 16,0 1-4-16,-3-3 1 0,4 1 3 0,-1 0-14 16,1 1 16-16,3-1 3 0,0 2-2 15,-2-2-2-15,3-3 1 0,-4 5 1 0,3-1 0 0,-1-3 2 16,2-1-2-16,-3 6 2 0,3-6-2 0,0 0-3 16,-1 5-3-16,1-5 1 0,0 0 9 0,0 0-9 15,-3 2 5-15,3-2 2 0,0 0-2 0,0 0-3 16,0 0 6-16,0 0-6 0,0 0 1 0,0 0 0 15,0 0 7-15,0 0-5 0,9-10 1 0,-9 10-4 16,1-4-1-16,-1 4-8 0,3-3 11 0,-3 3 1 16,1-4-1-16,-1 4 5 0,0-3-3 0,0 3-6 15,4-4 0-15,-4 4 3 0,1-3 2 0,-1 3-4 16,0 0 4-16,0 0-1 0,0-4 5 0,0 4-7 0,0 0 1 16,0-4 5-16,0 4-12 0,0 0 9 15,0 0-8-15,0 0 6 0,-1-5-5 0,1 5 5 16,0 0 2-16,0 0 4 0,0-6-8 0,0 6 5 0,0 0-1 15,0 0-9-15,-1-5 0 0,1 5 8 0,-3-3-1 16,3 3-1-16,-4-3 7 0,4 3-7 16,0 0 2-16,-3-4-1 0,3 4-3 0,-3-4 4 0,3 4 5 15,0-5-7-15,0 5 0 0,0-4 2 0,0 4-1 16,0-5-2-16,0 1 2 0,0 4-1 0,3-5 2 16,-3 5-2-16,2-4 5 0,-2 4-5 0,5-1-4 15,-1-1 3-15,-4 2 1 0,8-1-2 0,-8 1 4 16,0 0 1-16,9 0-3 0,-9 0-1 0,7 1 0 15,-7-1-8-15,7 2 15 0,-7-2-9 0,0 0 6 16,0 0-3-16,5 0 2 0,-5 0 0 0,0 0 1 16,0 0 1-16,0 0-4 0,0 0-3 0,0 0 0 15,0 0 1-15,0 0 7 0,5 1-8 0,-5-1 1 0,0 0 6 16,0 0-8-16,0 0 8 0,0 0-6 16,0 0 0-16,0 4 5 0,0-4-13 0,0 0 9 15,0 0 4-15,-4 8 2 0,2-6-5 0,-5 2-2 0,2-1 7 16,-4 0-7-16,4 0-1 0,-5 1 5 0,2 0-2 15,-2-1 0-15,2 0 4 0,1 1-6 0,1 1 2 16,0-2 3-16,1-1-6 0,-1 1-8 0,1 2 15 16,1-1-4-16,-1 1 2 0,0-2 2 0,-1 1 1 15,1 0-2-15,0 2-1 0,0-3 0 0,1 1-3 16,-1-1 2-16,1-1 1 0,2 1 1 0,2-3 1 16,-5 4-2-16,3-1 1 0,2-3-1 0,0 0-1 15,-4 4 0-15,4-4-1 0,2 5 3 0,-2-5-5 0,9 5 7 16,-4-5-1-16,4 3-2 0,1-1 3 15,0 1-1-15,0 1-4 0,1 1-2 0,-2-1 4 16,3-1 1-16,-3 2-10 0,-1-2 4 0,-3 1 7 0,1-2-6 16,-2 1 9-16,1-2-3 0,2 3 1 0,-5-3 1 15,2 1-5-15,-4-2-1 0,9 0 1 0,-9 0-1 16,0 0 5-16,0 0-1 0,0 0-2 16,9-3-2-16,-9 3 4 0,0 0 4 0,0-4-6 0,0 4-5 15,0 0 4-15,-5-6 2 0,5 6 3 0,-8-7-8 16,2 2 5-16,1 1-4 0,-3 1 1 0,4-4 2 15,-1 2-1-15,-1 0 6 0,-2 0-1 0,4 0-4 16,3 1 4-16,-3-4-2 0,0 1 3 0,2 1-21 16,-1-1 19-16,3 2 6 0,-3-3-12 0,1 1 9 15,2 1 1-15,0 2-4 0,0-4 1 0,0 2-4 16,0 2 6-16,0-3 3 0,0 1-7 0,2 2 4 16,-2 0-2-16,0-1 1 0,0 2-3 0,0 3 1 0,0-7 1 15,-2 4-3-15,2 3-4 0,0-6 0 0,0 6 6 16,0-5-3-16,0 5-10 0,0 0 8 15,0 0 0-15,0 0 1 0,0 0 6 0,0 0-1 0,0 0-5 16,0 0 3-16,0 0-4 0,0 0-1 0,0 0 4 16,0 0-1-16,5 12-1 0,-5-12-3 0,0 5 3 15,0-5 3-15,0 4-4 0,0-4 1 0,0 0 1 16,-3 4 2-16,3-4-1 0,0 0-3 0,0 0 3 16,0 0-4-16,-4 3 0 0,4-3 4 0,0 0-3 15,0 0 1-15,0 0-3 0,0 0 6 0,0 0 0 16,-2 4-2-16,2-4 1 0,0 0-1 0,0 0 0 15,0 0 0-15,0 0 1 0,0 0-3 0,0 0 2 16,0 0 2-16,0 0-2 0,0 0-2 0,0 0 8 0,0 0-4 16,0 0-11-16,0 0 3 0,0 0 1 15,0 0 1-15,0 0-5 0,4 4 6 0,-4-4-1 16,5 1 3-16,-2 1-2 0,1 1 1 0,-2-1 2 0,3 2-7 16,-1-2 3-16,-4 1 4 0,4-1 1 0,-3 2-2 15,2 0-6-15,-2 0 7 0,-1-4-2 16,3 5 0-16,-1-1 0 0,-2-2-3 0,0 2 2 0,0-4 5 15,1 6-2-15,-1-2-2 0,3-2 4 0,-3-2-3 16,1 8-6-16,-1-4 6 0,0-4 3 0,0 5-3 16,0-1 3-16,3-1-7 0,-3-3 2 0,1 5 5 15,-1-5 2-15,0 0-5 0,0 3 7 0,0-3-8 16,0 0 3-16,0 0-3 0,0 0 2 0,0 0 3 16,0 0-7-16,0 0 3 0,0 0 5 0,-18-7-3 15,18 7-2-15,-5-3-1 0,5 3-8 0,-4-2 9 16,4 2 3-16,-5-4 1 0,5 4 3 0,-4-3-7 15,4 3 0-15,0 0-2 0,-12 2 4 0,12-2-7 16,-7 2 3-16,2-2-1 0,5 0 9 0,-8 3-6 0,8-3-1 16,-3 2 1-16,-1 1-3 0,4-3 0 15,-3 4 3-15,3-4-1 0,0 0 2 0,-2 3 0 0,2-3 6 16,0 0-3-16,0 4 0 0,0-4-5 0,0 0 4 16,0 0 0-16,0 0-1 0,0 0-3 0,0 0 2 15,0 0 4-15,0 0-6 0,0 0-1 0,18-7 5 16,-16 5-4-16,3-3 1 0,-3 3 3 0,1-1-5 15,1-1 0-15,-4 4 1 0,5-6 1 0,-2 3 2 16,-1-1-2-16,2 3-2 0,-4 1-1 0,2-3 3 16,-2 3 6-16,2-3-9 0,-2 3 0 0,0 0 3 15,0 0-2-15,1-4 1 0,-1 4 0 0,0 0-6 16,0 0 6-16,0 0 2 0,0 0-3 0,0 0 3 16,0 0-5-16,0 0 4 0,0 0-2 0,0 0 5 15,0 0-2-15,-5 11-2 0,5-11 0 0,-4 4 1 16,2-3 2-16,2-1-1 0,-3 6 3 0,0-4-3 0,1 1-1 15,2-3-2-15,-4 4 4 0,2-2-1 0,2-2-1 16,-3 5 1-16,3-5-3 0,-5 2 5 16,5-2-10-16,-2 3 5 0,2-3 3 0,0 0-4 0,0 0 2 15,-2 2 2-15,2-2 2 0,0 0 3 0,0 0-6 16,0 0 2-16,0 0-2 0,0 0 1 0,7-9-2 16,-3 5-3-16,-3 0 4 0,-1 4 1 0,4-6-1 15,-2 2-6-15,0 0 4 0,-2 0 7 0,3-1-4 16,-3 0-2-16,0 0 2 0,-3 2 0 0,3 3 3 15,0-7-5-15,0 4 5 0,-2-2-5 0,2 5 2 16,-2-6-3-16,-1 5 1 0,3 1-5 0,-4-5-7 16,4 5-12-16,-4-2-3 0,4 2-4 0,-5-2-23 15,5 2-2-15,0 0-12 0,0 0-32 0,-10 6-107 0,10-3-224 16,0-3 99-16</inkml:trace>
  <inkml:trace contextRef="#ctx0" brushRef="#br0" timeOffset="-85270.37">30000 8867 14 0,'-7'-7'34'0,"-1"4"-6"15,-2-4 0-15,1 0-7 0,-1 0 2 0,-2 2-1 16,-1-2-6-16,4-1 0 0,-6 1 0 0,2 1-1 16,1 0-3-16,1 0 3 0,-8 0-4 0,4-1-2 15,-3-1-1-15,1 3 3 0,1 0-6 0,-2-2 3 16,0 3-5-16,-1-2 3 0,-2 2 6 0,2 0-10 15,0-1 2-15,2 1 0 0,-2 2 2 0,1-1-1 16,0 1 0-16,2-3-4 0,-2 4 2 0,-1-1 4 16,5 2-10-16,-4 0 5 0,1 0-3 0,3 1 1 0,0 0 0 15,-2 0 9-15,3 2-13 0,-4 0 4 16,4 1 8-16,-1-3-8 0,1 4-1 0,1-1 1 0,-1 0 2 16,1-1-2-16,0 3 0 0,-4 0 1 0,2 0-1 15,3-1 1-15,-6 1-2 0,7 2 3 0,-3-4-5 16,0 3 4-16,3 1 1 0,1-4 1 0,-4 4-3 15,6-2-2-15,0 0-2 0,0 4 4 0,-2-5 0 16,4 4 1-16,1 0-3 0,-1-1 2 0,1 1-5 16,1-1 8-16,-2 1-4 0,1 0 2 0,1 0-3 15,-1 0 3-15,0 1 0 0,1 0-2 0,1-2 4 16,-2 1-2-16,0 3 1 0,2-6-4 0,0 5 5 16,1-5-5-16,0 5 1 0,-1-4 2 0,2 0 0 15,-1 3 2-15,-1-2-5 0,2 1 2 0,0-1-2 0,0 1 4 16,0 0-2-16,1 1 0 0,-1 0 3 15,2-1 0-15,0 1-4 0,-1 0 3 0,0-1-3 16,2 1 1-16,1 1 3 0,-1-2-3 0,1 2 1 0,0-3-1 16,0-1-1-16,2 2-2 0,1 0 5 0,2 0-4 15,0 0 2-15,5 3 3 0,-5-4 9 0,5 4-15 16,0 0 2-16,-1-1 2 0,0 1-3 0,0-2 2 16,-1 2-4-16,-1-2 4 0,1 0 1 0,-3 0 0 15,1-2-1-15,-2 1 1 0,-1 0-1 0,3-1 0 16,0 0 1-16,-3 1-2 0,6-1-2 0,-4 0 4 15,0 0 0-15,2-2 0 0,0 3-2 0,0-2 1 16,6-1 3-16,-2 4-6 0,4-4 5 0,0-2 5 16,-1 5-5-16,5-4 2 0,-1 1 1 0,-1 0 1 15,5 0 3-15,-5-2 1 0,0 2 0 0,-3-2-5 16,1-1 3-16,0-3-4 0,-6 4 3 0,0-3-4 0,6 2 2 16,-7-2 6-16,1 1-11 0,-3-1 1 15,-2-1 0-15,0 0 7 0,-1 0-6 0,3-1 0 0,-2-1 13 16,2 0-9-16,-1-3 2 0,-1 3 10 0,2-4-5 15,1-1 1-15,-2 2 6 0,7-6-8 0,-5 3 8 16,4-7-2-16,-2 1 5 0,1 2-9 0,2-1 3 16,-4-3-5-16,2-3 7 0,-2 3-5 0,-1-2 2 15,-3 1-6-15,1-8 7 0,-4 8-4 0,3-9 3 16,-4 1-5-16,0 7 1 0,-3-1-2 0,1-1 9 16,-2 1-5-16,-2-1 4 0,-1-1-2 0,-1 1-5 15,0 3 6-15,1-1-3 0,-4-2-5 0,1 2-4 16,0 2-2-16,-1-1 3 0,0 0 1 0,-1 2 0 15,4 3-3-15,-1 0 0 0,1 2 2 0,-1 1-3 0,-1 0 4 16,2 1-2-16,1 3-6 0,1 0 5 16,-1 2-20-16,-1-1-28 0,2 1-28 0,-5 1-80 15,2 0-162-15,0 1 71 0</inkml:trace>
  <inkml:trace contextRef="#ctx0" brushRef="#br0" timeOffset="-65655.78">29351 8248 16 0,'0'0'21'0,"3"-2"-2"0,-3 2 1 15,0 0-4-15,0 0-2 0,0 0 1 0,0 0-4 16,0 0 3-16,0 0-3 0,0 0-2 0,0 0 3 16,0 0-7-16,0 0 2 0,0 0-5 0,0 0 2 15,0 0 1-15,-19 1-1 0,19-1 1 0,-7 1-2 16,7-1-3-16,-9 2 6 0,4 0-2 0,1-1-1 15,-3 3 2-15,0-4 0 0,-2 1 1 0,3 2-4 16,-3-2 1-16,1 1-3 0,-1-1 6 0,-1 2-4 16,5-1 2-16,-3 0 2 0,1 0-3 0,0 1-1 15,0-1 1-15,0 0 2 0,3-1-1 0,-1 0 1 0,5-1 0 16,-7 3-2-16,3-3 4 0,4 0 2 0,0 0 3 16,-6 3 8-16,6-3-3 0,0 0 1 15,-6 0-2-15,6 0 1 0,0 0 4 0,0 0-5 0,-2 4-2 16,2-4-1-16,0 0-1 0,0 0-4 0,0 0 1 15,-4 1 2-15,4-1-7 0,0 0-1 0,0 0 2 16,4 7 9-16,-4-7-12 0,1 7 1 0,0-5 0 16,-1-2 2-16,2 8-2 0,-2-6 3 0,0-2-5 15,0 7 2-15,1-6-1 0,-1-1 7 0,1 7-8 0,1-2-1 16,-2-1 0-16,1-1 0 0,1-1 1 16,0 5-1-16,-1-5 3 0,0 1-1 0,-1-3 1 15,4 7-1-15,-3-5 1 0,-1-2 0 0,5 3-1 0,-5-3 3 16,2 2 0-16,-2-2 6 0,0 0 3 15,0 0-6-15,9 0 0 0,-9 0-3 0,7-4-3 0,-7 4 6 16,5-3-5-16,0-1 0 0,-3 1 5 0,0 0 3 16,2-2-2-16,-4 1 0 0,1 1-4 0,1-3 3 15,-2 1-2-15,0-2 2 0,-3 1-3 0,3-1-1 16,-4 0-1-16,2 2-3 0,0-2 5 0,-3 0-2 16,0 1 0-16,1 0 1 0,-1 3-5 0,1-4 2 15,1 3 2-15,-3-1-1 0,3 1-1 0,-2 2 0 16,1 0-1-16,4 2 0 0,-5-4 0 0,1 3 3 15,4 1-6-15,-8 0 7 0,8 0-7 0,-9 1-13 16,4 1-13-16,1 2-25 0,0 1-58 0,2-1-121 16,-2 0 54-16</inkml:trace>
  <inkml:trace contextRef="#ctx0" brushRef="#br0" timeOffset="-62270.91">29715 9110 56 0,'0'0'51'0,"0"0"-5"0,0 0-6 0,0 0 1 0,0 0-11 15,0 0-2-15,0 0-2 0,0 0-1 16,-5 6-4-16,5-6-5 0,0 0 1 0,0 0-1 0,0 0 1 15,-1 4-3-15,1-4-2 0,0 0-5 0,0 0 0 16,0 0 4-16,0 0-14 0,4 8 12 0,-2-5 2 16,-2-3-8-16,8 2 1 0,-3 0-1 0,3 0 1 15,-3 3-1-15,1-3 0 0,1-1 2 0,1 1 3 16,-1-1-2-16,-1 1-2 0,2 0 1 0,0-1-5 16,1 0 10-16,1 3-8 0,-4-2 1 0,8 2 3 15,-5-2-3-15,-1 1-2 0,5 2 5 0,0-2-14 16,1 3 10-16,2-1 5 0,0 0 3 0,3 1-2 15,-1 1 5-15,0 1 0 0,1-1-10 0,-1 0 1 16,0 1 2-16,-3 0-2 0,0-1-1 0,2 2-23 16,-2-3 3-16,2 4 0 0,-1-3 4 0,1 0-5 15,0 3 5-15,-1-2 0 0,1 1 5 0,-3-2 0 0,2 2-4 16,0 0 2-16,0 0 4 0,-2-2 2 0,0 0-2 16,1 0 5-16,2 2-3 0,-4-2 0 15,5-1 8-15,-8 1-8 0,-1-2 1 0,0 0-1 0,0 0 1 16,-4 0 0-16,2 0 1 0,-3-3 0 0,-2 2 2 15,4-1-2-15,-3-1 5 0,0 1-3 0,-1 0-1 16,-2-3 2-16,3 2-3 0,-3-2 0 0,0 0 12 16,4 4-13-16,-4-4 3 0,1 3-1 0,-1-3 4 15,0 0-4-15,2 1 1 0,-2-1 2 0,0 0-1 0,0 0-2 16,0 0 2-16,0 0 1 0,0 0-5 16,0 0 8-16,0 0-2 0,0 0-3 0,0 0 1 15,0 0-6-15,3 4 13 0,-3-4-8 0,0 0 2 0,0 0-3 16,0 0 1-16,0 0 2 0,0 0-3 15,0 0 4-15,0 0-1 0,0 0 2 0,0 0-1 0,0 0-3 16,0 0-1-16,0 0 2 0,0 0-1 0,0 0-2 16,0 0-1-16,0 0 0 0,0 0 4 0,0 0-3 15,1 4 3-15,-1-4 0 0,0 0-1 0,0 0 1 16,0 0 2-16,0 0-3 0,3 3 0 0,-3-3 3 16,0 0 0-16,0 0 0 0,0 0 7 0,0 0 0 15,0 0 0-15,0 0 4 0,0 0-2 0,0 0 2 16,0 0 3-16,0 0 0 0,0 0-3 0,0 0-3 0,0 0 3 15,0 0 1-15,0 0-1 0,0 0-6 16,0 0 1-16,0 0-3 0,0 0 1 0,0 0-1 16,0 0-3-16,-13-9 0 0,9 7 1 0,4 2 0 0,-4-1 10 15,4 1-15-15,-5-3 3 0,5 3 0 0,-7-2 2 16,7 2-3-16,-4-4 0 0,4 4 3 16,-3-3-3-16,3 3 2 0,-1-5-3 0,1 5 2 0,-3-4 4 15,2 1-6-15,1 3 2 0,0 0-1 0,-4-7 4 16,4 4-4-16,0 3 1 0,-4-4-3 0,0 0 5 15,1 1-4-15,0-1 3 0,-1 2-1 0,4 2-1 16,-5-7 5-16,1 6-9 0,0-2 1 0,4 3 4 16,-5-5 0-16,5 5-3 0,-6-3 0 0,6 3 2 15,-2-4 1-15,2 4-2 0,0 0 0 0,0 0-7 16,-3-2 2-16,3 2 2 0,0 0 4 0,0 0-3 16,0 0-2-16,0 0 4 0,0 0-4 0,0 0-3 15,5 9 6-15,0-5-1 0,-4-1-3 0,3 2 7 16,-3-3-5-16,2 4 1 0,-2-1 5 0,2 0-4 15,-2-1 4-15,4 3-3 0,-2-1 2 0,1-2-7 16,-2 0 4-16,3 4 2 0,-2-3 9 0,1-1-10 0,-2 3-1 16,2-4 2-16,-4 1 0 0,5-3 4 0,-2 4-5 15,-2-1-6-15,4-1 6 0,-5-3 0 16,4 5 1-16,-4-3 0 0,0-2-6 0,3 3 7 0,-3-3-7 16,0 0 5-16,0 6-2 0,0-6 3 0,0 0-4 15,-4 3 0-15,4-3 3 0,-9 3 6 0,5 0-12 16,-4-1 6-16,3 2-4 0,-3-1 3 0,1 0-5 15,-2 1 4-15,0-1 3 0,-2 1 0 0,2 1-6 16,2 0 4-16,-3 0 3 0,2-1 2 0,-1 1-4 16,2-1-2-16,-3 0-32 0,2-2-81 0,1 1-124 15,1 1 55-15</inkml:trace>
  <inkml:trace contextRef="#ctx0" brushRef="#br0" timeOffset="-61202.1">29788 9346 15 0,'14'-5'35'15,"-2"0"-1"-15,-2-4-2 0,2 1-5 0,0-6-1 16,2 3-4-16,-5-1-1 0,0-4-6 0,0 2 5 16,-4-3-3-16,0 0 7 0,1-2-3 0,-4 1 10 15,2 1-8-15,-3-3 3 0,-1 1-3 0,-1 1 1 16,2-3-7-16,-2 3 1 0,-3-1-1 0,-1 1-2 15,1-1-1-15,-4 0 0 0,0 1-2 0,1-1-4 16,-4 0 4-16,-1 1-4 0,2 2-2 0,0-1 3 16,-4 0-4-16,1 2 5 0,-1 1-5 0,1-2 0 15,0 1 8-15,-1 3-12 0,0-3 4 0,0 5 1 16,0-1-1-16,0 3-1 0,1 2 2 0,-1 1-2 0,1 2-1 16,2 2 3-16,-6 1-4 0,-2 3-2 0,1 2-12 15,-2 0-20-15,-6 7-16 0,-2 0-48 16,1 0-104-16,2 2 46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3:26:51.615"/>
    </inkml:context>
    <inkml:brush xml:id="br0">
      <inkml:brushProperty name="width" value="0.05292" units="cm"/>
      <inkml:brushProperty name="height" value="0.05292" units="cm"/>
      <inkml:brushProperty name="color" value="#002060"/>
    </inkml:brush>
  </inkml:definitions>
  <inkml:trace contextRef="#ctx0" brushRef="#br0">14559 8773 46 0,'0'0'147'15,"0"0"-13"-15,0 0-17 0,0 0-4 0,0 0-17 16,0 0-3-16,0 0-20 0,0 0 3 0,0 0-9 16,0 0-5-16,0 0-10 0,3 5 1 0,-3-5-12 0,0 0 8 15,0 0-6-15,0 0-7 0,0 0-2 0,0 0 0 16,0 0 2-16,0 0-1 0,0 0-8 0,0 0 8 15,0 0-5-15,0 0 6 0,0 0-3 0,0 0-1 16,0 0 7-16,0 0-2 0,0 0-4 0,0 0 2 16,0 0-5-16,0 0 3 0,0 0-7 0,0 0-5 15,0 0-2-15,0 0 1 0,0 0-3 0,0 0 2 16,0 0-2-16,0 0-3 0,0 0 3 0,0 0-8 16,0 0 1-16,0 0 4 0,0 0-2 0,0 0 3 15,0 0 3-15,0 0-1 0,0 0 2 0,0 0 2 16,0 0-1-16,0 0 0 0,0 0-1 0,0 0-2 15,0 0 1-15,0 0-1 0,0 0-1 0,0 0-2 16,0 0-3-16,0 0 1 0,0 0-1 0,0 0-1 0,0 0 0 16,0 0-8-16,0 0 12 0,0 4-4 0,0-4 4 15,0 0 2-15,0 0 5 0,0 0-2 0,0 0 3 16,0 0-2-16,0 0-4 0,0 0-1 0,0 0 1 16,0 0-2-16,0 0-2 0,0 0-4 0,0 0 2 15,0 0 0-15,0 0-4 0,0 0 3 0,0 0-3 16,0 0 6-16,0 0 0 0,0 0-6 0,0 0 7 15,0 0 2-15,0 0 4 0,0 0-7 0,0 0 7 16,0 0 2-16,0 0-3 0,0 0 1 0,0 0-1 0,0 0-3 16,0 0-1-16,0 0 2 0,3 0-6 0,-3 0 3 15,0 0-4-15,6 3-1 0,-6-3 1 0,6 0 0 16,-6 0 1-16,13 0-4 0,-7 0-1 0,1 0 0 16,2-3 2-16,1 3-4 0,-3 0-1 0,4-1 1 15,0 0 2-15,-1 2-4 0,-1-2 4 0,3 1 0 16,-1-2-7-16,1 2 0 0,-1-2 4 0,2 2 0 15,1-1 2-15,0-2 1 0,-1 1-2 0,1 2-1 16,-1 0 2-16,2-2-1 0,-3-1-1 0,7 2-1 16,-8 0 0-16,1-1-2 0,-1 1 1 0,0 1 0 15,-4-1 1-15,-2 1-1 0,-5 0 1 0,13-1 2 0,-9-1 0 16,2 2 4-16,-6 0 5 0,5-3 0 0,-5 3 2 16,8 0 1-16,-8 0-8 0,0 0 7 0,9 0-3 15,-9 0-4-15,10-2 3 0,-6 2-3 0,1-2-1 16,-5 2 3-16,8-1-2 0,-8 1-1 0,5-1-1 15,-5 1 0-15,0 0 0 0,0 0-1 0,6-1 1 16,-6 1-4-16,0 0 1 0,0 0-1 0,0 0-6 16,0 0-13-16,0 0-23 0,0 0-30 0,0 0-28 0,0 0-34 15,0 0-29-15,3 5-54 0,-3-5-184 0,0 0-434 16,0 0 192-16</inkml:trace>
  <inkml:trace contextRef="#ctx0" brushRef="#br0" timeOffset="946.72">14596 8935 40 0,'0'0'127'0,"0"0"-7"0,0 0-12 15,0 0-6-15,0 0-16 0,0 0-8 0,-9-3-5 16,9 3-12-16,0 0-3 0,0 0-1 0,0 0-1 16,0 0 2-16,0 0-6 0,0 0 1 0,0 0 0 0,0 0 1 15,0 0 1-15,-5 3-6 0,5-3 0 16,0 0-5-16,0 0-3 0,0 0 0 0,0 0-1 0,0 0-6 16,0 0 4-16,0 0-7 0,0 0 0 0,-9 0 1 15,9 0-8-15,0 0 3 0,0 0 2 0,0 0-3 16,0 0 2-16,0 0-2 0,0 0 2 0,0 0 0 15,0 0 0-15,0 0 4 0,0 0 1 0,0 0 1 16,0 0 1-16,0 0 5 0,0 0 0 0,0 0 1 16,0 0 1-16,0 0 2 0,0 0-2 0,0 0-6 15,0 0 3-15,0 0-1 0,0 0-3 0,0 0-3 16,0 0-2-16,0 0-1 0,0 0-11 0,0 0 4 0,0 0 1 16,0 0-5-16,0 0-2 0,0 0 0 15,0 0-3-15,0 0 1 0,0 0-1 0,0 0-1 16,0 0 3-16,0 0-2 0,0 0 1 0,0 0 4 0,19 4 2 15,-12-4 1-15,-1 0 0 0,4-2-2 0,2 1 1 16,1 1 0-16,1-1-1 0,4 1 1 0,2-3-2 16,-1 2-4-16,-1-2-3 0,1 1 1 0,2 1-1 15,-3-2-2-15,1 0 0 0,-3 2-2 0,-2 1-1 16,4 0 2-16,-4 0-6 0,-1 0 4 0,1-3-3 16,-1 3 3-16,-3-1-3 0,4 0 3 0,-2-1-3 15,-1 2-4-15,-6-1 2 0,3 1 1 0,0 0 2 0,-8 0-2 16,11-1 3-16,-6 1-3 0,-5 0-1 15,0 0-5-15,8 0-1 0,-8 0 7 0,8 0-1 16,-8 0-1-16,8-1 2 0,-8 1-2 0,10 2-1 0,-10-2 0 16,9 0 1-16,-9 0 1 0,7 1-2 0,-4 1 2 15,-3-2 1-15,6 1-6 0,-6-1 0 0,6 1-2 16,-6-1 8-16,0 0-1 0,0 0 3 0,4 0-3 16,-4 0 0-16,0 0 0 0,5 3 3 0,-5-3-2 15,0 0-3-15,0 0 5 0,0 0-11 0,0 0-26 16,0 0-36-16,0 0-43 0,0 0-57 0,0 0-287 15,-19-4-494-15,8 0 219 0</inkml:trace>
  <inkml:trace contextRef="#ctx0" brushRef="#br0" timeOffset="9709.9">18366 8690 99 0,'0'0'112'0,"0"0"-14"0,0 0-1 0,0 0-12 16,0 0-4-16,0 0-1 0,0 0-15 0,0 0 0 15,0 0-4-15,0 0-3 0,0 0-8 0,0 0 0 0,0 0-11 16,0 0-1-16,0 0-9 0,0 0-1 0,0 0 3 15,0 0-3-15,0 0-3 0,0 0-6 0,0 0 1 16,0 0 0-16,0 0-3 0,0 0-2 0,0 0-2 16,0 0 2-16,0 0-1 0,0 0 2 0,0 0 4 15,0 0-1-15,0 0 0 0,0 0 6 0,0 0-4 16,0 0 2-16,0 0-11 0,0 0 1 0,0 0-5 16,0 0 2-16,0 0 3 0,0 0 0 0,-5 8-9 0,3-3 7 15,0-3-6-15,2-2 1 0,-2 6 1 16,1-3 0-16,1 2-1 0,0 0 3 0,-2-3-3 15,-1 3 0-15,3-1-2 0,0-4 0 0,-4 7-2 0,3-3 4 16,0 1-5-16,1-5-5 0,1 7 5 0,-1-4-1 16,-1 1 2-16,1 3 1 0,0-3 0 0,-1 2 1 15,1-2 1-15,0 4-3 0,0-5 0 0,0 2-2 16,-2 1-2-16,2 0 2 0,0-5 3 0,0-1 2 16,2 9 1-16,-2-5-6 0,1-1 0 0,-1-3-2 15,1 4 6-15,0-1-1 0,-1-3 0 0,4 4-3 16,-1-2 5-16,-3-2-7 0,2 2 5 0,-2-2 0 15,4 4 2-15,-4-4-5 0,5 2 4 0,-5-2 0 16,7 0 1-16,-7 0-1 0,7 0-4 0,-7 0 3 0,9 1 1 16,-9-1-2-16,7 0-1 0,-7 0 3 0,11 0-4 15,-7-1 0-15,-4 1 3 0,10-2-2 0,-5 1 6 16,-5 1-6-16,12-1 4 0,-5-2-2 0,-3 2-2 16,5 0 1-16,-1-2 1 0,-3 3 0 0,8-4 1 15,-3 3-2-15,0 1 0 0,-1-2 1 0,1 1-9 16,1-3 6-16,-1 2-3 0,1 0 3 0,3-1 6 15,-3 0-5-15,0 1 0 0,-1 0-3 0,1-1 3 16,0 1 3-16,-2 1-6 0,-4-1 3 0,4-1-10 0,-1 1 10 16,-1 0-2-16,1 2-3 0,0-2 5 0,0 2 2 15,-1 0-1-15,3-3-1 0,-2 0 2 16,3 2-4-16,0-2 1 0,-2 1 3 0,2 2-4 0,-1-3 1 16,1 2 2-16,3-2-3 0,-3 1-2 0,0-1 2 15,2 0 2-15,2 1 2 0,1 2-4 0,-3-3 2 16,1 3-4-16,3-2 5 0,-3 2-7 0,-2-2 2 15,2 2 4-15,-1 0 1 0,0-1-6 0,-2 1 2 16,2 0 2-16,1 0 1 0,-1-1 3 0,1 1 0 16,-2 0-2-16,2-1-8 0,-2 1 4 0,1 0 2 15,1-2-2-15,-1 2 1 0,6-3 3 0,-1 3-1 0,-4-2 5 16,-1 2-6-16,6-3 2 0,-1 2-1 0,-3 0 2 16,3-1-1-16,0 1-1 0,-4 1-3 0,-4-1 4 15,3 1-3-15,0-1-1 0,-3 1 4 0,2 0-1 16,-2 0-3-16,2-1 0 0,-2 1 2 0,1 0 0 15,-3-1-2-15,2 0 1 0,-2 1-1 0,-1-2 4 16,6 2-4-16,-5 0-1 0,3 0-3 0,1-1 6 16,-1 0 2-16,2 1 0 0,1 0 1 0,-5 0-2 15,6 0-2-15,-2-2 3 0,0 2-1 0,0 0 1 16,0 0 2-16,1-1-6 0,-2 1 4 0,1-1-4 16,0 1 3-16,1 0-5 0,-3 0 6 0,2 0 1 0,1 1-7 15,-3-1 7-15,1 0-4 0,-1 0 1 0,1-1 3 16,2 1-1-16,-2 0 2 0,2 0-1 0,-1-1-6 15,-3 2 3-15,9-1 2 0,-1 0-4 0,0 0 2 16,0 1 3-16,-2 0-4 0,-2 1 2 0,-1-2 1 16,2 2 0-16,-2-2-4 0,1 2 1 0,-1-1 2 15,-1-1-5-15,-1 0 8 0,3 0-6 0,-1 1 2 16,-1-1-1-16,-3 0 4 0,2 0 2 0,-3 0 1 16,2 0 2-16,1 1-2 0,0 0 3 0,-1 1 0 0,1-2-4 15,2 3-7-15,-2-3 2 0,1 2 8 0,-2 0 1 16,4-2 0-16,-5 2-1 0,3 1-3 0,-1-3 1 15,-2 3-3-15,0-2 2 0,3 2 0 0,-6-2-3 16,0 0 2-16,2-1-1 0,0 3-9 0,-3-1 1 16,1 0 3-16,-1-1 6 0,2 2 0 0,-1-1-2 15,-1 0-2-15,2 0 6 0,-2 1-3 0,5 1 2 16,-6-2-8-16,5 4 4 0,-3-4-8 0,8 0 9 16,-9 1-2-16,6 1 2 0,-1-1-2 0,1 0 5 15,-6-2-4-15,6 3 1 0,-4 1-4 0,1-3 1 16,-3 0 4-16,3 1-2 0,1 1 2 0,-7-1-1 0,6-1-3 15,-3 1 2-15,1-1 1 0,0 2-4 16,0 0 2-16,-1-2-6 0,0 1 9 0,-1-1-3 16,0 1 3-16,0-2-1 0,1 2-1 0,-3-1-1 0,1 1 0 15,1 0-1-15,0-1 2 0,-1 1-3 0,1 3 0 16,0-3 3-16,2-1-4 0,-4 3 6 0,0 0-2 16,3-3 0-16,-1 1 2 0,0 1 0 0,1 0-11 15,-2 0 7-15,2-3 1 0,-1 2 1 0,-1 0 0 16,1-1 1-16,-2 1-2 0,-2-3 1 0,6 2 2 15,-6-2 0-15,3 4-1 0,-3-4 0 0,3 3 0 16,-3-3 1-16,3 3 0 0,-3-3-4 0,0 0 0 0,6 2 1 16,-6-2-3-16,0 0-3 0,1 3 8 0,-1-3-3 15,0 0 1-15,3 2 3 0,-3-2-3 0,0 0 4 16,0 0-2-16,0 0-6 0,0 0 4 0,0 0 3 16,0 0-1-16,0 0-1 0,0 0-2 0,0 0 2 15,0 0 3-15,0 0-2 0,0 0 0 0,0 0-3 16,5 2 5-16,-5-2-4 0,0 0-2 0,0 0 1 15,0 0 4-15,0 0 6 0,0 0 2 0,0 0-8 16,0 0 3-16,0 0 0 0,0 0 3 0,0 0-3 16,0 0-4-16,0 0 3 0,0 0 2 0,0 0 1 15,0 0-4-15,0 0 2 0,0 0-4 0,0-8-1 16,0 8-2-16,0 0 5 0,0 0-2 0,0 0 3 0,0 0-2 16,4-4 3-16,-4 4-2 0,0 0-2 15,1-4 0-15,-1 4 1 0,4-3 6 0,-4 3-7 0,5-2 1 16,0 0-3-16,-5 2 2 0,8-2-1 0,-8 2-1 15,5-3 1-15,-5 3 1 0,8-3-1 0,-4 3 1 16,2-1 0-16,-1 0-2 0,-5 1-2 0,9-3 4 16,-4 3 1-16,0-1-3 0,2 0 0 0,0-1 0 15,0 1 2-15,-2 0-7 0,4 1 10 0,-3 0-7 0,4-1-1 16,1 1 2-16,0-2 2 0,-1 2 2 16,2 0-4-16,-2-2-1 0,0 2 4 0,-1-1-3 0,4 1 3 15,-4-2-4-15,-1 2-1 0,-1-2 6 0,0 2-4 16,-1-1 1-16,2 1 3 0,1-1-1 0,-3 1-1 15,1-1-1-15,0 1-4 0,1 1 7 0,-1-1-3 16,1 0 1-16,3-1-1 0,0 2-3 0,-2-4 0 16,4 3 1-16,-3-1 2 0,1 2-2 0,2-2 3 15,-1 1 2-15,-1 1-6 0,3-1 3 0,-1 0-2 16,1 0-1-16,-4-1 3 0,4 2-1 0,-1 1-1 16,-1-1 2-16,0-1 4 0,0 0-3 0,-1 1 0 0,-2-1-4 15,-1 0 5-15,1 0-2 0,0 0-2 0,-1 0 1 16,-1 0 1-16,-2 0 2 0,7 0-1 0,-2 1 2 15,2-1-8-15,-1 0 5 0,-1 2 0 0,-1-2 0 16,4 0 3-16,-3 0-3 0,3 0 0 0,-3 0 1 16,3 2-2-16,0-1 1 0,-2-2 0 0,3 1-3 15,4 1 3-15,-4 1-3 0,-1-2 1 0,2 0 4 16,-2 0-2-16,1 0 0 0,-1 0-2 0,0 0 2 16,-2 2 0-16,2-1 1 0,0-1-1 0,-2 0 1 15,-3 0 2-15,2 0-2 0,0-1-3 0,1 1 0 16,0 1-6-16,-1-1 10 0,2 0-4 0,-1 0 2 0,0 1 1 15,0-1-1-15,2 0 2 0,-2 0-2 0,3 1 0 16,-1-2 0-16,0 2 1 0,-2-1 1 0,2 0 0 16,4 2 1-16,-7-1-6 0,4-1-2 0,3 0 5 15,-3 0 2-15,-4-1 1 0,2 2-2 0,0 0-2 16,0-1-4-16,1 0 7 0,-3 0-5 0,0 0 3 16,4 0 5-16,-1 3-1 0,0-6-3 0,-1 3-2 15,6 0 1-15,-5 0 1 0,9 0-3 0,-5 3 3 0,2-3-4 16,-3 0 6-16,3 0-2 0,-1 1-3 15,0-2-1-15,0 1-3 0,0 1 8 0,-7-2 0 0,2 1-5 16,1 0 3-16,-1 0-5 0,1-3 8 0,-2 3-3 16,-1 0-2-16,3-1 5 0,-2 1-4 0,0 0 4 15,1 0-3-15,0-1-2 0,1 2 4 0,0-1-5 16,3-1 4-16,-2 1-1 0,3 1 0 0,0-1 2 16,0-1-2-16,1 2-2 0,1 0 1 0,1-1 2 15,-1 0-2-15,3 0 2 0,-2 0-2 0,8 0 1 16,-10 0 0-16,4 3-2 0,-2-3 4 0,-1 1-5 15,2 0 0-15,-3-1 7 0,3 0-2 0,-3 0 1 16,0 2-6-16,2-1 3 0,-2 1 2 0,-3-2-4 16,2 1-1-16,0-1 6 0,-4 0-3 0,3 1 1 0,1 0-2 15,2-1 4-15,-2 0-3 0,2 0 2 0,1 2 1 16,-2-2 1-16,0 0-3 0,4 0-2 0,-2 0-4 16,2 0 5-16,-2 0 1 0,0-2 3 0,1 2 1 15,6-2-8-15,-7 2 6 0,-1 1-5 0,1 0 4 16,1-2-1-16,-3 2-3 0,3-1-3 0,-2 2 5 15,2-2 5-15,5 1-3 0,-5-1-1 0,6 0-3 16,-5 1 2-16,-2-1-4 0,0 0 4 0,-1 3 1 16,1-3 2-16,-2 1 0 0,3-1-3 0,-1 4-3 0,-3-2 4 15,12 0-2-15,-10 1 1 0,3-3-4 0,-5 2 5 16,4-2-3-16,-9 2 7 0,6-1-5 0,1 0 2 16,-2 2-2-16,4-1-1 0,-1 1 3 0,-1-3 1 15,0 0-4-15,-1 3 1 0,-1-3 0 0,1 1 0 16,-1 0 3-16,0-2 3 0,0 2-5 0,-1-1 0 15,2 0-8-15,-3-1 7 0,5 1 2 0,-1 1-1 16,-2-2 0-16,1 1 0 0,3 1-4 0,-3-2 4 16,2 1 2-16,-1 0-4 0,8 0-2 0,-1 0 2 15,-5 0-1-15,7 0 3 0,-1 1 1 0,-6-1-2 0,0 0 3 16,6 2-1-16,-6-1-3 0,-1-1 1 0,1 1-3 16,-1-1 7-16,-1-1-5 0,0 1 0 0,-2 0-4 15,0 0 4-15,-5 0 1 0,6 0-3 0,-7 0 5 16,0 0 2-16,1-1-2 0,0 1-3 0,2 0 0 15,-2-2 1-15,2 2 0 0,-2-1-1 0,6 1 1 16,-3 0 3-16,4 0-3 0,-1-1 2 0,3 1-1 16,1-3-3-16,5 3 3 0,-6-3 0 0,7 2-5 15,-1 0 9-15,-6 1-6 0,-1 0-1 0,1 1 3 16,-5-1-2-16,5-1 3 0,-4 1-6 0,-3 0 3 16,0-2 1-16,-2 4 2 0,0-4 1 0,-2 2 0 0,1 2-6 15,-1-4 6-15,2 2 0 0,-1-1-3 0,-1 1 1 16,2-1-3-16,1 1 4 0,-1-1-5 15,3-1 3-15,4 2-1 0,-1 0-8 0,0 0 7 0,0 0 5 16,3 0-1-16,5 0-4 0,-6 0 2 0,-3 0 1 16,4 0-2-16,-2 0 0 0,-2 0 2 0,3-2 2 15,-2 2-5-15,1 2-3 0,-1-2 4 0,-2 0 1 16,-2 0 1-16,0 0 2 0,-3 0-6 0,1 0 1 0,-3 0 1 16,0 0 1-16,-2 0 5 0,0 0-5 15,-3 0 2-15,5 0-3 0,-1-2 3 0,4 4-5 0,-3-4 7 16,2 2-9-16,2 0 2 0,-3 0 5 0,1 0 0 15,7 0-3-15,1 0-5 0,0 0 9 0,1 2-2 16,2-2-1-16,-2 0-1 0,4 0-2 0,2-2 6 16,3 4 0-16,-4-2-6 0,-4 0 6 0,0 0-5 15,-2 0-2-15,1 0 0 0,0 0 6 0,-3 0 0 16,1 0 0-16,1 0-1 0,0-2 0 0,-1 2 1 16,-1 0-1-16,3 0 1 0,-1 0-4 0,-1-3 1 15,0 2-1-15,0 0 6 0,-1-1-1 0,4 1-5 0,-3-1 4 16,0 2 1-16,2-2 0 0,0 2-3 0,0 0 3 15,1 0-1-15,-2 0-1 0,2 0 2 16,-2 0-3-16,-1-3 2 0,1 3 3 0,-1 0-7 0,0 0 5 16,-1 0-4-16,2 0 7 0,0 0-2 0,1 0-8 15,-2 0 8-15,-1 0-3 0,1 3 1 0,2-3-3 16,-3 0 7-16,0 0-1 0,2 0-4 0,-1 0 0 16,2 0 0-16,0 0 0 0,-1 0-1 0,1 0 1 15,1 0 1-15,-3-3 3 0,0 3-3 0,2 0-1 0,-2-1 0 16,-1 1 1-16,-1-1 2 0,0-1-1 15,-4 4-2-15,0-4 1 0,1 2 1 0,5-1 1 0,-6 2-2 16,2-1-4-16,-4 0 3 0,0 0 2 0,4 2-4 16,-2-2 1-16,1 1 2 0,4-1-3 15,-5 1 0-15,-3-1-1 0,2 0 5 0,-2 0-4 0,0 3 3 16,0-3-4-16,0 0 2 0,1 0 0 0,-2 0 3 16,-2 0 2-16,2 0-3 0,0 0 4 0,5 0-2 15,-5 0 1-15,4 0 3 0,-4 0-4 0,1 0 1 16,0 0 1-16,2 0 0 0,-2 0-1 0,2 0-3 0,-2 0 3 15,-1 0 0-15,3 0 0 0,-2 0-3 16,0 0 2-16,-1 0-2 0,1 0 1 0,0 0 2 16,2-3-8-16,-5 3 8 0,4-2-1 0,1 2-4 0,-3 0 5 15,0-2-7-15,5 1 8 0,-5 1-1 0,4-2-3 16,0 0 2-16,-3 1-5 0,3-1 4 0,-4 1 1 16,2 1 1-16,2-1-2 0,-1-2-1 0,-2 3-3 15,1 0 2-15,1-1 2 0,-2 0-3 0,0-1 2 16,-2 0 1-16,-2 1-1 0,0-1 0 0,-6 2-2 15,12-2 5-15,-7 1-5 0,-5 1 0 0,8 0 2 16,-8 0-1-16,7-4 1 0,-3 3 2 0,0 0-4 0,1 0 0 16,0-1-1-16,-1 0-3 0,4 0 0 0,-3 1 4 15,-5 1 1-15,10-3-2 0,-6-1 3 0,4 3 0 16,-2-1 0-16,-1 0 1 0,3 0-6 0,-3 1 1 16,0-2 6-16,1-1-3 0,1 1 0 0,-2 1-2 15,3 0 1-15,-1-1 1 0,-2 0-1 0,1 1-1 16,-1-1-1-16,-1 0 3 0,-1 2 0 0,1-1-5 15,-4 2 7-15,8-3-1 0,-6-1-2 0,2 3 3 16,1-1-1-16,-1 0-3 0,-1-1 1 0,-3 3-1 16,11-3 2-16,-6-1-2 0,0 2 0 0,-1-1 2 15,4 2-8-15,-2 0 10 0,-2-2 0 0,1 1 0 16,0 1-1-16,-1-3 2 0,-4 4 0 0,8-5-2 0,-3 5-1 16,-5 0 4-16,5-2 2 0,-5 2-2 15,5-6 2-15,-2 4-1 0,-3 2-2 0,5-4 0 0,-4 0 2 16,3 1-4-16,0-2-3 0,1 2 4 0,-4 1-4 15,-1 2 5-15,9-5-4 0,-5 2 3 0,-4 3-1 16,5-4 1-16,-2 4-2 0,1-3-1 0,-4 3 3 16,7-2-7-16,-3-1 7 0,-4 3-3 0,0 0 4 15,5-2 0-15,-5 2-2 0,4-3 1 0,-4 3 0 16,1-2-3-16,-1 2 1 0,0 0-4 0,4-2 1 16,-4 2 4-16,0 0-1 0,0 0-2 0,0 0 1 15,0 0 1-15,0 0-4 0,0 0 6 0,0 0-6 0,3-3 5 16,-3 3-4-16,0 0 2 0,0 0-10 0,0 0 8 15,0 0 3-15,0 0 1 0,0 0-2 0,0 0-6 16,0 0 9-16,0 0-3 0,0 0 1 0,0 0 0 16,0 0-3-16,0 0 3 0,0 0 0 0,0 0 0 15,0 0-3-15,0 0-1 0,0 0-5 0,0 0 8 16,0 0-5-16,0 0-2 0,0 0 9 0,0 0-2 16,0 0-1-16,0 0 4 0,0 0-3 0,0 0 0 0,0 0-1 15,0 0 4-15,0 0-3 0,0 0 0 16,0 0 0-16,0 0 1 0,0 0 2 0,0 0-3 15,0 0 0-15,0 0-16 0,0 0-26 0,0 0-38 0,0 0-48 16,0 0-231-16,0 0-388 0,0 0 172 0</inkml:trace>
  <inkml:trace contextRef="#ctx0" brushRef="#br0" timeOffset="22945.47">26260 9435 28 0,'0'0'111'16,"3"-4"-4"-16,-3 4-6 0,0 0-7 0,0 0-16 15,0 0-10-15,0 0 1 0,0 0-8 0,0 0-8 16,0 0-3-16,0 0-4 0,0 0-9 0,0 0-3 15,0 0 0-15,0 0-5 0,11 2-6 0,-11-2-2 16,0 0-1-16,0 0-4 0,7 2-1 0,-7-2 0 0,0 3-8 16,0-3 1-16,1 5 6 0,0-1-4 0,2-1 1 15,-2 0 3-15,-1-3 0 0,1 5 0 0,1 2-3 16,-2-3 5-16,1-1 4 0,-1 6-2 0,0-4 2 16,1 5-4-16,-1-2 4 0,0-1 2 0,0 3-4 15,-1 0 2-15,-2-1-6 0,2 2-4 0,1-1 4 16,-1 3 2-16,-2-1-4 0,-1 5 0 0,2-5-1 15,-1-2-6-15,1 4 2 0,-1 1 1 0,2-2-1 16,0 0 4-16,1-1-1 0,-3 1-4 0,3 3 0 16,3 0-1-16,-3 1 4 0,1-4-8 0,0 4 6 0,-1-1-5 15,0 1 7-15,5-2-2 0,-5 2-5 0,0-1 3 16,4 1 3-16,-4 3 4 0,1-3-4 0,-1 0 4 16,3 1 4-16,-2 0-1 0,-1-1-5 0,0-1 5 15,0 0-3-15,0-5-3 0,-1 5 1 0,0-3 0 16,-1 0 2-16,1-1-6 0,0 2-3 0,1-3 2 15,1 1 0-15,-2 0-1 0,2 0 3 0,-1 2-6 16,3-1 3-16,-2-2 2 0,-1 6 0 0,1-5-2 0,-1 5 3 16,3-2-6-16,-2 1-1 0,-1-1 2 0,1-2-2 15,-1 1 0-15,0 1-4 0,0 1 1 16,-5 0 5-16,8-5-2 0,-6 1 3 0,3 3 0 0,0-4 0 16,0 1 0-16,0 5-1 0,0-6-1 0,3 3-2 15,-1 0-4-15,1 2 8 0,-2 1-8 0,2 0 7 16,-2-2 1-16,-1-2 0 0,0 4-5 0,3-3 4 15,-3-3-5-15,1 5 6 0,-1-1-3 0,-1-3 0 16,-1 1 1-16,1 3-3 0,0-4 3 0,-1-1-1 16,1 1 4-16,0 0-6 0,0-4-5 0,-1 4 7 15,1-2 3-15,1-3 4 0,-1 4-13 0,1 1 13 0,1-5-2 16,-1 3-5-16,1 0-2 0,-1 1 1 0,2-1 1 16,-2-1-5-16,2 2 2 0,-1-2-2 0,1-3-9 15,-4 5 3-15,5-4-11 0,-6 3-14 0,3-3-15 16,-1 1 4-16,0-4-17 0,1 3-31 0,-1-2-148 15,-2 0-263-15,3-5 118 0</inkml:trace>
  <inkml:trace contextRef="#ctx0" brushRef="#br0" timeOffset="24187.21">26529 9477 3 0,'0'0'103'0,"0"-5"1"16,0 2-7-16,0 3 0 0,0-4-5 0,0 4 2 16,0-8-9-16,0 8-6 0,1-4 0 0,-2 0-3 15,1 4-6-15,0-9 0 0,-2 6-2 0,2 3-3 16,2-4-5-16,-2 4-2 0,0-5-7 0,0 5-10 0,0-4-3 15,0 4-1-15,0 0-9 0,0 0-3 16,0 0-1-16,0 0 1 0,0 0-4 0,0-5-4 0,0 5-5 16,0 0 2-16,0 0-3 0,0 0 3 0,0 0-1 15,0 0-6-15,0 0 0 0,0 0 1 0,0 0 4 16,0 0 2-16,0 0 1 0,0 0 2 0,0 0-8 16,0 0 2-16,0 0 0 0,0 0-3 0,0 0-1 15,0 0 0-15,0 0-1 0,0 0 0 0,0 0-4 16,5 9 2-16,-4-4-3 0,0-2 4 0,2 1 0 15,-2 3-3-15,3-4 1 0,-4 1 5 0,4 0-3 0,-2 3-4 16,-3-3 0-16,3-1-1 0,-2 4 4 0,2 0 4 16,-2-2-11-16,1 2 5 0,-1-1 2 15,1 0-3-15,-1 2 4 0,2 2-8 0,0 0 1 0,-1-1-4 16,1 1 3-16,-1 1 4 0,0-1 3 0,1 0 0 16,-1 2-7-16,0-1 6 0,-2 0-3 0,2 3 3 15,-1 0-2-15,-1 1-5 0,2-3 4 0,-1 3 1 16,0-2 1-16,-2-3-2 0,-2 6 0 0,2-4 3 0,1 0 1 15,0 2-2-15,-2 3-5 0,2-2 4 0,0 2-1 16,-1 0 1-16,1-1 1 0,2 1-3 16,-2-2 2-16,-1 5 2 0,-1-2 1 0,3 0-5 0,0 2 5 15,0-1-4-15,-2 0-2 0,0 1 6 0,2-2 0 16,0 2-5-16,-1-4 4 0,-1 0-4 0,3 0 1 16,-2 2 3-16,1-2 0 0,-2-1-6 0,1 1 2 15,0 0 2-15,-1-3-3 0,0 0 2 0,2 1-1 16,-1-1-1-16,-2-1 1 0,3 0 2 0,0 4-1 15,0-5 2-15,-1 2-3 0,1-3 3 0,0 2 0 16,1-1-2-16,-2 0 3 0,1 1-4 0,1 0 0 0,2-2 1 16,-3 2 0-16,1 1 0 0,-2-2-4 0,2 2 2 15,0-2-3-15,-1 1 4 0,1-1-7 0,-1 1 2 16,2-1 1-16,-1-2-1 0,0 2 2 0,-2 0-3 16,0 0 4-16,1 1 0 0,-2-2 1 0,0-1-1 15,1 1-3-15,-1 0 0 0,1-3-1 0,1 4 5 16,1-3-11-16,-1-1 4 0,2 3 1 0,-1-5-4 15,-1 4-5-15,2-1 1 0,2-4-8 0,-1 2-17 0,-1 1 6 16,2-2-1-16,2 4-2 0,0-1-13 16,-4 2 14-16,2-1 12 0,-1 0 0 0,-1-1 0 15,0 2 8-15,-1-3 3 0,-1 4 2 0,-1-2-5 0,1 0-12 16,0 0 19-16,-2 2-2 0,2-1-5 0,-1 1 7 16,2-4 7-16,-1 5-5 0,0-4 4 0,-1 2 1 15,1-3-2-15,0-1-4 0,1 0-4 0,-1-2-14 16,2-1 4-16,-2 3-21 0,0-6-26 0,1 4-108 15,-1-4-192-15,0 0 86 0</inkml:trace>
  <inkml:trace contextRef="#ctx0" brushRef="#br0" timeOffset="25362.72">26885 9573 22 0,'-3'-4'127'0,"3"4"-5"16,0 0-18-16,0-5-16 0,0 5 0 0,0-4 4 0,0 4-6 15,0 0-11-15,3-5 1 0,-3 5-10 0,0 0-1 16,0 0-7-16,1-6-9 0,-1 6-5 0,0 0-2 16,0 0 4-16,0 0-11 0,-1-2-1 0,1 2 1 15,0 0 0-15,0 0 1 0,0 0-3 0,0 0 0 16,0 0-2-16,0 0 1 0,0-5 2 0,0 5-2 16,0 0-2-16,0 0-5 0,0 0 0 0,0 0 1 15,1-4-4-15,-1 4-8 0,0 0-1 0,0 0 3 0,0 0 1 16,0 0-6-16,0 0 1 0,-4-6-1 0,4 6-5 15,0 0 4-15,0 0-2 0,0 0 0 0,0-4-8 16,0 4 7-16,0 0 2 0,0 0-5 0,0 0-1 16,0 0-2-16,0 0-2 0,-1-3 1 0,1 3 0 15,0 0 0-15,0 0-5 0,0 0 6 0,0 0 3 16,0 0-1-16,0 0-6 0,0 0 3 0,0 0 2 16,0 0-7-16,0 0 5 0,0 0-2 0,1 12 2 15,2-7 2-15,-3 0-3 0,1 2 1 0,-1-1-1 16,0 0 2-16,0 6-2 0,0-2 3 0,3 2-4 15,-3-1-1-15,1 0 1 0,0 6 1 0,3 0 4 0,-4-1 1 16,3 1-8-16,-2-1 3 0,-1 2 2 0,3-1 3 16,-3 3-7-16,1 1 3 0,-1-3 0 0,0 0 2 15,-4 0 5-15,4-1-6 0,-4 3 1 0,3-2-1 16,-3 7-5-16,0-7 5 0,-4 0 2 0,2 2 1 16,-4 3 0-16,2-6-4 0,0 0 0 0,1 0 1 15,1 2-1-15,-1-2 2 0,1 2 1 0,-2-1-4 16,4-1 3-16,-1 0 1 0,1 2-1 0,1-2-3 0,-1 0-1 15,2 0 2-15,-3-2-5 0,4-1 3 16,-1 3 2-16,0-4-1 0,0 3 0 0,0-2 1 16,1 1 3-16,-1-1-3 0,-2-2 3 0,1 2-3 0,-1 2-1 15,2-4-5-15,-2 4 3 0,3-5 5 0,-2 0 1 16,1 1 0-16,0 0 0 0,2-1 2 0,-2-2-3 16,2 0-2-16,-2 0-2 0,1-1 6 0,0 0-3 15,1-2-1-15,0 2-2 0,0 1 5 0,0 2-1 0,0-4-1 16,1 3-4-16,-1-3 1 0,1 3 3 15,-1-1-1-15,2 0-1 0,-1-3-3 0,0 4 5 16,1 0-5-16,-1-2 4 0,0 2-6 0,1 1-2 0,0 2 1 16,-2-3-4-16,0 2-2 0,1-2 2 15,-1 4 1-15,0-6 1 0,-1 4 3 0,1 1-4 0,-1-1 8 16,1-3 0-16,0 3-2 0,0 0 7 0,0-2-6 16,0 2-5-16,0-3 7 0,-1 3-1 0,1-3-2 15,-2 2-3-15,4 0 0 0,-2-5 2 0,2 5-12 16,-1-5 2-16,3 5-1 0,-3-6 5 0,1 4-5 15,-1-2-3-15,1-1 2 0,-2 0 2 0,0 0 1 0,2-1-7 16,-1 1-3-16,2-1-2 0,-2-1-3 16,1 1-2-16,0-2-15 0,0-1-13 0,-2-2-32 15,3 3-129-15,-3-3-239 0,0 0 106 0</inkml:trace>
  <inkml:trace contextRef="#ctx0" brushRef="#br0" timeOffset="26296.07">27092 9611 39 0,'19'5'98'16,"-19"-5"-10"-16,0 0-1 0,4 3-7 0,-4-3-6 0,0 0-8 16,0 0-1-16,0 0-7 0,0 3-15 0,0-3 13 15,0 2-11-15,0-2-14 0,0 7 6 0,3-4-5 16,-2 0 6-16,0 1 0 0,3 1-11 0,-3 0 1 15,2 0 0-15,-1 2-17 0,2-2 10 0,0 3-4 16,1-2 6-16,-1 2-16 0,1 1 4 0,0-1 1 16,2 0 4-16,-2 3 0 0,-1-2-3 0,-1 0-1 15,1 4-7-15,-1-1 0 0,-1 1 4 0,2 3-10 16,-3-6 7-16,1 2-3 0,-1 0 0 0,2 3 3 16,-3 2-1-16,1 1 2 0,0 3-2 0,-2-3 3 0,1 0-3 15,-1 1-6-15,-1-1 3 0,2 0 1 0,-1 2-2 16,2-1 4-16,-1 0 1 0,-1 1-3 0,2-1-4 15,2 0 1-15,-2 2 1 0,7 2-4 0,-7-4 4 16,2 5 1-16,4 1-2 0,-3-6-4 0,1 0-2 16,-2-1 4-16,1 1 2 0,0 0 0 0,-2 1 6 0,1-1-13 15,0 0 2-15,-1 0 8 0,0-1-3 16,-2 0-1-16,0 0 5 0,0-1-11 0,1 0 16 16,-3-1-14-16,2-1 8 0,-3 0-1 0,3 2-3 15,0 0 5-15,-3 0-7 0,1-1 9 0,1-1-9 0,0 2 4 16,1 0-3-16,-1 0 7 0,2 1 0 0,-2 0 1 15,-1-2-7-15,1 1 4 0,0 0-4 0,1-4 2 16,-2-1 0-16,2-2-3 0,0 2-6 0,0 0 4 16,2-2 8-16,0 1-6 0,0-1 5 0,0-3-1 15,-1 0-3-15,4-1-4 0,0 1 9 0,1 2-3 16,-3-2 0-16,1-6 3 0,3 4-8 0,-3 2-2 16,3-2-5-16,-4-5 3 0,1 7-9 0,2-6-12 15,-5 2-15-15,-1-3-41 0,0 0-100 0,0 0-199 0,0 0 88 16</inkml:trace>
  <inkml:trace contextRef="#ctx0" brushRef="#br0" timeOffset="27912.28">25156 9832 65 0,'0'0'101'0,"0"0"-9"0,-10 3-3 0,10-3-21 16,-5 3-4-16,5-3-5 0,-8 1-9 0,4 2 1 15,0-1-6-15,1 1 5 0,3-3-2 0,-8 2-5 16,2 1-3-16,6-3-15 0,-7 4 4 0,5-3-8 16,0 3 22-16,-2 0 1 0,3 2-4 0,-4-1 0 15,3 0-7-15,0 0 9 0,1 3-8 0,-1 2 5 0,0 1-11 16,2 1 2-16,0 0-3 0,0 0 1 16,0 2-12-16,2-2 10 0,-2 0-3 0,1 3-1 0,0-4 0 15,2 2 1-15,-3-1-3 0,0 3-2 0,2 1 0 16,-2-5 3-16,3 6 3 0,-3-6 2 0,2 5-5 15,-1 0 3-15,1-3 2 0,-2-1-5 0,2 6-5 16,2-3 0-16,1 1 1 0,-5-3-3 0,4 2 0 16,0-1-1-16,-1-2 1 0,0 0-1 0,1-1-2 15,-3-2-3-15,2 0-2 0,-2 2-3 0,-1-5 5 16,-1 1-12-16,-2 1-8 0,2-3-8 0,-1-1-14 16,-3 1-13-16,2-2-31 0,-3-2-26 0,0 0-159 0,-1-1-284 15,-3-1 126-15</inkml:trace>
  <inkml:trace contextRef="#ctx0" brushRef="#br0" timeOffset="28239.44">24890 10149 100 0,'0'0'148'0,"8"-2"-9"16,-3-2-14-16,0 1-18 0,2 1-11 0,-1 1-5 16,0-1-12-16,6-1-3 0,-2 3-10 0,-1-1-8 15,6-1-3-15,0 0-15 0,2 2-7 0,0-1 5 16,-3 1-3-16,4-1-7 0,0-1-1 0,0 2-4 15,-6 2 1-15,3-2-19 0,-3 0-4 0,1 1-10 16,0-2-3-16,-3 2-5 0,-1-1-7 0,0-1-2 16,-1 1-8-16,-1 0-14 0,0 0-8 0,0-2-28 0,0 2-97 15,-7 0-196-15,10-2 87 0</inkml:trace>
  <inkml:trace contextRef="#ctx0" brushRef="#br0" timeOffset="28630.13">25270 10111 101 0,'0'0'137'15,"0"0"-19"-15,0 0-2 0,0 0-17 0,0 0-15 16,0 0-5-16,0 0-6 0,7-1-13 0,-7 1-3 16,0 0-2-16,11 1-1 0,-5 0-10 0,-6-1-13 15,12 0-7-15,-12 0 10 0,9 0 0 0,-4 0-10 16,-5 0 3-16,11-2-6 0,-6 0-2 0,-5 2 6 0,9-2 0 16,-5 0 6-16,1-1 0 0,-2 2-1 15,-3 1 3-15,2-7-10 0,2 3 5 0,0 1 8 16,-3-1-4-16,-1 4 2 0,0-6-3 0,4 4 0 0,-4 2-3 15,0-5 1-15,0 1-2 0,0 4-5 0,1-4-2 16,-1 4-5-16,0 0 1 0,-5-4-3 0,5 4-6 16,-4-2 1-16,4 2 2 0,-6-3-3 0,6 3 1 15,0 0 1-15,0 0-3 0,-13 3-1 0,13-3 1 16,-9 0-1-16,4 2-2 0,1 1 0 0,4-3 2 16,-5 2 0-16,3 1-3 0,-3 1-4 0,3 1 3 15,-3 0 0-15,1 0 2 0,-1 0-5 0,2-1 5 0,1 3-6 16,0-1 6-16,0-2-4 0,0 3-2 0,2-2 5 15,-2 0 2-15,2 1-1 0,2-1-1 0,-2 1-2 16,2-1 3-16,-2 1-1 0,4-2 0 0,-2 1-2 16,1-1 1-16,4-1-6 0,-2 0-9 0,2 1-15 15,1-4-30-15,4 3-12 0,-1 0-9 0,-1-3-51 16,3 1-131-16,-3-2-283 0,3 1 124 0</inkml:trace>
  <inkml:trace contextRef="#ctx0" brushRef="#br0" timeOffset="29507">25522 10082 77 0,'0'0'132'0,"0"0"-8"0,-6-5-2 0,6 5-11 16,0 0-6-16,-3-5-4 0,3 5-10 0,-3-1-9 16,3 1-6-16,-6-2-17 0,6 2-3 0,0 0-1 0,0 0-5 15,-11 2-2-15,11-2-6 0,-7 3-1 0,7-3-8 16,-5 4-6-16,1-1 2 0,0 2-3 0,0-2-2 16,0-1 1-16,0 0-10 0,1 1 2 0,-1 2 0 15,0 0-4-15,0-1-1 0,2-3 0 0,-1 3 0 16,3-4-9-16,-2 3 7 0,0 0-4 0,2-3-1 15,-1 5-2-15,1-5 4 0,-3 3-3 0,3-3 7 16,0 0-7-16,0 0 2 0,0 0-2 0,0 0-5 16,0 0 8-16,0 0 1 0,11 0-8 0,-11 0 1 0,6-6-4 15,-6 6 5-15,8-3 1 0,-3 1-3 0,1 2 3 16,-1-1-1-16,-1-1 0 0,-4 2-1 0,12-3-3 16,-9 3 4-16,-3 0-1 0,11 3-3 0,-5-3 0 15,-6 0 3-15,10 0-2 0,-7 2 1 0,-3-2 1 16,6 1-9-16,-6-1 9 0,0 0 1 0,0 0-7 15,7 0 2-15,-7 0 2 0,0 0-1 0,4 2 1 16,-4-2 5-16,0 0-4 0,0 0 3 0,2 2-4 16,-2-2 4-16,0 0-2 0,6 3 2 0,-6-3 0 15,5 1-2-15,-5-1 3 0,7 3-5 0,-6-1 2 16,1 2-4-16,-2-4 2 0,7 4 4 0,-1-3-1 0,-2 1-3 16,0-1 1-16,1 0 0 0,2-1 1 0,-1 3 2 15,-6-3 0-15,13 0-3 0,-7 2 0 0,1-1 2 16,-1-1 2-16,2-1-1 0,-2-1-5 0,2-1 2 15,-3 3 2-15,2-4-4 0,-1 1 1 0,-1-2-1 16,0-1 0-16,-1 0 0 0,-2 1-4 0,0-6-6 16,0 0-4-16,2-1-6 0,-3 2-3 0,-1-1 7 15,0-2 0-15,-2 1 1 0,-1 1 1 0,2-4 1 0,-2 3 1 16,3 2-1-16,-1-1 3 0,0 3 5 16,-2-1 4-16,2 4 4 0,0 0 0 0,-1-3 0 15,1 6 1-15,0-3-2 0,1 5 11 0,-2-7-6 0,1 4 5 16,1 3 0-16,-1-3-4 0,1 3 3 0,1-6 0 15,-1 6 3-15,0 0 0 0,-1-4-4 0,1 4 7 16,0 0-6-16,0 0-1 0,0 0 1 0,0 0-2 16,0 0 1-16,0 0 2 0,0 0-5 0,0 0 5 15,0 0-4-15,0 0 6 0,0 0-3 0,0 0 19 16,0 0-3-16,-5 15 5 0,5-8-6 0,0-1 0 16,0 4 2-16,0-3-1 0,1 2-1 0,0-1 1 0,2 4-6 15,1-3 1-15,-3 3 2 0,0-1-5 0,2 0-1 16,-1 0-3-16,0-1 3 0,-1 1-5 15,0 1-3-15,2-2 0 0,-3-1 2 0,1 3 0 0,-1-3-2 16,0-3 0-16,3 1-1 0,-3 0 2 0,1-2-7 16,-2 0-3-16,1-3 1 0,0-2-2 0,-3 7-13 15,6-3-24-15,-3-4-14 0,1 5-25 0,-1-5-31 16,0 0-61-16,0 0-112 0,0 0-305 0,0 0 135 16</inkml:trace>
  <inkml:trace contextRef="#ctx0" brushRef="#br0" timeOffset="30161.77">25749 10028 78 0,'0'0'130'15,"5"0"-12"-15,-5 0-10 0,9-2-5 0,-9 2-8 16,5 0-2-16,-5 0-10 0,0 0-5 0,0 0-6 16,0 0-11-16,5-3-3 0,-5 3-4 0,0 0-9 15,0 0-7-15,0 0-1 0,0 0-3 0,9 3-7 0,-5-1-9 16,-4-2 6-16,5 5-6 0,-4 0 1 0,2 0-3 16,-2-3-4-16,3 3 2 0,-3 1 3 0,2-1-11 15,-2 3 7-15,-1-3-4 0,3 2 2 0,-6-1-3 16,6-2-5-16,-3 4 0 0,0-4 4 0,-3 1-2 15,6 2 6-15,-3-5-6 0,0-2-2 0,1 4 6 16,-1 0 2-16,0-4 0 0,0 0 5 0,8 0-5 16,-8 0-8-16,0 0 6 0,10-10-3 0,-9 6 3 15,3-1-4-15,1 0 3 0,-2 0-4 0,1 2 1 16,1-1 1-16,-3-3-4 0,1 2 2 0,-1 2 1 0,0 1-6 16,-2 2 5-16,3-3-3 0,-3 3 1 15,0 0-3-15,0 0-1 0,10 5 2 0,-8-3 3 0,1 1-3 16,-2 4-3-16,3-4 5 0,-3-1-3 0,1 3 3 15,1 0 3-15,0 0-8 0,-1-1 3 0,1-2-1 16,-3 1 2-16,2 0-3 0,1 0-4 0,1-1 6 16,-4-2-3-16,2 3 9 0,0 0-5 0,-2-3 0 15,0 0-8-15,6 1-3 0,-6-1-1 0,0 0-1 0,0 0-2 16,0 0 3-16,0 0 4 0,10-3-2 16,-10 3 3-16,0 0-4 0,4-4 3 0,-4 4 2 0,0 0 3 15,6 0 0-15,-6 0 0 0,4-2-4 0,-4 2 6 16,0 0 1-16,0 0-6 0,0 0 10 0,4-3 0 15,-4 3 3-15,0 0 11 0,0 0-1 0,2-6-4 16,2 4 1-16,-4 2 3 0,4-6 6 0,-4 3 8 16,2-3-4-16,0 2-5 0,1-1-2 0,-1-2-1 15,0 2-6-15,0-3 4 0,-1 2-5 0,1 1-2 16,1-2 3-16,1 2-6 0,-3 2 4 0,2-1-10 16,-2 0-18-16,-1 4-22 0,2-6-34 0,-2 6-43 0,2-3-159 15,-2 3-295-15,-2-5 131 0</inkml:trace>
  <inkml:trace contextRef="#ctx0" brushRef="#br0" timeOffset="32277.97">26427 9624 60 0,'0'0'139'0,"0"0"-6"0,0 0-13 15,0 0-10-15,0 0-6 0,0 0-13 0,0 0-3 16,0 0-5-16,-1-8-7 0,1 8-7 16,1-6-10-16,-1 6-5 0,4-3-13 0,-4 3-4 0,3-4 5 15,-3 4-6-15,1-4-5 0,1 0 2 0,-2 4-6 16,0 0-1-16,3-5 1 0,-3 5-7 0,0-3 0 16,0 3-3-16,-1-4-2 0,-1-1 0 0,2 5 2 15,-2-4 8-15,2 4-3 0,0-9-5 0,0 5-5 16,-1 0 1-16,1 4 8 0,1-10-16 0,-2 6 12 0,1-4-5 15,0 3-6-15,0-3-4 0,1 1 7 16,-1-2-1-16,0 3 2 0,2-2-3 0,-2 2 0 0,0-4 0 16,0 3-1-16,0 0-3 0,0-2 2 15,-2 3-1-15,4-3-2 0,-4-1 1 0,2 1 0 0,0 0 2 16,0 1 1-16,-1 0-6 0,1 3 8 0,-3-4-4 16,3 1-2-16,-4 1 1 0,3 1 0 0,1 0-2 15,-5-3 2-15,5 4-5 0,-4 0 5 0,3-3 0 16,1 3-3-16,-4-1 2 0,4-1 0 0,-2 3-3 15,-1-2 7-15,-1 0-7 0,4-1 5 0,-4 3-7 16,2-3 3-16,1 2-1 0,-2 1 2 0,-1-1 0 16,4-1 1-16,-4 3-2 0,3-1 3 0,1 0 3 15,-4 0-4-15,4 4-5 0,-5-4 4 0,5 0-4 0,0 4 2 16,1-8 1-16,-1 8-3 0,2-5 2 0,0 2-12 16,-2 3 14-16,0-4 0 0,2 1-3 0,-2 3 3 15,2-4-1-15,-2 4 0 0,0-5 1 0,0 5 0 16,0-3-1-16,0 3-9 0,0-7 10 0,1 4-2 15,1 0 2-15,0-3-1 0,-2 3 2 0,0 3 1 16,0-5 1-16,0 1 2 0,0 4 0 0,-2-5-2 16,2 5 1-16,0 0-5 0,-2-6 3 0,2 6 0 0,4-1-2 15,-4 1-3-15,0 0-1 0,0 0-7 16,0 0-4-16,0 0-20 0,0 0-21 0,14 4-18 16,-14-1-53-16,2 2-136 0,0-1-283 0,-2 1 124 0</inkml:trace>
  <inkml:trace contextRef="#ctx0" brushRef="#br0" timeOffset="33411.96">26709 9682 2 0,'0'0'127'0,"0"0"-14"0,0 0-12 0,0 0-9 16,0 0-4-16,0 0-10 0,0 0-14 0,0 0-1 0,0 0-10 15,0 0 0-15,0 0-6 0,0 0-5 0,0 0-9 16,0 0-1-16,0 0-3 0,0 0 4 0,0 0-10 15,0 0 2-15,0 0-3 0,1-14-2 0,-1 14 4 16,0 0-4-16,0 0 4 0,0-3 2 0,0 3 2 16,0 0-2-16,-4-6-2 0,4 6-1 0,0-5-4 15,0 5-3-15,0-4 3 0,0 4-3 0,0 0-5 16,0-6-2-16,0 6 5 0,-1-5-6 0,1 5-6 16,1-6-4-16,-1 2 9 0,0-1-14 0,3 2 10 15,-2-2 5-15,0-1 4 0,-1 1-2 0,0 0-4 0,2-1-3 16,-2-1 5-16,0-2 2 0,0 3 9 0,0-2 4 15,1-1 0-15,-1-2-2 0,1 2-7 0,-1 1 4 16,0 1 3-16,0 0 0 0,0-3-5 0,0 5 3 16,0-4-1-16,-1 3-7 0,0-3 2 0,2 4 0 15,-2 0 2-15,1-6-3 0,-2 6 0 0,2-3 3 16,0 1 0-16,0 0-5 0,0-1 0 0,0 1-1 16,-1-1 5-16,1 2-1 0,-1-2-1 0,-2 1 2 15,3 1-1-15,0 0-1 0,0 0 4 0,0 0-3 16,0 1 0-16,3-1-3 0,-3 1-2 0,1 1-1 15,-1 4 2-15,3-6-2 0,-3 3-3 0,0 3 0 0,2-5 2 16,-2 2-1-16,0 3-5 0,4-4 5 0,-4 4-2 16,3-5-3-16,-2 3-2 0,-1 2 7 0,0-7-6 15,0 7 3-15,2-5-1 0,0 2 1 0,0-2 0 16,-2 1 0-16,1 0 2 0,2 0-1 0,-1-1-1 16,1 0 2-16,-2 1-4 0,2-3 2 0,-2 3-2 15,2 0 3-15,-1-1 0 0,0 1-1 0,-2-1-1 16,0 5-1-16,2-4 2 0,0 0-1 0,0 0-2 15,-1 1 0-15,3-2 1 0,-4 5 1 0,1-5-2 0,-1 5 0 16,0-7 0-16,0 3-1 0,0 4-1 16,-1-7 6-16,1 4-2 0,0-2-2 0,0 5 4 0,-1-5-2 15,1 5 0-15,0-7-1 0,0 7 0 0,0-3 0 16,0 3 0-16,1-4-8 0,-1 4-4 16,0 0-11-16,0 0-9 0,0 0-19 0,0 0-28 0,9 9-27 15,-8-8-190-15,1 3-318 0,-1 0 140 0</inkml:trace>
  <inkml:trace contextRef="#ctx0" brushRef="#br0" timeOffset="34545.69">27075 9668 59 0,'0'0'132'0,"0"0"-17"0,0 0-2 0,0 0-20 16,0 0 0-16,0 0-14 0,0 0-3 0,0 0-9 16,-3 2-16-16,3-2-3 0,0 0 9 0,0 0-10 15,0 0-4-15,-2 3-4 0,2-3-7 0,0 0 1 16,0 0-6-16,0 0 4 0,0 0-7 0,0 0-6 15,0 0-2-15,-2 4 3 0,2-4-4 0,0 0-4 16,0 0 5-16,-2 4-3 0,2-4-6 0,0 0 7 16,0 4-12-16,0-4 6 0,0 5-4 0,0-5 1 15,-1 4-1-15,1 1-2 0,0-5-9 0,0 5 11 16,0-5 2-16,0 6-1 0,-2-5-7 0,2-1 5 0,0 0 2 16,0 5-4-16,0-5 5 0,-3 5-2 15,3-5-1-15,0 0 8 0,0 0 9 0,0 0 8 0,0 0 6 16,0 0-3-16,0 0 3 0,0 0-3 0,0 0-1 15,0 0-4-15,0 0-2 0,0 0-6 0,0 0 0 16,-2-15-5-16,0 8 4 0,2 2-6 0,0-1 2 16,0 1 1-16,0-2-6 0,0-2 3 0,2 1-5 15,-2 2 0-15,2-3-1 0,-2 2 0 0,0-2 3 0,0 0-4 16,0 0-5-16,0 1 3 0,0-1-5 16,0 2 8-16,0-3-6 0,-2 0 5 0,0 4-2 0,4-3-3 15,-2 2 5-15,0-2-7 0,0-1 9 0,0 2-2 16,-2-3-4-16,2 3-1 0,2-4 2 0,-2 2-2 15,0 1 1-15,0-1 2 0,2 0-2 0,-2-2-6 16,3 3 4-16,-1-2 2 0,-2 1 1 0,1-1-3 16,-2 2 3-16,2 0-4 0,-2-2 6 0,1 5-3 15,0 0-3-15,-2-3 5 0,2 4-2 0,-3-1 3 16,3-1-1-16,0 3-2 0,-2-2-1 0,0 0 3 16,2 0-5-16,0 4 3 0,0 2 2 0,-1-7-4 0,-2 2-5 15,3 5 9-15,-1-5-2 0,1 1 3 0,0-1-3 16,0 5 2-16,-2-5-2 0,2 5 6 0,0-6-6 15,-2 2-2-15,2 4 4 0,2-4-4 0,-2 4 4 16,0 0-2-16,0-6 2 0,0 6-2 0,0-7-2 16,0 7 7-16,2-2-3 0,-2 2 4 0,0-6 1 15,0 6-3-15,1-4 1 0,-1 4 0 0,3-1-2 16,-3 1 1-16,0 0 2 0,0 0-6 0,0 0 3 16,0 0-4-16,0 0-2 0,0 0-15 0,0 0-24 15,1 11-26-15,-1-11-29 0,0 7-63 0,0-3-99 16,0 0-278-16,0 0 123 0</inkml:trace>
  <inkml:trace contextRef="#ctx0" brushRef="#br0" timeOffset="36045.19">27524 9535 44 0,'0'0'92'0,"0"0"-12"0,0 0-1 0,0 0-7 16,0 0-5-16,0 0-3 0,0 0-5 0,0 0-5 16,0 0 5-16,0 0-3 0,0 0 0 0,0 0 5 15,0 0-12-15,0 0 8 0,0 0-6 0,0 0-10 16,0 0 2-16,0 0-2 0,0 0-6 0,0 0-4 16,0 0-5-16,0 0-7 0,0 0 3 0,0 0-1 15,1 9 2-15,-1-9 0 0,1 7-10 0,2-3 1 0,-3 1 1 16,0-1 1-16,0 0-6 0,1 1 4 0,-2 0-7 15,1 2 3-15,0-2-11 0,0 3 5 16,0-2-1-16,-3 0 0 0,2 3 2 0,1 1 1 16,-1-3-3-16,-2 0 0 0,3 3-1 0,-5-4 8 0,4 3-6 15,-1 1-3-15,2 0 1 0,-2-1 7 0,2 0 0 16,0-1-6-16,0-1-7 0,0 0 7 0,0 1-3 16,0-1 1-16,0 2 9 0,0-1-7 0,0 1 3 0,0 3-3 15,0-4 2-15,4 3-5 0,-4-2 7 16,5 2-7-16,-4 1-1 0,2-1 3 0,-2-2 4 15,4 3-4-15,-5 0-4 0,3-2 8 0,-2 2-2 0,2 0-5 16,-1 4 6-16,-2-3-2 0,0-1-4 0,3 0 2 16,-3-2 3-16,0 2-2 0,0-3-2 0,0 1 3 15,-3-3 1-15,3 1-6 0,0-1 3 0,0 0 6 16,0 3-6-16,0-5-1 0,3 3 0 0,-6-3-1 16,6 0-4-16,-3 3 5 0,0-3 1 0,0 2-4 15,0 0 1-15,0 1 3 0,1-3 2 0,-1 4-5 16,3-3 5-16,-2 5-2 0,-1-4 0 0,2 1-3 15,2 2 5-15,-4-1-2 0,3-1-1 0,-2 2-2 0,2-4-1 16,-2 2 8-16,0 1-4 0,2 0-1 16,-3-1 3-16,1 0-3 0,-1 3 3 0,3-3-1 0,-2 1-3 15,0-1 2-15,1 3 2 0,0-5 0 0,-2 2 0 16,0-1-5-16,4-2-4 0,-4 1 6 0,0 2 1 16,1 1 0-16,-1-2-1 0,-1-2 3 0,1 3-2 15,-4-1-5-15,4-1 3 0,0 2 2 0,0-1 0 16,-1 0 1-16,2 0 2 0,-1-1-5 0,0 2-5 0,0-1 1 15,0 2 7-15,0-1-10 0,0 1 10 16,0-2-4-16,0 3-1 0,0-3 9 0,0 3-6 0,0-5 0 16,0 3 1-16,0-2-6 0,0 1 5 0,0 1 0 15,-1-2-2-15,1-1 2 0,0 1-4 0,0-1 2 16,1-1-10-16,-1 0-1 0,0 3-10 0,5-5-21 16,-2 2-12-16,-1-1-14 0,1-3-34 0,1 5-103 15,-2-3-223-15,2 0 100 0</inkml:trace>
  <inkml:trace contextRef="#ctx0" brushRef="#br0" timeOffset="38465.03">27346 9847 14 0,'0'0'73'16,"0"0"-3"-16,0 0-8 0,0 0 0 15,0 0-6-15,0 0-3 0,0 0 1 0,-5-5 4 0,5 5-10 0,0 0 1 16,0 0 2-16,0 0-10 0,0 0-5 0,0 0 1 16,0 0 2-16,0 0-12 0,0 0-2 0,0 0-3 15,0 0-6-15,0 0 6 0,0 0-3 0,0 0-6 0,0 0 0 16,0 0-2-16,0 0 1 0,0 0 1 16,0 0 2-16,0 0-10 0,0 0 1 0,0 0 5 15,0 0 6-15,0 0-9 0,0 0 2 0,0 0-2 0,0 0 7 16,0 0-4-16,0 0 4 0,0 0 3 0,0 0 1 15,0 0-3-15,0 0-1 0,0 0 2 0,0 0-3 16,0 0-4-16,0 0 5 0,0 0-3 0,0 0-2 16,0 0-7-16,0 0 14 0,0 0-7 0,0 0-2 15,0 0-3-15,0 0 1 0,0 0-1 0,0 0-5 16,-4 14-2-16,4-14 7 0,0 5 1 0,-1-2 0 16,1-3-7-16,0 0 2 0,-2 7 6 0,-1-5-3 0,3-2 1 15,-4 5-4-15,4-2-2 0,0-3 2 16,-4 5 3-16,3-1 0 0,1-4-2 0,-4 5 5 0,4-1-3 15,0-4 0-15,0 5 4 0,0-5-5 0,0 0-1 16,-1 6 4-16,1-6-3 0,-4 0-2 0,4 0 3 16,0 0 1-16,0 0-2 0,0 0 4 0,1 5 5 15,-1-5-1-15,0 0 5 0,0 0-1 0,0 0 4 16,0 0-2-16,0 0 2 0,0 0-4 0,0 0-1 16,0 0-3-16,0 0-5 0,0 0 4 0,0 0-2 15,0 0-2-15,0 0 2 0,8-9 0 0,-8 9-3 0,4-3 0 16,-3-1 1-16,6 3-1 0,-1 0 3 0,0-3 2 15,-6 4-10-15,11 0 3 0,-6 0 1 0,2-3-1 16,1 2-1-16,-2 0 0 0,2-4 0 0,2 3-1 16,-3-1 2-16,-1 1-2 0,1 0 1 0,-2-1 1 15,2 0-1-15,-2-1 3 0,-1 1 3 0,1-1 1 16,-2 2-2-16,0-2-4 0,-1 0-1 0,4 1-3 16,-3 1 8-16,-3 2-9 0,6-4 9 0,-4 1-7 0,-2 3-3 15,3-3 1-15,-3 3 0 0,4-2 5 0,-4 2-3 16,4-3 0-16,-4 3-5 0,0 0 0 0,3-2-9 15,-3 2-9-15,0 0-18 0,0 0-10 0,0 0-17 16,0 0-14-16,0 0-55 0,0 0-79 0,0 0-233 16,0 0 103-16</inkml:trace>
  <inkml:trace contextRef="#ctx0" brushRef="#br0" timeOffset="39895.98">27341 10132 75 0,'0'0'116'16,"0"0"-9"-16,0 0-6 0,0 0-14 0,0 0-8 16,0 0-5-16,0 0-7 0,0 0-5 0,0 0-11 15,0 0 0-15,0 0-9 0,0 0-1 0,0 0-9 16,0 0 7-16,0 0-11 0,0 0 3 0,0 0-4 0,0 0-5 15,0 0 5-15,0 0-4 0,0 0 0 0,0 0-3 16,0 0 0-16,0 0 0 0,0 0-10 16,0 0 4-16,0 0 1 0,0 0-9 0,0 0 3 0,0 0-2 15,0 0 4-15,0 0-4 0,0 0-3 0,0 0 10 16,0 0-9-16,0 0-1 0,0 0 2 0,0 0-7 16,0 0 10-16,0 0-1 0,0 0 1 0,0 0 5 15,0 0-2-15,0 0-1 0,0 0 2 0,0 0-9 16,0 0 3-16,0 0-4 0,0 0 1 0,0 0 2 0,-1 5 2 15,1-5 0-15,0 0-3 0,0 0-2 16,0 0 0-16,0 0-10 0,0 0 12 0,0 5-1 0,0-5 2 16,0 0-7-16,0 0 3 0,0 0 7 0,1 2 1 15,-1-2-11-15,0 0-1 0,0 5 4 0,0-5 0 16,0 0 3-16,3 3-1 0,-3-3 1 0,0 4-2 16,0-4 3-16,0 5 2 0,0 0-1 0,0-5-1 15,1 7-3-15,-1-4 4 0,-1 2-1 0,1-1-1 16,-3 1 2-16,6-1-1 0,-3 1 0 0,0 3-3 15,-3-4-1-15,3 1 4 0,0 1 2 0,0-2-7 0,0 1 5 16,0 1-4-16,0-2-2 0,3-1 4 16,-3-3-3-16,-3 5 4 0,3-5-4 0,0 5 4 0,0-5-2 15,0 0 5-15,0 0 6 0,0 0-1 0,0 4 9 16,0-4 9-16,0 0 0 0,0 0-4 0,0 0-6 16,0 0 3-16,0 0-3 0,0 0 1 0,0 0-5 15,14-7-3-15,-11 5 3 0,-2-2-6 0,-1 4-2 16,4-5-3-16,1 4 5 0,-5 1-3 0,3-6-2 15,-1 4 2-15,-2 2-1 0,0-4-2 0,0 4 0 16,5-5 0-16,-5 5-1 0,4-3-2 0,-3 0 2 0,-1 3-3 16,6-5 3-16,-4 4-2 0,2-3-4 0,2 1 3 15,-2-1 2-15,1 2-3 0,-2-2 0 0,5-1 2 16,-1 1-5-16,-2 1 6 0,-1-4-1 0,4 0-1 16,-2 0-1-16,-2 1 2 0,2-1-1 0,-1 0-2 15,-1 2-1-15,-1 1 4 0,1-2-1 0,-2 1 1 16,2 0-1-16,-3 1-1 0,1 1 3 0,1-1-3 15,-3 4 1-15,2-4-4 0,-2 4 3 0,2-5-1 16,-2 5 1-16,5-1-2 0,-5 1 0 0,0 0 2 16,0 0-4-16,4-1 5 0,-4 1-4 0,0 0-8 15,0 0-6-15,5-2-5 0,-5 2-6 0,0 0-9 0,0 0-13 16,0 0 0-16,0 0-10 0,0 0-17 0,0 0-47 16,0 0-138-16,0 0-283 0,-7 10 124 15</inkml:trace>
  <inkml:trace contextRef="#ctx0" brushRef="#br0" timeOffset="41075.03">27350 10478 84 0,'0'0'161'0,"0"0"-12"16,0 0-12-16,0 0-9 0,0 0-12 0,0 0-12 16,0 0-16-16,0 0-1 0,0 0-10 0,0 0-6 15,0 0-15-15,0 0-1 0,0 0-3 0,0 0-8 0,0 0-4 16,0 0-6-16,0 0-3 0,0 0-2 0,0 0-1 16,0 0-11-16,0 0 6 0,0 0-1 0,0 0-3 15,0 0-2-15,0 0-1 0,0 0-3 0,0 0 1 16,0 0 0-16,0 0-1 0,0 0-5 0,0 0 4 15,0 0-6-15,0 0 3 0,0 0-6 0,0 0 1 16,0 0 0-16,0 0 2 0,0 0-2 0,0 0-3 16,0 0 2-16,0 0-1 0,0 0-1 0,0 0 3 0,3 7-2 15,-3-7 1-15,1 4-1 0,-1-4 0 16,0 0 1-16,0 4-3 0,0-4-3 0,1 4 1 16,-1-4-4-16,2 6 7 0,-2-4 0 0,0-2-1 0,-2 5-3 15,1-1 5-15,1-4-6 0,-1 8 4 0,1-3-2 16,-3 1 3-16,3 1-2 0,-4-3 2 0,4 3-2 15,-1 0-7-15,0-2 5 0,-2 0 6 0,3 2-1 16,-1-2 3-16,-2 2-3 0,2 0 2 0,-1-4 2 16,2 2-6-16,0-1 0 0,0-4 2 0,-3 8 3 15,3-5-5-15,0-3 2 0,0 5 0 0,0-5-5 0,0 0 4 16,0 4 5-16,0-4-4 0,0 0 2 0,0 0 6 16,0 0 3-16,0 0 5 0,0 0-7 0,9 0 2 15,-9 0 5-15,0 0 7 0,9-5 8 0,-5 3 2 16,0 0-3-16,-2-1-5 0,-2 3 1 0,9-5-3 15,-5 1-5-15,-3 0 1 0,4 0-2 0,-1 1 1 16,0-1-4-16,0 1 1 0,1-4-8 0,1 6 1 16,-1-4-1-16,-1 1 0 0,1-2-1 0,2 2 2 15,-3-1-4-15,3-4 1 0,0 5 0 0,0-5 0 0,0 4 0 16,0 1-5-16,-2-1 3 0,1 1-1 16,-1-1-2-16,1 2 1 0,0-1-3 0,-2 1 2 0,0 0 0 15,-3 0 1-15,-1 3-2 0,6-4-1 0,-4 4-5 16,-2 0-10-16,0 0-21 0,5-2-18 0,-5 2-14 15,0 0-25-15,0 0-34 0,9 5-198 0,-9-5-353 16,1 1 156-16</inkml:trace>
  <inkml:trace contextRef="#ctx0" brushRef="#br0" timeOffset="42011.52">27362 10751 42 0,'0'0'117'16,"0"-4"-7"-16,0 4-19 0,0 0-4 0,0 0-8 15,0 0-9-15,0 0-5 0,0 0-10 0,0 0-2 16,0 0 0-16,0 0-1 0,0 0-3 0,0 0-7 16,0 0 7-16,0 0-12 0,0 0 3 0,0 0 5 15,0 0-5-15,0 0 0 0,0 0-10 0,0 0 4 16,0 0-8-16,0 0-14 0,0 0 5 0,0 0 4 16,0 0 1-16,0 0-9 0,0 0 3 0,0 0-1 0,0 0-1 15,0 0 0-15,0 0-3 0,0 0-6 0,1 13 3 16,-1-13-2-16,0 0-4 0,1 4 4 0,-1-4 0 15,0 0-5-15,0 0-2 0,3 3 3 0,-3-3-1 16,0 5-1-16,0-5 5 0,0 4 1 0,0 0-2 16,0-4 4-16,-4 6-4 0,3-3-5 0,1-3 1 15,-3 8 3-15,3-3-3 0,0-2-9 0,0 2 14 16,-1 0 1-16,1-1-3 0,-1 1 1 0,1 0-4 16,0 0 5-16,0 0-14 0,0-5 12 0,0 5 0 15,0-5-1-15,0 6 2 0,1-3 1 0,-1-3-5 0,-1 7 6 16,1-7-9-16,2 2 4 0,-2-2-2 0,0 0 3 15,3 5-1-15,-2-4 4 0,-1-1-5 0,4 4-1 16,-4-4 0-16,0 0 3 0,2 6-3 0,-2-6 8 16,3 1 2-16,-3-1 9 0,0 0 0 0,0 0 3 15,8 0 0-15,-8 0 2 0,0 0 4 0,0 0-1 16,9-2-2-16,-9 2 0 0,6-3 1 0,-2 0 6 16,-4 3-2-16,3-3-1 0,-3 3 0 0,6-5-3 15,-2 3-2-15,-1 1-3 0,-3 1-1 0,8-5-2 16,-3 3-4-16,0 0 2 0,0 0-5 0,2-1 1 15,-3 2-3-15,0-1 0 0,-1-2-3 0,2 1-5 0,-1 1-11 16,-1-3 0-16,1 3-3 0,-2-1-4 0,-2 3 2 16,5-5-2-16,-1 3 0 0,-4 2-2 0,1-5-3 15,-1 5-5-15,0 0-11 0,5-2-10 0,-5 2-20 16,0 0-20-16,4-3-45 0,-4 3-122 0,0 0-277 16,4-2 123-16</inkml:trace>
  <inkml:trace contextRef="#ctx0" brushRef="#br0" timeOffset="46310.96">27606 9503 83 0,'0'0'86'0,"-7"-2"-8"0,7 2-9 0,0 0 1 16,-5-1-14-16,5 1-2 0,-5-1-7 0,5 1-5 15,0 0-2-15,-6-3-4 0,6 3 1 0,-8 0-11 16,8 0 1-16,-5-3-7 0,5 3 0 0,-8-1-1 16,8 1-3-16,-9-3 2 0,9 3-7 0,-10-1-3 15,6 1 7-15,4 0-15 0,-10-2 20 0,5 2-9 16,5 0 7-16,-13 0-6 0,13 0 9 0,-13 0-6 15,6 0 8-15,-1 0-6 0,0 0 4 0,1 0-3 0,-5 0-3 16,6 2 5-16,6-2-8 0,-16 0-3 16,8 1-1-16,1-1 3 0,1 0-3 0,-2 0-8 0,2 2 9 15,-3-1-1-15,4 0-2 0,-2 4 1 0,2-3 3 16,-1 1 1-16,-2 0-6 0,3 0 2 0,0 1 3 16,1-2-1-16,-1 3-10 0,-1-2 7 0,-1 5 4 15,1-4-1-15,-1 0 3 0,-4 1-3 0,2 2-6 16,-3-1 2-16,4 1 4 0,-1-1-17 0,-2 2 16 15,2-1-8-15,-3-2 6 0,3 3 2 0,0-2-11 16,-1 1 3-16,2 1 6 0,1-5-4 0,-1 6 1 16,2-4-6-16,1 3 9 0,1-1-3 0,-1-2 0 0,0 4 1 15,3-6-6-15,-2 4 5 0,-1-2-6 0,2 0 3 16,-2 0 2-16,1 2 7 0,2-3-11 0,-1 1 4 16,-1 0-1-16,-1-1 6 0,4 3-3 0,-3-1 2 15,0-2 2-15,-1 4-12 0,4-3 5 0,-3 4 5 16,1-3 0-16,-3 0-4 0,5 0 4 0,-2 0 0 15,-1 2-7-15,1-3 3 0,0 5-3 0,-1-3-5 16,0 0-2-16,4-1 17 0,-4 0-9 0,3 0 5 16,-1 1-3-16,-1 0-9 0,1 1 12 0,-1 1 0 15,-1 1-4-15,2-3 4 0,-2 1-10 0,-1-2 13 0,3 3-5 16,-2-3 1-16,1 1-4 0,0-2 4 0,-1 2-2 16,2 0 3-16,-1-2-5 0,1 3-2 15,0-1 5-15,-1-1 2 0,1 0-1 0,0 1 2 0,-2 0-5 16,2 0 4-16,-1 1-3 0,0-1-2 0,-1-1 6 15,2 2-6-15,-3 0 5 0,1 1 0 0,1-1 1 16,1-1-14-16,-2 0 9 0,0 2-7 0,3-1 8 16,0 0-1-16,-3 3 0 0,1 2 2 0,3-4-1 15,-2 2-9-15,-1 1 10 0,0-1 5 0,1 1-13 0,-1 0 2 16,1 3 9-16,-2 0 0 0,3-2 1 16,-2 3-3-16,1-2 2 0,-1 0 2 0,3-2-5 0,0-1 8 15,-1 2-3-15,1-2 5 0,0 1 0 0,0-1 1 16,0-1-3-16,0-3 4 0,1 3-4 15,-1-2-2-15,3 1 3 0,-3 0 2 0,0 1-7 0,2-2 4 16,1 2-4-16,-3-1 0 0,1 0 2 0,-1 0-3 16,0-1-1-16,5 0 0 0,-4-1-1 0,-1 0 3 15,2 1-8-15,0 1 5 0,-1-1 3 0,1 2-4 16,0-1-2-16,1-2 0 0,-1 5 4 0,1-3-5 16,0 0 3-16,1 0-10 0,-1 1 5 0,0 0 4 15,1-3 4-15,1 2-8 0,-3-1-3 0,1 0 9 16,-2-1 0-16,-1 0-4 0,3 2-6 0,-1 1 11 0,0-1-4 15,0 0 2-15,0-1-3 0,1-1 0 0,-2 0 8 16,2 2-5-16,-2-3-2 0,2 2-2 0,-1-1 1 16,1-2-2-16,1 2 1 0,0 0 1 0,0-1-4 15,0 0-1-15,4 1 3 0,-5 1 2 0,3 0 3 16,1-1-4-16,0 2 1 0,-2-2 5 0,0 3-8 16,-1-5 3-16,4 4 0 0,-3-4-6 0,5 4-10 15,-6-2 0-15,4 0-9 0,-2-1-1 0,-1-1-6 0,3 0-5 16,-3-1 1-16,0 2-1 0,3 0 9 0,1-1-1 15,-3 1 7-15,-1-1 0 0,2 1-1 16,-3-5 2-16,1 6 4 0,-2-3-2 0,1-1 12 0,0 0-9 16,0 0 5-16,1-2 4 0,-1 2 1 0,2-1-2 15,-2-1 3-15,0 1 2 0,0 0-4 0,0 0 3 16,0 2 7-16,1 0-9 0,1-3-2 0,0 3 5 16,-4-4-14-16,3 3 16 0,-1-1 8 0,-1 1 2 15,3-1 0-15,-1 0-7 0,-2 0 3 0,1 1 4 0,-4-3-4 16,5 4 0-16,-1-1-2 0,0-1 2 15,0 1-3-15,1-3-2 0,-5 0 4 0,9 4-3 0,-5-3 2 16,-2 0-2-16,-2-1-2 0,7 3 6 0,-1 0 1 16,-6-3-3-16,5 2 7 0,-5-2 0 0,9 0 1 15,-2 3 4-15,-1-3 1 0,0 1-5 0,-2 1 1 16,3-1 2-16,-4 0-5 0,3 0 2 0,-6-1-4 16,8 2 6-16,-4 0-4 0,1 0-1 0,-5-2-1 15,9 2-7-15,-5-2 9 0,-4 0-2 0,10 2-5 16,-5-1 9-16,1 0-4 0,-6-1-3 0,10 1 4 15,-5 1-2-15,3-2-8 0,-1 0 4 0,-7 0-5 0,9 0 9 16,-4-2-4-16,-5 2-4 0,11-1 5 16,-11 1 0-16,11 0 5 0,-6-1-8 0,-1 0-2 0,5-1 10 15,-4 2-6-15,0-2-3 0,-5 2 8 0,13 0-4 16,-7-2-1-16,-2 0 4 0,4 0-3 0,-3 0 0 16,0-1-1-16,3-1-1 0,-3 3-1 0,0-2 2 15,1 0-5-15,-2 0 1 0,1 1-1 0,3 0-2 16,-3-2-1-16,0 0 0 0,0 0 4 0,2 1 5 15,-1 1-1-15,0-1-5 0,1-1 3 0,1-1-6 16,0 2 7-16,-1-2 6 0,2-1-8 0,-1 1 5 16,2 0-3-16,-4 3 6 0,-1-4-6 0,3 1-1 0,-2-2-1 15,3 1-3-15,-4-2 5 0,3 2-5 16,1-1 7-16,-4 2 0 0,0-2 0 0,3 0 5 0,0-2-6 16,-1 4 4-16,2-5-3 0,-2 3 3 0,3-1 4 15,-4-1-3-15,0 1 8 0,2 1-3 0,-1-3 3 16,-1 4 3-16,-1-1 3 0,0 0 1 0,2-4-5 15,0 3-7-15,1-3 4 0,-3 5-4 0,1-5 11 16,0 1-8-16,-1 1-2 0,2 0 2 0,0-2-6 16,-4 1 2-16,3-1 2 0,0 1-2 0,0 0 3 15,-2-1-5-15,1-1 4 0,3-1-5 0,-3-2 0 0,0 4 5 16,3-3-3-16,-2-1 0 0,-2 1-2 0,1 4 3 16,3-3 4-16,-2-2-10 0,3 1 4 15,-2 5 2-15,-3-3-1 0,-2 1 0 0,4-1-1 0,-1 1 1 16,2 1-4-16,-2-1 1 0,-1 1-1 0,0 1-2 15,-2-3-3-15,2 3 3 0,-3-2 0 0,1 2 2 16,1-3 1-16,-3 1 1 0,2-1 1 0,-1 0-2 16,0 1 2-16,-1 0 2 0,0 0-3 0,0-3-2 15,-2 1 2-15,2 2 0 0,-2-4 0 0,1 1 0 16,1 2-2-16,0 0 0 0,0 0 2 0,0-1-1 16,1 2 1-16,-2 0 6 0,-1-1-1 0,2 2 2 0,-2-3 1 15,0 0-6-15,2 4 2 0,-4-1-4 0,3-2 2 16,-1 1 3-16,-1 1 2 0,1-1-1 0,1 0-1 15,-2-1 1-15,1 2-8 0,2 0 14 0,0-2 2 16,-3-1-9-16,1 2 5 0,-1 1-1 0,2-2 12 16,-3-5-5-16,-1 5 2 0,3 0-2 0,-2-1-3 15,1 1-2-15,-1-4-3 0,4 5 3 0,-4-2-3 16,2 1-4-16,-2 2 2 0,-1 0-1 0,1-2-1 16,-1 2-4-16,1 0 0 0,0-2 0 0,0 3-1 0,-1 0-2 15,0-2-1-15,0 4 1 0,1 0-2 16,-1-2 4-16,0 0-3 0,1 2 0 0,0-2 0 0,-1-1-6 15,0 3 7-15,-3-2 1 0,3 3-3 0,-2-3 0 16,-2 3 0-16,2-3 1 0,0 4-1 0,-3-3-1 16,2 0 3-16,-1 2-1 0,0-1-2 0,-4 0 0 15,4 0 0-15,-6-2-2 0,2-1 1 0,-2 2 4 16,-2-1-9-16,2 2 3 0,-2 2 1 0,2-2 4 16,-2 1-3-16,-6 3-6 0,3-1-10 0,-8-1-16 15,-3 3-18-15,-1-1-19 0,0 3-27 0,-5 0-24 0,1 0-76 16,-1 3-135-16,-2-3-360 0,0 0 160 0</inkml:trace>
  <inkml:trace contextRef="#ctx0" brushRef="#br0" timeOffset="52728.44">24480 9119 62 0,'0'0'91'0,"0"0"-5"0,0 0-1 0,0 0-3 16,0 0-7-16,0 0 3 0,0 0-15 0,0 0 1 15,0 0-8-15,0 0-7 0,0 0-1 0,0 0-12 16,0 0-5-16,0 0-1 0,0 0-9 0,0 0-2 15,0 0-2-15,0 0-9 0,0 0 7 0,0 0-4 16,0 0-2-16,0 0-2 0,0 0-4 0,0 0 1 16,17 1 0-16,-17-1 1 0,0 0-5 0,0 0 10 15,0 0 3-15,0 0 3 0,0 0 5 0,0 0-4 0,0 0-9 16,0 0 3-16,0 0 2 0,0 0-4 16,0 0 2-16,0 0-3 0,0 0-3 0,0 0-4 0,0 0-7 15,0 0 7-15,0 0 9 0,5 1-7 0,-5-1 0 16,1 4-1-16,-1-4 5 0,3 3-2 0,-3-3-2 15,5 4 8-15,-3-1-14 0,1-2 4 0,-3-1-2 16,5 6 4-16,-5-6-9 0,4 5 8 0,-3-3-1 16,2 2 2-16,-1 0-3 0,1 1 1 0,1 2-3 15,-2-2 3-15,2 5 0 0,0-2-3 0,-3 3 0 16,4-4 5-16,-1 3-3 0,-1 1 1 0,1-2 0 0,-2 2-3 16,2-1 5-16,1 2-4 0,-1 0-4 0,0-2-1 15,-2 2-4-15,2 2 4 0,-1-3-6 0,-1 0 8 16,0 0-1-16,-1 0-2 0,0 2-1 0,2-2 1 15,-3-1 2-15,-2 2 0 0,2 1 3 0,-1-1-2 16,1 0 0-16,0-3-2 0,-1 3 2 0,-2-2 7 16,2 0-6-16,-3 1 3 0,2-2 2 0,-2 0-4 15,2 3 2-15,-2-2-3 0,2-1 4 0,-3 3-2 0,2-1-3 16,2 2 8-16,-3-4-7 0,3 2 6 16,0 0-6-16,-3-2 1 0,3 2 8 0,-2-1-4 0,-1 0-3 15,3-1 1-15,0-2-8 0,-2 1 14 0,-1 1-3 16,3-1-5-16,-3 0 4 0,2-2-5 0,0 1-2 15,1-1 3-15,0 1 6 0,-2-1-1 0,2 1-5 16,-2 1 4-16,3-3 1 0,-1 0-3 0,0 2 4 16,1-4 0-16,-3 2-1 0,3 1-9 0,0-2 9 15,0 0-8-15,0 0 6 0,0-4-4 0,0 6 5 16,0-3 1-16,0-3-6 0,-1 6 5 0,1-1-1 0,0-5-4 16,0 6-2-16,0-2 6 0,0 1 3 15,-3 0 1-15,-2-2-3 0,4 2 1 0,1 1-6 0,-4-1 1 16,3 1 6-16,-3 3 1 0,3-2-5 0,-3 0 0 15,0 0-2-15,0-2 1 0,3 4 6 0,-4-2-7 16,1 4 0-16,2-1 1 0,0-1 16 0,2-1-12 16,0-1-4-16,0-1 1 0,2 0 1 0,0-1-5 15,-2 0 1-15,1 2 0 0,3 0 3 0,0-2 3 0,-3 0-6 16,4 0 6-16,-2-1-2 0,1-1 0 16,-2 0-4-16,2 1 6 0,0 1-1 0,-3-3 1 15,4 1-4-15,-1 1 4 0,0-1-8 0,0-1 7 0,0 3-5 16,1-2 0-16,0 1 8 0,1-1-7 0,1 2 0 15,3-3 1-15,-4 5 4 0,2-5-6 0,1 1 2 16,3 1 2-16,-1 2-12 0,-1-1 6 0,2-3-2 16,2 1-3-16,-1 2-2 0,-1-3 4 0,1 0 2 15,-3 1-5-15,4-3-4 0,-5 4 4 0,4-4-2 16,-3 2 7-16,-2 1 4 0,-3-3-5 0,3 0-2 16,-2 0 4-16,-6 0 4 0,8 2-4 0,-8-2 5 0,0 0 4 15,8-2-2-15,-8 2-3 0,0 0 8 16,0 0-6-16,2-4-1 0,-2 4-2 0,0 0 3 0,0 0 2 15,0 0-1-15,0 0-9 0,-9-5-9 0,9 5-8 16,0 0-10-16,-4-3-8 0,4 3-8 0,0 0-11 16,-5-2-17-16,5 2-44 0,0 0-132 0,-4-1 59 15</inkml:trace>
  <inkml:trace contextRef="#ctx0" brushRef="#br0" timeOffset="54025.58">24516 9179 42 0,'0'0'79'0,"0"0"-14"0,0 0 1 0,0 0-3 16,0 0 2-16,0 0-6 0,0 0 16 0,0 0-23 15,0 0-2-15,0 0-3 0,0 0 3 0,-3-5 1 16,3 5 1-16,0 0-4 0,0 0 0 0,-5-5-4 15,5 5 4-15,0 0-9 0,0 0-2 0,0-4-1 16,0 4-4-16,0 0 1 0,3-5-7 0,-3 5-3 16,0 0-8-16,0 0 5 0,0 0-2 0,0 0-3 0,0 0-1 15,0 0-6-15,0 0-4 0,0 0-2 0,0 0 6 16,0 0-5-16,0 0 0 0,-8 12 3 0,7-8-2 16,-3 1 9-16,0 0-11 0,0 1 3 0,-1 1-4 15,0 0 1-15,0-2-5 0,1 4 3 0,3-3 5 16,-3 0 0-16,4 2-4 0,-2-1 2 0,0-1 0 15,2 2 0-15,0-3-1 0,0 2-1 0,0 1-1 16,0-4 1-16,0 1-1 0,2 0 2 0,0-1-2 16,-2-4 4-16,0 5-3 0,0-5 3 0,1 6 1 15,-1-6-5-15,0 0 3 0,0 0 1 0,0 0-1 16,0 0-2-16,0 0-3 0,3-12 3 0,-3 12-2 0,1-10 5 16,-1 5-2-16,0-2-2 0,0 1-6 0,0 1 6 15,0 1 5-15,2-3-5 0,0 2-4 0,-2-1 3 16,0-2-2-16,1 3 3 0,2-2 3 0,-3 2 5 15,0-3-7-15,0 2 6 0,0 0-2 0,0-1 0 16,0 2 7-16,0-2-4 0,-3 2 2 0,3-5-1 16,0 0 13-16,-1 5 0 0,1-2 0 0,0 0-1 0,-2 0 9 15,2-1-4-15,0 3 1 0,0 0-3 0,0-1-8 16,0 3 6-16,0-1-8 0,0 4 2 0,0-7 0 16,0 3 0-16,0 4-3 0,0-4 1 0,0 4-3 15,0 0 1-15,0-5-7 0,0 5 0 0,0 0 3 16,-2-4-5-16,2 4 5 0,0 0-2 0,0 0-4 15,0 0-2-15,0 0-1 0,0 0 6 0,0 0 3 16,0 0-6-16,0 0-2 0,0 0 1 0,0 0-1 16,0-5 0-16,0 5-1 0,0 0 1 0,0 0 1 15,0 0-1-15,0 0-1 0,0 0 1 0,0 0-4 0,0 0 5 16,8 10 0-16,-7-7 2 0,-1-3-3 0,5 4 3 16,-1-2 0-16,-4-2-4 0,5 6 1 0,-1-5-2 15,1 2-1-15,0-1 2 0,4 1-3 0,-1-1 9 16,-3 1-5-16,5-1-1 0,-2 3 2 0,2-4-1 15,-3 2-1-15,-1-1 2 0,3 1-3 0,-3 2 4 16,-1-5-4-16,2 3 1 0,0-1-1 0,0 0-4 16,-5 0-1-16,2-1 2 0,-4-1-1 0,8 4 2 0,-6-3-3 15,-2-1 8-15,8 1-1 0,-8-1-8 16,0 0-1-16,0 0-10 0,0 0-5 0,0 0-15 0,0 0-17 16,0 0-41-16,0 0-169 0,0 0-286 0,0 0 127 15</inkml:trace>
  <inkml:trace contextRef="#ctx0" brushRef="#br0" timeOffset="59343.12">26219 9951 48 0,'2'5'65'0,"-2"-5"-7"0,0 0-7 0,0 0 8 16,0 3 4-16,0-3-3 0,0 0 11 0,0 0-12 0,2 4 6 15,-2-4-6-15,0 0-8 0,0 0-3 0,0 0-5 16,0 0-2-16,0 0-7 0,0 0-7 0,0 0-3 16,0 0 1-16,0 0 3 0,0 0-7 0,0 0-2 15,0 0-5-15,0 0-6 0,0 0 1 0,5 2-2 16,-5-2-6-16,4 3 8 0,-4-3-10 0,9 0-1 15,-3 0 9-15,-6 0-7 0,13 0 1 0,-6 2 3 16,0-4-4-16,5 2 4 0,-1 0-3 0,2 0-2 16,0 0 3-16,5 0-3 0,0-1 4 0,-2 1 5 15,2-2-12-15,3 0 7 0,-1 1 0 0,-1-2 4 0,0 0 4 16,4 0-4-16,-1-2-1 0,-3-2 0 0,3 3 4 16,0 1-9-16,-2-2 4 0,3 2-2 0,4-1 2 15,-8 1 5-15,-1 1-10 0,1 0 10 0,2-3-9 16,-1 2-1-16,2 0 8 0,-1 2-7 0,-3-3 1 15,0 3 2-15,0 0-1 0,1-1 2 0,-1 1-8 16,-5 0 6-16,1 1 0 0,0-3-1 0,-2 3-1 16,3 0 2-16,-4-1-2 0,1 0-9 0,-2 1 17 0,2 0-6 15,-2 0-1-15,-2 0-6 0,-2 0 3 16,2 0 0-16,-1-2-11 0,-2 1 2 0,-5 1-1 16,9-2-3-16,-9 2 4 0,8 2 2 0,-8-2-5 0,5 1 2 15,-5-1-7-15,8 0 5 0,-8 0 8 0,7-1-10 16,-7 1 0-16,8 3 7 0,-8-3-2 0,8 0 1 15,-8 0-10-15,7 2-5 0,-3-2-9 0,0 3-8 16,-4-3-30-16,0 0-70 0,9-3-151 0,-9 3 68 16</inkml:trace>
  <inkml:trace contextRef="#ctx0" brushRef="#br0" timeOffset="60242.53">26144 10139 77 0,'0'0'82'0,"0"0"-7"0,0 0-13 0,0 0-1 16,0 0-7-16,0 0-2 0,0 0-9 16,0 0-1-16,0 0-13 0,0 0-1 0,0 0 3 0,13-2-13 15,-13 2 11-15,7 1 1 0,-7-1-9 0,9 0 5 16,-9 0 0-16,10 0 3 0,-2 1-5 0,2-1-3 15,3 0 0-15,-3 1-2 0,3 1-3 0,1-1 5 16,4 0-3-16,3-1 7 0,-4 0-9 0,3 0-4 16,1 0-6-16,-2 0 5 0,10 0 7 0,-9 0 0 0,1 0-4 15,0 0 3-15,1 0 2 0,-3-1 1 0,3 0-7 16,-2-2 3-16,1 3 0 0,-2-2 1 0,-1 0 3 16,0 0-6-16,1 1 3 0,0-1-7 0,-4-1-2 15,-2 2 5-15,1 0-7 0,0-1 4 0,-1 2 2 16,0-1-9-16,0 1-1 0,4-1 1 0,-4 1-1 15,3-3 5-15,-4 5-8 0,6-4 21 0,-2 1-16 16,0 1 3-16,-3 0-6 0,1 0 1 0,4 0-1 16,-4 0 1-16,4 1-5 0,-4-2 4 0,3 1-2 15,-3-2-1-15,4 2 5 0,-4 0-6 0,-3 0 8 0,4 0-6 16,-6 0 2-16,4 0 1 0,-1 0 2 16,-1 0-7-16,-3 0 1 0,-1 0-1 0,0 0 6 0,-1 0 0 15,-6 0-8-15,8 0 7 0,-2 0 1 0,-1 2-4 16,-5-2 5-16,8 0-7 0,-8 0 2 0,8 0-1 15,-8 0-1-15,9 0-4 0,-9 0 2 0,6-2 3 16,-6 2-7-16,8 2-3 0,-8-2 1 0,0 0-5 16,0 0-2-16,5 1-9 0,-5-1-13 0,0 0-21 0,0 0-43 15,0 0-70-15,0 0-188 0,-31 0 83 0</inkml:trace>
  <inkml:trace contextRef="#ctx0" brushRef="#br0" timeOffset="61061.94">26221 10391 47 0,'0'0'85'0,"0"0"-10"0,0 0-5 0,0 0-8 0,0 0-10 16,2-1-2-16,-2 1-2 0,0 0-8 15,0 0-3-15,0 0-4 0,0 0-7 0,0 0-4 0,0 0 1 16,0 0-2-16,0 0 7 0,0 0-3 0,0 0 5 16,10 4-4-16,-10-4-2 0,0 0 15 0,7 0-20 15,-7 0-3-15,0 0 2 0,0 0-5 0,7-3 0 16,-7 3 2-16,0 0-10 0,7 0 4 0,-7 0 2 16,6 0-3-16,-6 0-8 0,8-2-7 0,-2 2-2 15,2-4-16-15,0 4-1 0,1 0 2 0,3-2-8 16,1 1-12-16,5 0 0 0,-4-1-6 0,3 1-3 15,-1-1 4-15,-2 0 7 0,4-3 11 0,0 2 34 0,1 2 16 16,-5-4 8-16,7 2 1 0,-5 1 12 0,4-1 3 16,0-1-11-16,-1 0 11 0,0 0-2 0,4-1 2 15,-3 1-4-15,9-3-1 0,-9 5-11 0,2-3 12 16,-4 2-11-16,4-1 2 0,-1 0-13 0,0 0 4 16,-2 2-7-16,1-1 3 0,-2 0-3 0,0 2-6 15,0-2 8-15,-4 1-3 0,4-1 8 0,-1 1-12 0,-6 0 3 16,2 0 0-16,-2 1 3 0,3-2 0 15,-2 0 2-15,0 2 1 0,2-2 3 0,-2 2 0 16,2-4-2-16,4 3-8 0,-4 2 0 0,-1-4 0 0,1 2 3 16,-1 1-4-16,1-1-3 0,3 2 1 0,-3 0-3 15,-3 2 2-15,1-2-4 0,-1-2 3 0,1 4-5 16,-6-1-5-16,3-1 9 0,-3 2 1 0,1-2 0 16,-7 0-2-16,9 0-4 0,-9 0 1 0,7 0 0 15,-7 0 0-15,5 0-12 0,-5 0-12 0,0 0-13 16,0 0-17-16,0 0-16 0,0 0-22 0,0 0-111 15,0 0-217-15,-19 4 97 0</inkml:trace>
  <inkml:trace contextRef="#ctx0" brushRef="#br0" timeOffset="61943.35">26192 10542 8 0,'0'0'113'0,"9"0"-14"0,-3-2 4 16,-6 2-2-16,12-1-2 0,-4-2-8 0,1 3-11 15,0 0-8-15,-3-1-4 0,6 1-1 0,-1 0-5 16,5-1-8-16,-6 1-2 0,4-1-8 0,4 1-6 15,0-1 1-15,-2 1-10 0,2-1-4 0,1-1 6 0,-2 2-7 16,-2-1 1-16,2 0 1 0,1 1-5 0,1 1 3 16,-2 0-3-16,0-2 2 0,0 0 4 0,2 1-3 15,-2-1 6-15,-2 1-1 0,4-2 0 0,-1 2 0 16,1 0-1-16,-2-2-1 0,5-1-3 0,-3 3 1 16,0-1-5-16,1-1 1 0,2 0-4 0,-3-1 1 15,3 2-3-15,-3-2-2 0,1 1-1 0,1-1-1 16,-2-2-1-16,-2 2 0 0,2-1-1 0,-1 2-4 0,1-2-2 15,-5 1 4-15,4 0-1 0,-4 3-3 0,3-2 0 16,1-1 2-16,-6 2-4 0,2-2 0 0,1 2-1 16,2 1 2-16,-5-1 1 0,-2 1 4 0,3-3-4 15,-3 3-2-15,3 0 0 0,-2 3 0 0,-3-3-3 16,0 1 2-16,3-1-1 0,-4 1-1 0,-2 1-12 16,-5-2-3-16,11 0-9 0,-11 0-3 0,7 1-9 15,-7-1-12-15,2 1-12 0,-2-1-9 0,0 0-16 16,0 0-3-16,0 0-24 0,0 0-106 0,-18-4-237 15,18 4 104-15</inkml:trace>
  <inkml:trace contextRef="#ctx0" brushRef="#br0" timeOffset="69051.02">15563 8911 50 0,'0'0'94'0,"0"0"-8"16,0 0-14-16,0 0-1 0,0 0-8 0,0 0-4 15,0 0-5-15,0 0 2 0,0 0-2 0,13 4-5 16,-13-4-11-16,0 0 1 0,8 3-2 0,-8-3-6 15,10 0-5-15,-10 0 1 0,10 0-4 0,-3 0-2 16,-2 0-8-16,1 0 1 0,2 0-6 0,2 1 7 0,-1 2-2 16,-1-2-6-16,-1 1 8 0,2 0-14 0,0-1 8 15,2 1-1-15,-2 0 0 0,3 1-2 0,0-1-5 16,-2 1-2-16,3 0 6 0,-3 1-19 0,0-4 9 16,4 2 11-16,-5 1-8 0,4-1-2 0,-3 1 9 15,3 1 1-15,0-1-5 0,-3-1-5 0,4 1 10 16,-4 1-8-16,1 1-2 0,1-1 0 0,-1-1 1 15,-1 0-4-15,2 2-4 0,-1-1 8 0,1 1-9 16,-1-2 4-16,2 2 0 0,-1-2 0 0,-1 3-12 16,2-1 15-16,-1-3 4 0,2 4-5 0,-1-2-2 15,0-1 4-15,1 0 2 0,-1 1 5 0,0-2 2 0,0 3-4 16,-1-4 4-16,6 4-5 0,-5-1 1 16,1-2 3-16,-3 5-3 0,3-3 2 0,0 2 6 15,1-1-10-15,2 2-1 0,-3 0-8 0,0 1 9 0,3-2-6 16,-3 3 5-16,1-1 4 0,2 2-11 0,-1 0 6 15,2-2 1-15,0 1 4 0,-2-2 4 0,1 3-1 16,1-2-1-16,-1 1 3 0,1-1-9 0,-3 1-2 16,-1-2 5-16,-1-2 4 0,0 2-9 0,-3-2 8 15,2 0-4-15,-1 0 2 0,-2 2-3 0,-1-2 7 0,2 2 0 16,-3-2-12-16,1 2 4 0,1-2 1 16,-1 3 1-16,-1-2-2 0,1 4 3 0,2-2-2 15,1-1 2-15,-1 3 0 0,0-2-1 0,4 3 0 0,-2 1 1 16,2-2-9-16,0 2-2 0,2-3-2 0,-2 1-7 15,3 2-2-15,-3 0 2 0,4 0 4 0,-4-2 0 16,5 2 1-16,-5 0 3 0,5-1 1 0,-1 0 4 16,0-1-1-16,-1-1 4 0,-3 1 6 0,1 0 14 15,1-3-3-15,-1 1 1 0,-5-1-1 0,0 1-15 16,3-2 2-16,-4 1 5 0,0-2 4 0,2 0-15 16,-2 2 11-16,0-2 5 0,4 2-4 0,-4-2-1 0,0 0 9 15,2 3-14-15,1-1 1 0,1 0-1 0,1 0 3 16,-4 1 8-16,1-1-6 0,5 1 7 15,-5-1-6-15,5 3 7 0,-1-2-1 0,0 2 6 0,3-2-4 16,-5 1-9-16,4-2-8 0,-6-2 13 0,4 3 4 16,-2-2-7-16,-1 0 5 0,3 1-5 0,-2-2 2 15,1-1-5-15,-3 2 5 0,6-1-11 0,-4 0 3 16,-1 1-9-16,4-1 0 0,-4 0-1 0,5 0 2 16,-4 0 0-16,1-2-6 0,-4 2 7 0,4-3-2 15,-1 2 8-15,1-1-8 0,-1 2-1 0,0-1 10 16,0-1 2-16,-2 1 2 0,3 1 5 0,-2 0 1 0,-1-1 2 15,1 0 2-15,-2 0-12 0,3-1 3 0,-2 2 3 16,1-1-1-16,4 1-4 0,-3-2-3 0,-3 2 8 16,3 0-6-16,-4-1 6 0,5-1-10 0,4 1 7 15,0 1-7-15,-4-2 5 0,1 1-8 0,2 3 0 16,-2-1-6-16,-2-2 0 0,4 3-2 0,-5-3 0 16,6 1 9-16,-7-1-11 0,1 0 2 0,1-3 2 15,1 3-4-15,-4 1-1 0,3-1-9 0,-3-2 7 16,2 2-5-16,-1-2 2 0,1 2-1 0,-2-3 9 15,1 4 0-15,0-3-2 0,-1 1 10 0,3 0-5 16,-2 1 1-16,0-1 1 0,1-2 0 0,1 2 0 0,-2 0 3 16,2-1-1-16,0 1-3 0,1-3 2 15,-1 2-5-15,2 1 6 0,-2-3 1 0,7 2 2 0,-7 1 4 16,5-1 6-16,0 0 2 0,-1 1 2 0,-3-1-5 16,2 1 5-16,-2-1 5 0,3 3 2 0,-2-3 4 15,-3-2 0-15,1 3-4 0,1-2-11 0,-3 0 11 16,7 3 2-16,-5-1-2 0,5 0-6 0,-5-1 5 15,0 0-14-15,0-1-1 0,1 1 4 0,-1 0 4 0,0 1 2 16,2-1-8-16,3-2-3 0,-4 1 4 16,5 1-15-16,-6-2 19 0,1 2-3 0,0-2-1 15,-1 2 2-15,6 0 1 0,-1-1-4 0,-1-1-8 16,3 5 8-16,-2-3-10 0,3 1-7 0,-4 1 17 0,1-3-1 16,4 3-7-16,-3-4 6 0,-1 2-3 0,0-1 3 15,-1-1-2-15,-1 4-8 0,-2-3 7 0,0 2-16 16,-1-2 21-16,1 1 2 0,-4-1-4 0,2 0-3 15,-1-1-1-15,1 1-3 0,-1 0-14 0,2 1 22 16,0-2-1-16,0 3-4 0,0-1 6 0,0 1-14 16,2-3 7-16,-1 1-2 0,2 2 0 0,2-3 6 0,0 4-2 15,-5-3 7-15,0 1-10 0,1-1-1 0,-3 0 4 16,1 0 0-16,-1 1 0 0,1-1-1 16,-1 0 0-16,-3 2 4 0,-3-3 1 0,0 2-3 0,2 0-5 15,-3-2-6-15,-4 0-12 0,7 1-18 0,-7-1-49 16,0 0-94-16,0 0-196 0,0 0 87 0</inkml:trace>
  <inkml:trace contextRef="#ctx0" brushRef="#br0" timeOffset="71843">19380 10144 4 0,'0'0'77'16,"12"3"-4"-16,-12-3-5 0,6 2 0 0,-6-2 0 15,0 0-6-15,11 0-1 0,-5-2 0 0,-6 2-10 16,6 0-5-16,-6 0 12 0,5-3-7 0,-5 3-1 16,0 0-5-16,0 0-5 0,0 0-7 0,9 0-1 15,-9 0-5-15,0 0-2 0,0 0-1 0,0 0-3 16,6 3 1-16,-6-3-5 0,6 0-5 0,-6 0-2 0,6 3 5 15,-6-3-5-15,9 1 2 0,-5-1-4 0,2 0 1 16,3 0-1-16,-9 0-6 0,13-2 12 0,-5 0-11 16,-2 2 4-16,4 0 0 0,1-3-8 0,0 3 5 15,-2 0-3-15,3 0 1 0,-1 3 4 0,-1-3-2 16,1 0-2-16,1 0 0 0,-1 2-5 0,1-1-1 16,0 1 7-16,1 0-4 0,1-1-10 0,-3-1 7 15,3 1-2-15,0 0 9 0,0-1-7 0,-2 0-1 16,1-1 3-16,1 2-3 0,1-2 3 0,2 1 1 15,-5-1-4-15,2 0 5 0,3-1 0 0,-2 1-3 0,1 0-1 16,2 0 2-16,1-1 10 0,0 2-5 0,1 0-7 16,-3 0 3-16,5 0-2 0,-3 0 3 0,1 0 3 15,2 0-6-15,-3 0 3 0,0 2-5 0,3-2-1 16,-3 1 6-16,-1-1-6 0,1 1 5 0,-1-1-5 16,-1 0 3-16,-3-1 0 0,0 0-3 0,-1 1 1 15,1-2 1-15,-1-1 3 0,1 3 4 0,-3 0-5 16,4 0 2-16,-2-1-1 0,-1 1-4 0,6-1 8 0,-6 1-6 15,1-2-1-15,0 2 8 0,-2 2-7 0,9-4 3 16,-3 1 1-16,0 1 0 0,1-1-2 0,0 1 1 16,-1-1 0-16,0-1 5 0,0 0-4 0,2 1 7 15,0 1-7-15,-1-1-5 0,1 1 1 0,3-2 1 16,-4-1-3-16,-3 2 1 0,1-1 6 0,-2 2-5 16,-3 0 5-16,1-1-17 0,-1 0 8 0,1 1-4 15,-2-1-2-15,1 1 3 0,1 0-2 0,-1 1-1 16,-2-2 6-16,4 1-1 0,0 0 16 0,-3 1-10 15,3-2-5-15,1 2 2 0,-1-1-2 0,1 1 4 16,3-1 1-16,-2 1 1 0,3-1 2 0,-2 0-1 0,3 0-3 16,-6 0 0-16,1-1-5 0,-1 0 8 0,2 2-2 15,-2-1 3-15,-4 0-5 0,4 0 5 0,-3 0-1 16,-2 0 1-16,1 1-1 0,1-1 2 0,0 0-4 16,2 2 5-16,-2-2-6 0,1 1 4 0,-1-1 3 15,2 0-5-15,3 1 10 0,-4 1-13 0,4-1 6 16,2 0-2-16,-2 0 6 0,-1-1-3 0,5 3-9 15,-1-3 4-15,0 0 1 0,0 0 1 0,0 0 3 0,1 2-3 16,-2-2-1-16,0 0 4 0,-4 0 1 16,1 0-1-16,0 2-4 0,-1-2 2 0,1 1 0 0,-1 1-2 15,1-2 2-15,-4 0-2 0,4 1-1 0,-1-1 2 16,-3 1 3-16,4-1 0 0,-2 3-5 16,0-3 3-16,1 0-3 0,5 2 1 0,-4-1 5 0,4 0-6 15,0 2 0-15,2-2-3 0,2 1 4 0,-4 0 8 16,3 0-5-16,-2 1-2 0,-1-1 4 0,-1 0-8 15,0 1 4-15,2 0 1 0,-10-1-1 0,5 0-1 16,-3 1-2-16,0 0 6 0,-1-2-2 0,3 2-5 16,-4-2 0-16,1 0 4 0,-1 2 3 0,0-2-5 0,1 3 6 15,1-3-5-15,-1 2 0 0,0-2-10 16,0 2 1-16,-1-2 3 0,4 2-1 0,-2-2-1 0,3 2 0 16,-1-1-1-16,0-1 4 0,2 4 2 0,-2-5-6 15,1 0 3-15,0 0 5 0,0 0-9 0,-1 2 3 16,2-2 5-16,-3 0 3 0,1 2-5 0,-1-1 7 15,-1 0-6-15,1-1 3 0,-3 1 2 0,2 1-13 16,-1 0 8-16,1 0 5 0,-3-1-3 0,3 0 2 16,-2 2-1-16,3-2-1 0,-2 2 0 0,0-1 10 15,3 1-10-15,1-1 0 0,-1 1-1 0,0 1-1 16,5-2 28-16,-6-1 4 0,6 1-5 0,-1 2-4 0,0-1-5 16,0-1 0-16,3 1-3 0,-4-1-7 0,2 0 15 15,1-2-7-15,-1 0 1 0,1 3-1 0,-1-2-13 16,-2 1 5-16,0-2-7 0,-2 2 12 0,-2-4 2 15,-1 2-6-15,-1 0-4 0,1 2 9 0,-4-1 2 16,2-1-12-16,-4 0 6 0,3 0-1 0,-3 0 1 16,0 1-2-16,2 0 2 0,-1-1-5 0,-6 0-3 15,13 2 5-15,-8-2 1 0,5 0-8 0,-1 0 7 16,3 0-2-16,-1-2 3 0,3 2 0 0,4 0-3 16,-4 0 2-16,5 0 0 0,0 0-1 0,1-1 2 0,0 2 1 15,0 1-2-15,1-2-5 0,-1 0 1 0,-3 0 3 16,2 0-4-16,-5-2 7 0,-2 2-5 0,-1 0 5 15,2 0-7-15,-3 0-1 0,-1-1 4 0,-1 1 2 16,0-1-7-16,-2 0 7 0,0-1 0 0,3 2-3 16,-2-3 3-16,0 0-2 0,1 3-2 0,2-2 5 15,0-3-3-15,2 1 0 0,-1 3 1 0,2-3 3 16,5 1-4-16,0-1 4 0,1-1-4 0,2 2-1 16,-1-1 1-16,2 0 6 0,7 0 0 0,-3-1-5 0,1 1 3 15,-7 1 1-15,2 1-2 0,-3-5-1 16,0 4 2-16,-2 1 2 0,-4-1-4 0,-1-1 4 0,-1 3-8 15,-1-2 10-15,1-1 10 0,-2 2-4 0,-2-1 1 16,1 2-3-16,0 0-3 0,-1-2 5 0,2 0-2 16,3 2-2-16,-3-2-1 0,-1 1-2 0,2 2-1 15,0-2 1-15,1 1-5 0,-4 0 3 0,2 0 1 0,3-1 2 16,-1 0-6-16,1 1 3 0,-1-1 2 16,2-1 1-16,0 3-1 0,-1-1-3 0,1-2 2 15,1 2 0-15,0 0 0 0,4-2 5 0,-4 3-7 0,4-1 5 16,-4 0-5-16,0 1 3 0,-1-1 1 0,-1 1-7 15,0 0 0-15,-1 0 2 0,0 0 7 0,-1 0 0 16,-2-2 3-16,-2 2 1 0,-6 0-3 0,17 0 3 16,-11 0-1-16,1 0-2 0,2 0-3 0,-2 0 1 15,-7 0 2-15,11-3-4 0,-5 3 0 0,2 0-1 16,-2 3-2-16,-6-3 3 0,13-3 1 0,-8 3-9 16,4 0 6-16,0 0-3 0,-3 0 5 0,3 0-8 0,-1 3 0 15,-2-3 3-15,2 0-1 0,1 0 4 16,-3 2-4-16,2-2-2 0,1 1 2 0,1 0 2 0,-2-1-3 15,1 1 0-15,-3-1 0 0,3 0-3 0,-3 2-1 16,1-1 7-16,-7-1-5 0,10 0 0 0,-10 0 0 16,10 0-2-16,-7 1 4 0,-3-1 0 0,0 0-1 15,7 0 0-15,-7 0-2 0,0 0 1 0,8 0 2 16,-8 0 1-16,0 0-5 0,0 0 5 0,0 0-1 16,0 0 1-16,0 0-4 0,0 0-1 0,0 0-5 15,0 0 2-15,0 0-3 0,0 0-5 0,0 0-1 0,0 0-7 16,0 0 4-16,0 0-2 0,0 0-6 0,0 0 4 15,0 0 0-15,0 0-4 0,0 0 0 16,0 0-14-16,-9 8-11 0,9-8-29 0,0 0-146 0,-9-3-243 16,9 3 108-16</inkml:trace>
  <inkml:trace contextRef="#ctx0" brushRef="#br0" timeOffset="73938.21">15747 8818 123 0,'0'0'147'0,"0"0"-13"0,0 0-11 15,0 0-3-15,0 0-9 0,6 1-15 0,-6-1-12 0,0 0-6 16,0 0-14-16,0 0-4 0,0 0-9 0,0 0-5 15,0 0-3-15,0 0 0 0,0 0-9 0,0 0-2 16,0 0-5-16,0 0-2 0,0 0 1 0,0 0-5 16,0 0-1-16,6 0-8 0,-6 0 4 0,0 0 1 15,0 0 0-15,0 0-7 0,0 0 0 0,0 0 4 16,0 0-4-16,0 0-5 0,0 0 5 0,0 0-4 16,0 0 3-16,0 0-3 0,0 0-1 0,0 0 2 0,0 0-5 15,-13 7 3-15,9-5-2 0,4-2 3 16,-12 3-1-16,6-3 0 0,0 1 1 0,0 0-3 0,-2 1 3 15,3-1 0-15,-3 1-3 0,2 0 1 0,-3-2-3 16,0 0 3-16,1 3-4 0,2-2-1 0,-5 0 3 16,3-1-4-16,0 0 4 0,3 1 4 0,-4-1-3 15,9 0-5-15,-9 3 4 0,4-2 3 0,-2-1-5 16,7 0-3-16,-7 3 4 0,2-2-1 0,5-1 3 16,-8 3 0-16,6-3-1 0,2 0-4 0,0 0 3 15,-9 1-1-15,9-1 4 0,-8 2 0 0,4-2-2 16,4 0-2-16,-5 2 3 0,5-2-3 0,-9 2 5 0,5-2-2 15,-1 3 4-15,5-3-9 0,-6 2 6 0,6-2-4 16,-3 3-1-16,3-3-1 0,-6 2-1 0,6-2 3 16,0 0 3-16,-8 0-9 0,8 0 2 0,-3 2 5 15,3-2 0-15,0 0 5 0,0 0-3 0,0 0-8 16,0 0 7-16,0 0-3 0,0 0 6 0,0 0-4 16,0 0 3-16,0 0-2 0,0 0 1 0,-4 3-6 15,4-3 3-15,0 0 2 0,0 0 1 0,0 0 0 16,0 0-3-16,0 0 2 0,0 0-3 0,0 0 2 15,0 0 1-15,0 0-5 0,0 0 0 0,0 0-1 16,0 0 3-16,0 0 1 0,0 0-2 0,8 5 5 0,-8-5-1 16,4 2-1-16,-4-2 1 0,5 2-4 15,-5-2 1-15,6 1-1 0,-6-1-1 0,0 0 5 0,5 3-3 16,0-2 0-16,-5-1 4 0,3 4-3 0,0-2 0 16,2 2-3-16,-4-1 1 0,2-1 4 0,2 1 0 15,-1 1-4-15,-1-1 2 0,0 1 1 0,1 0 1 16,1 0-2-16,-1 1 0 0,0-1 2 0,1 1-4 15,-4 0 3-15,3-1 3 0,1 4-1 0,-1-3-2 0,-3 2 1 16,3 1-1-16,0-3-1 0,1 1 2 0,-1-1-6 16,0-2 1-16,-3 0 5 0,4 1-5 0,-1-1 4 15,0 0-1-15,-3 0-2 0,3 0-1 0,-4 0 6 16,0-3-2-16,5 2 0 0,-5-2 5 0,0 0-3 16,3 3-2-16,-3-3 2 0,0 0-1 0,4 2 0 15,-4-2-5-15,0 0 5 0,0 0-4 0,0 0-13 16,0 0-22-16,0 0-25 0,0 0-31 0,0 0-173 15,0 0-288-15,2 3 128 0</inkml:trace>
  <inkml:trace contextRef="#ctx0" brushRef="#br0" timeOffset="-110138.27">29499 9065 69 0,'-1'-4'103'0,"1"4"-9"15,0 0-14-15,0 0-2 0,0 0-2 0,0 0-9 16,0 0-6-16,0 0 0 0,0 0-8 0,0 0-4 0,0 0-10 16,0 0 6-16,0-5-8 0,0 5-1 15,0 0 2-15,0 0-6 0,0 0-3 0,0 0-1 0,0 0-4 16,0 0-6-16,0 0-5 0,0 0 10 0,0 0-7 15,0 0-6-15,0 0 2 0,0 0-1 0,0 0 3 16,0 0-3-16,0 0-5 0,0 0 6 0,0 0 7 16,0 0 0-16,0 0-10 0,0 0-4 0,0 0 10 15,0 0-1-15,0 0 3 0,5 9-3 0,-5-9-7 16,0 0 2-16,0 0 1 0,0 0 4 0,0 0-4 16,0 6-7-16,0-6 5 0,0 0-2 0,0 6 0 15,0-6 3-15,0 5-1 0,0-1 2 0,3-1 0 16,-3-3 6-16,-3 5-7 0,3 0 2 0,0-5-2 0,0 7-1 15,0-3 1-15,-4 0-4 0,3-2 6 0,1 2-8 16,0 7 3-16,-1-5 2 0,1 1-3 0,-3 1 3 16,3-2-3-16,0 2-1 0,0 0 3 0,0-5 7 15,-1 8-6-15,1-2 2 0,-5 0-3 0,5-1 5 16,0 0-2-16,0 2-1 0,-1 2 0 0,-2 0 5 16,3 0-8-16,-1 1 7 0,1 1-6 0,-3 1 3 15,2-3 0-15,-2 2-4 0,2 1 4 0,-3 2 3 0,3 0-5 16,-3-1 2-16,0 1-3 0,-2 0 2 0,2 1 2 15,0 1-3-15,1-2-3 0,1 2 3 16,-2-1-4-16,1-1 2 0,1 1 3 0,0 2-4 0,2-2-6 16,-3 0 1-16,8 1 1 0,-5-2-1 0,0 1 3 15,0-1 1-15,2 1-4 0,1 0 5 0,-3-2-4 16,2 4-3-16,0-3 3 0,0-3-1 0,-2 4 0 16,0-1 1-16,2-1 3 0,-2-1-2 0,-4 1-4 15,2 1 0-15,-3 0 6 0,1 3-3 0,-3-4-3 0,2 3 2 16,0-4 0-16,3 2 3 0,-2-1-4 15,1 0-2-15,-1-2 6 0,1 3 0 0,1-3 0 0,0 1-3 16,-1-2 3-16,2 3-1 0,0-1-1 0,-2 2 3 16,2 0-6-16,-1 0-2 0,0-1 4 0,2 1 1 15,-1 1 2-15,-2-1-2 0,4 2 0 0,-1 0-3 16,2-2 4-16,-2 2 2 0,0-2-1 0,1 0-2 16,-2 0 1-16,1 0 0 0,2-1 0 0,-2-3-7 15,0 2 6-15,0 1-4 0,-2-3 0 0,2 1-1 16,-2 2 2-16,1-3 2 0,0-1-4 0,-2 1 2 0,2 4-1 15,0-2 4-15,2 1-4 0,-2-2 3 0,1 3-5 16,-2 0 0-16,2-1 1 0,0 4 6 0,0-2-3 16,2 0 3-16,-4 0 3 0,2 1-4 0,0-2-2 15,0 0 7-15,0 0-6 0,0-2 2 0,2-3-4 16,-2 1 4-16,0-2-4 0,0 1-4 0,-2 0 9 16,2 2 1-16,0-2-3 0,0-4-5 0,0 6 1 15,-2-2 0-15,1-1-3 0,-2 1 3 0,-2-1 0 16,2 1-4-16,0 0 4 0,0 1 3 0,-1 3-4 15,1 1 0-15,0-3 3 0,-1 3 0 0,1-2-2 16,2 0-1-16,0 0 0 0,0 1 1 0,1-3 1 0,1 2 2 16,-1-1-1-16,2-2-7 0,1-2 3 0,1 1 1 15,-2-1-9-15,1 0-1 0,-3 1 1 0,4-2-6 16,-2 0 6-16,0-1 1 0,-1 1 3 0,1-2 2 16,1 2-1-16,-2 0 2 0,-1 0-4 0,-1 0 4 15,2 0 4-15,2 1-7 0,-2 0 5 0,0-2-2 16,-1-1 1-16,0 0 1 0,0 3-4 0,0 1-7 15,0-2-11-15,0 0 3 0,0 0-10 0,0-1-3 16,2 0-15-16,-1-1-8 0,1-2-25 0,0 0-24 0,-4-1-92 16,4 0-216-16,-2-4 96 0</inkml:trace>
  <inkml:trace contextRef="#ctx0" brushRef="#br0" timeOffset="-108422.39">28949 11319 79 0,'0'0'120'15,"0"0"-18"-15,0 0-2 0,0 0-14 0,0 0-3 16,0 0-5-16,0 0-6 0,0 0-12 0,0 0 5 16,0 0-7-16,0 0 1 0,0 0-2 0,-3-5 0 0,3 5 5 15,0 0 0-15,0 0-8 0,0 0 3 0,0 0-2 16,0 0-5-16,0 0 2 0,0 0-3 0,0 0-7 16,0 0-2-16,0 0-4 0,0 0-3 0,0 0 3 15,0 0-4-15,21 4-6 0,-16-4-1 0,0 1-3 16,-5-1-4-16,11 2 0 0,-5-2-6 0,1-2 3 15,3 2 0-15,-1-1-3 0,2 1-5 0,0 0-26 0,-1 0 4 16,2 0 1-16,2-3 3 0,-3 2 0 16,3 2 1-16,-1-3 2 0,0 1 0 0,0 0 3 0,0-2-2 15,2 3-4-15,-2-1 3 0,-1 0 2 0,1-1-1 16,6-1 5-16,-6 0-3 0,-2 2 2 0,2-1-2 16,0 1 2-16,6 1 0 0,-5 0-5 0,3-1 3 15,-2 1-1-15,-2 1 8 0,5-1-7 0,-1 1 5 16,2-1 0-16,-3 2 0 0,2-1 4 0,1-1 0 15,-1 3-6-15,0-3 9 0,-5 0-4 0,1 0-4 16,0 0 0-16,0 0 3 0,-2 2-3 0,-1-1-1 0,2-1-1 16,-2-1 1-16,3-1 2 0,-3 2-3 0,2 0 6 15,-1-3-6-15,1 3 2 0,-2 0 1 16,2 0-4-16,-1 0 3 0,2 0 8 0,0 0-2 0,1 0 1 16,2 3-1-16,3-3 4 0,-1 0 3 0,-6 0-3 15,6 0 1-15,3 2 1 0,-3-2 0 0,0 1 0 16,-1-1-1-16,3 1-2 0,-7-2-3 0,4 2 1 15,1-1-6-15,-1-1-3 0,0 0 0 0,-5-1 1 16,2 2 11-16,-4 0-11 0,-2 0 1 0,3 0 4 16,-1 0-2-16,-2 0 2 0,1 0-1 0,2 0-4 0,-6-3 2 15,7 3-5-15,-3 0 3 0,3 0 1 0,-3 3 2 16,2-6 3-16,1 3-4 0,-2 0 0 0,1 0-2 16,2 0 2-16,-3 0 0 0,8 0-7 0,-6 3 5 15,2-3-5-15,-2 0 6 0,3 2-2 0,-4-2-3 16,5 0 4-16,-4 1 4 0,-2 0-5 0,2 0-2 0,-1 0-4 15,-1 0-4-15,1 1 1 0,-3-2 1 16,3 1-3-16,-5 1 2 0,0-3 1 0,5 0-1 0,-1 1-4 16,-2 1 3-16,1-1-1 0,-1 0 2 0,0-1-2 15,0 2 0-15,2 0 6 0,1-2-1 0,-3 1 0 16,4 0 5-16,0-1-6 0,1 2 7 0,0 0 6 16,5 0-3-16,-1 0 3 0,0-1-3 0,0 3 3 15,0-3 3-15,1 0 0 0,1 3 6 0,-2-3-5 16,0 0-4-16,-3 0 4 0,3 1-3 0,-5-1 18 15,6-1-8-15,-6 1 6 0,5 0 3 0,-5-2-5 0,1 2-5 16,-1 0-5-16,-1 0 2 0,2 2 2 16,-2-4-4-16,-1 1-1 0,2 1 1 0,-1 1-1 0,-1-1-3 15,-3-1 1-15,3 2 1 0,2 1 2 0,0-1-3 16,1-1 2-16,0 0 2 0,3 0 2 0,-1 0 6 16,3-1-3-16,0 1 3 0,4 1 0 0,-5-1 2 15,5 1-4-15,0-1 0 0,-2 0 3 0,6 0-2 16,-4 1 4-16,-4-2-5 0,0 2 2 0,1-1 0 0,0-1-6 15,-2 1 7-15,-1 0-3 0,-2 0 0 16,5-1 3-16,-1 0-4 0,-6-1-4 0,0 1 1 0,1 1-2 16,-3-3-3-16,1 2 4 0,-1-1-3 0,0 1 3 15,2-2-2-15,-2 1-4 0,3 1 0 16,-1-1-2-16,4 0 3 0,1-1-5 0,0-1-3 0,0 2 9 16,1-1-4-16,3 3 0 0,-4-3-1 0,2 3 0 15,-1 0 3-15,-1-2 1 0,0 3-17 0,-6-4 2 16,0 3 3-16,1-1-1 0,-4 1-1 0,4-1 3 15,-3 1-2-15,-2 0 2 0,-2 1 1 0,3-1 0 0,-2 1 0 16,0 1-2-16,1-2 6 0,0 2-1 0,-1-2-1 16,1 0 2-16,1 0 1 0,-3 0-4 15,1 0 3-15,2 3-1 0,1-3 1 0,-4 0 1 0,2 0-2 16,2 0 2-16,0 0 4 0,-1 0-1 0,-2 0-3 16,0 0 4-16,-7 0-4 0,11 0 4 0,-8 0-2 15,-3 0-2-15,8 0 8 0,-8 0-3 0,10 0 1 16,-10 0-1-16,8 0 0 0,-8 0 0 0,0 0 0 0,10-3-1 15,-10 3 1-15,4 0-1 0,-4 0 2 16,0 0 1-16,0 0-4 0,6-1 5 0,-6 1-3 16,0 0-2-16,0 0-1 0,4-3 4 0,-1 1-4 0,-3 2 2 15,2-4-2-15,-2 4 0 0,0 0-3 0,0 0-10 16,0 0-3-16,4-4-2 0,-4 4-11 0,0 0-6 16,0 0 0-16,3-3 4 0,-3 3 1 0,0 0 2 15,0 0 2-15,0 0 4 0,0 0 3 0,1-2-2 16,-1 2-5-16,0 0-14 0,0 0-25 0,0 0-36 15,0 0-61-15,-5-5-110 0,2 0-292 0,-2 3 130 16</inkml:trace>
  <inkml:trace contextRef="#ctx0" brushRef="#br0" timeOffset="-107679.95">31751 11204 99 0,'0'0'126'15,"0"0"-4"-15,0 0-5 0,0 0-11 0,0 0-2 16,0 0-3-16,0 0-3 0,0 0 2 0,-5-3-7 16,5 3-2-16,0 0-2 0,0 0 0 0,0 0-6 15,0 0-2-15,0 0-8 0,0 0-1 0,-4-1-9 16,4 1 1-16,0 0-12 0,0 0 0 0,0 0-6 15,0 0-2-15,0 0-6 0,0 0-1 0,0 0-4 0,0 0-5 16,0 0-1-16,0 0-4 0,0 0-2 0,0 0-1 16,0 0-8-16,0 0 2 0,0 0-3 0,0 0 1 15,0 0-4-15,0 0 1 0,0 0-1 0,0 0 1 16,0 0-1-16,17 0 1 0,-17 0-5 0,7 0 2 16,-7 0 3-16,11 1-8 0,-5-1 4 0,-1 1-2 15,6 3-1-15,0 0-2 0,2-2 0 0,-1 0 3 16,1 1-4-16,6 2-1 0,-2-1 0 0,-3 0 0 0,1 0-2 15,1-3 1-15,-4 3 0 0,0-1-3 0,-2-2-4 16,2 2 4-16,-4-2-5 0,-1 2 3 16,1-3 2-16,-3 2 0 0,0-1 0 0,0 1-1 0,-5-2 3 15,6 0-1-15,-6 0 2 0,4 2 3 0,-4-2-3 16,3 3 3-16,-3-3-1 0,2 3 4 0,-2-3-2 16,0 0 3-16,0 0 0 0,-7 5 0 0,5-4-2 15,2-1-1-15,-6 6 3 0,6-6-1 0,-6 4-3 16,4-2 2-16,-3 2-3 0,3-3 1 0,-2 2 3 15,0 1 0-15,3 0-4 0,-3 0 1 0,0-1-1 16,0 1-1-16,0 1 4 0,-1 0 1 0,-1 2 1 0,-2 0 1 16,-1 2 1-16,-1-3 0 0,-4 4-1 0,0 0-1 15,0 2 6-15,-3-6-1 0,3 6 3 0,-2-2-4 16,5-3 5-16,-3 2-4 0,3-1 2 0,-2 0-2 16,4-4 2-16,3 0 0 0,-3 0-6 0,2 1 5 15,2-3-3-15,0 2-1 0,0-1-4 0,1-3-3 16,4 0-12-16,-5 4-28 0,5-4-40 0,0 0-72 15,0 0-203-15,0 0-386 0,0-13 172 0</inkml:trace>
  <inkml:trace contextRef="#ctx0" brushRef="#br0" timeOffset="-106121.2">29484 9121 84 0,'0'0'90'16,"0"0"-10"-16,0 0-8 0,4-3-3 0,-4 3-14 15,0 0-2-15,6-3 0 0,-6 3-13 0,0 0-4 16,0 0-4-16,8 0 2 0,-8 0 0 0,0 0-10 16,0 0-1-16,0 0-1 0,0 0 7 0,5-1 7 15,-5 1 3-15,0 0 11 0,0 0-1 0,0 0 2 16,0 0 0-16,0 0 0 0,0 0 3 0,0 0-7 0,0 0-2 15,0 0-7-15,0 0-2 0,0 0-5 16,0 0-3-16,0 0-6 0,0 0-9 0,0 0 7 16,0 0 0-16,0 0-4 0,0 0 0 0,0 0-2 0,0 0-6 15,-9 14 0-15,5-10 0 0,-2-1-1 0,-2 4 1 16,-1-2 0-16,0 1 1 0,-1-2-4 0,-1 1 1 16,-1 2 0-16,1-2 2 0,-2 1 0 0,-2 2-3 15,3-3 5-15,-4 0-5 0,4 1-4 0,-1-4 2 16,2 5 1-16,-1-5 1 0,1 1 0 0,-1 2 1 15,3-2 3-15,-1-1 2 0,2 1 2 0,2-2 5 0,-2-1 9 16,2 3 1-16,2-2 0 0,4-1-1 0,-9 4-2 16,9-4-2-16,-4 2-5 0,0-1 2 0,4-1-3 15,0 0 0-15,0 0-6 0,0 0 1 0,0 0 1 16,0 0-3-16,0 0-4 0,0 0 1 0,0 0 2 16,0 0-4-16,0 0 1 0,11-8 0 0,-11 8-1 0,7-3 0 15,-3 1 0-15,2 0-3 0,-2 0 0 16,2-2 6-16,0 0-5 0,-1-1 0 0,4 0-3 0,-3 0 2 15,2-2 1-15,0 0-4 0,2 1 2 0,-4-2-3 16,2 2-1-16,0-1-7 0,-2 0 4 0,-2 2-6 16,1 2 1-16,-1-4 3 0,-2 2-2 0,2 1-1 15,0-2 1-15,0 0 3 0,0 2-2 0,-1 0 6 16,0 0-4-16,0 0 6 0,-1 0-2 0,1 2 2 16,-3 2-3-16,4-3 1 0,-4 3-3 0,4-4 1 15,-4 4-1-15,3-4 8 0,-3 4-4 0,5-1 0 0,-5 1-1 16,5-3 2-16,-5 3 1 0,6 0 1 15,-4-2 0-15,-2 2-3 0,0 0-3 0,10 0 0 0,-10 0 4 16,0 0 2-16,0 0-5 0,9 0 4 0,-9 0 0 16,0 0-3-16,5 1 0 0,-5-1 0 0,4 1-1 15,-4-1 8-15,4 3-6 0,-4-3 2 0,5 4 2 16,-3-3-6-16,1 2 4 0,4-2-3 0,-4 4 8 16,4-5-4-16,-1 4 0 0,1 0-3 0,3 3 2 15,-1-3 0-15,1 1 0 0,0 0 6 0,2 2-3 16,-2-2-2-16,1 3-1 0,0-3-2 0,-1 2-3 0,1 2 5 15,-2-2 6-15,1 1-4 0,-2-1-4 0,-1-4 3 16,-1 0-4-16,-1 3 5 0,0-3-1 0,2-1-7 16,-5 0-22-16,3 1-21 0,-3-1-17 0,-2-2-51 15,4 3-162-15,-4-3-301 0,-2 4 134 0</inkml:trace>
  <inkml:trace contextRef="#ctx0" brushRef="#br0" timeOffset="-89038.81">29678 10801 51 0,'0'0'50'0,"0"0"0"0,0 0-7 15,0 0-3-15,0 0-6 0,0 0-6 0,0 0 2 16,0 0 0-16,0 0-8 0,0 0-3 0,0 0 0 15,0 0-5-15,0 0 0 0,-4-3 6 0,4 3 3 16,0 0-6-16,0 0 2 0,0 0-1 0,0 0 4 16,0 0-2-16,0 0 0 0,0 0 2 0,0 0-2 15,0 0 0-15,0 0-4 0,0 0-2 0,0 0 2 16,0 0 2-16,0 0-3 0,0 0-4 0,0 0 2 0,0 0-4 16,0 0-4-16,0 0 4 0,0 0 0 15,0 0-1-15,0 0 0 0,9-5 1 0,-9 5 4 16,0 0-6-16,4-3-1 0,0-1-4 0,0 2 5 0,-3-2-3 15,5 0-1-15,-2-1-3 0,0 1 3 0,0-1 8 16,1 2-6-16,-1 1 3 0,1-1-7 0,3-2 3 16,-2 3-5-16,-1-2 6 0,2 0-11 0,1-3 7 15,2 4 4-15,-3-2-7 0,0-1 3 0,-2 2-5 16,2 1 6-16,0 2 4 0,-2-3-4 0,-1-1 12 16,1 3-13-16,0-2 8 0,1-2-7 0,-2 3 1 15,3-2-4-15,-3 0 3 0,1 1 1 0,2-1-5 0,-2 0 5 16,-1 3-2-16,5-3 3 0,-5 1-8 0,1-2 1 15,4 4 8-15,-3-6 1 0,3 3 3 0,0-2 2 16,-1 1 3-16,-2-1 0 0,2-1-2 0,2 3-4 16,-1-2 2-16,-2 2-2 0,-1 0 3 0,0 3 10 15,-2-4-16-15,5 1 13 0,-2-2-10 0,-2 3-1 16,1-2-2-16,0 1 0 0,1 2-1 0,1-5-1 16,-2 5 2-16,3-4-4 0,-1 2 4 0,-3 1-6 0,1-1 7 15,3-2-6-15,-1 2-4 0,-1 0 14 0,-3 0 1 16,4 2-6-16,-2-4 0 0,-1 5 2 15,0-2-2-15,3 0 8 0,-2 0 7 0,-1-1 9 0,3-2 2 16,-3 2 0-16,6 0-3 0,-4 0-1 0,2-2-3 16,-1 5-6-16,1-5-2 0,-3 4-2 0,2-4 3 15,-2 4-6-15,4-4-1 0,-3 4 1 0,-2-4 1 16,0 5-3-16,2-5-3 0,0 2 0 0,-2 0 0 16,2 0 2-16,-2 0 1 0,-1 0 1 0,1 3-5 15,2-4 11-15,-3 0 2 0,1 2-3 0,4-4-7 16,-4 3 1-16,6 0 1 0,-4-2-7 0,2 3 6 0,0-2-7 15,-4 1 5-15,0 2-10 0,2 0 8 0,-2-1-6 16,-1 0 8-16,3 0-6 0,-3 1 1 0,4-3 4 16,-2 2-9-16,3-2 4 0,-4 2 2 0,2 0-2 15,-2-1 5-15,1 0-9 0,0 1 8 0,-2-1-4 16,3-1 2-16,-2 3-2 0,0-1 0 0,4-4-3 16,-4 4 6-16,1-1-1 0,-2-1-1 0,1 1-1 15,3 0 0-15,0 1 1 0,-3 0-3 0,3-1-6 16,-1 1 8-16,-2-1-11 0,2-1-3 0,0 4 4 15,2-5 8-15,-2 2-6 0,3 0 6 0,-4-2-4 16,3 2 3-16,4 0 7 0,-4-2-9 0,0 0 4 0,0 0 0 16,-1 3-2-16,-1-5 1 0,0 5 2 0,0-1-5 15,0-1 0-15,-2 1 3 0,3-2 0 0,0-1 3 16,0 0-4-16,-2 3 1 0,2-3-1 0,0 1 1 16,1 0 1-16,-2-3-1 0,1 4 2 0,2-2-3 15,-1-2-5-15,0 1 13 0,1 1-6 0,-1 0-5 16,0-1 8-16,0 0 1 0,1 2-7 0,-2 2 3 15,0-3 2-15,-1 1-4 0,-3 2 1 0,3 0-1 0,-2 0 3 16,1-3 0-16,-1 4-1 0,2-1 1 16,0-2-1-16,1 2 2 0,0-2-4 0,1 2 5 0,-3 1 0 15,0 1 2-15,1-4-12 0,0 3 0 0,2-2 6 16,0 1 8-16,-3-1-7 0,2-2-1 0,-3 3 4 16,3-2-8-16,-3-1 4 0,5-1 4 0,-4 2-3 15,1-3-3-15,2 4-1 0,-5-3 1 0,2 4-2 16,3-4 5-16,-1 1-2 0,0 1 7 0,1 1-5 15,-2-1 3-15,1 2-6 0,1 0 6 0,-3-1-2 16,2 1-4-16,-2 1 5 0,1 1-3 0,0 1-2 16,-1-2-3-16,-1 0 5 0,1 3 6 0,-1-3-4 0,-2 0-2 15,3 3 1-15,4-5 0 0,-5 3 0 16,3-1-2-16,-2 1 4 0,-2 0 0 0,3-2 3 0,-1 1-3 16,-1-1-4-16,5 2 3 0,-6-6-1 0,4 4-14 15,-3-1 17-15,4 2-2 0,-3 1 4 0,2-2-5 16,0-4 0-16,-4 6 3 0,3-2-4 0,-2 1 1 15,2 0 3-15,-3 2 2 0,1-1 5 0,-3-2 1 16,5 2-8-16,-6 1 8 0,1-2-3 0,1 0 7 16,2 0-7-16,-4 1-1 0,2 1 6 0,-2-2 0 15,2 1-1-15,-3 3-4 0,2-3 1 0,-2 3-6 16,2-4-2-16,-2 4 6 0,0 0-2 0,5-2-1 0,-5 2-1 16,2-4-1-16,-2 4-3 0,0 0 5 15,0 0 4-15,4-2-5 0,-4 2 0 0,0 0-2 0,5-2 4 16,-5 2-3-16,0 0-1 0,1-3 1 0,-1 3-2 15,0 0-11-15,0 0-24 0,0 0-31 0,0 0-61 16,0 0-134-16,0 0-281 0,0 0 126 0</inkml:trace>
  <inkml:trace contextRef="#ctx0" brushRef="#br0" timeOffset="-86873.67">29742 9462 45 0,'0'0'103'0,"0"0"-11"16,0 0-9-16,0 0-10 0,0 0-2 0,0 0-6 0,0 0-3 16,0 0-15-16,0 0-5 0,0 0 1 15,0 0-12-15,0 0 2 0,0 0-4 0,9 10 5 0,-7-8 2 16,-2-2 1-16,2 7 0 0,-2-7 7 0,3 3-8 16,-1 1 0-16,1-3-4 0,-1 2 4 15,2-1-2-15,-1 2-8 0,-3-4-3 0,5 5 3 0,-1-2 6 16,2 0-9-16,-2-1 1 0,2 2 1 0,-1-1 1 15,0 0-4-15,-1 1-1 0,1-2-4 0,-1 2-4 16,2 0 6-16,0-1-6 0,-2 2-3 0,-1-1-3 16,5 3-2-16,-1-4 5 0,1 1-2 0,1 4 1 15,-1-3-6-15,0 2 5 0,3-1-2 0,-2 0-1 0,1 3 8 16,3-1-5-16,-4-1-1 0,4-2-3 0,-4 5 1 16,0-3 7-16,6 3-1 0,-2-1-5 0,-2-2 1 15,-2 0 1-15,5 2-6 0,-2-3 3 0,-1 1 0 16,0 1-1-16,5 0 3 0,-2 1-1 0,4-2 0 15,-3 2 7-15,1-1 0 0,0-1 4 0,1 0-6 16,0 3 3-16,-2-3 0 0,3 1-3 0,-1-1-3 16,-1 2 0-16,0-1 1 0,1 1-1 0,2 1-2 15,-6-2 2-15,6 1-7 0,-3 0 5 0,-4 0-7 16,4-1 0-16,0 0 5 0,-3 1-1 0,-1-1-1 16,0 3 1-16,3 2-10 0,-3-3 3 0,0 2 7 0,-3-2-3 15,2-3-2-15,0 7 1 0,-2-6 4 16,-1 2-6-16,3-1 4 0,-1-2 4 0,0 0-1 0,0 6-3 15,-1-5-2-15,1 0 0 0,3 2 0 0,-4 0-5 16,5 1 4-16,-6-4-3 0,-2 4 8 0,7 1-6 16,-4-3 4-16,3 1-3 0,-4 0 0 0,0 0 2 15,0 0-7-15,3 0 5 0,-4-2-8 0,0 0 9 16,1 1 2-16,2-1 0 0,-3-1-9 0,0 0 8 16,-1 1-1-16,2-1-2 0,-3 0-5 0,3 1 8 15,1-1 0-15,0 0 4 0,0 2-5 0,0-2 1 16,-1 1-8-16,-1-1 8 0,4 0 1 0,-4 0-3 0,3-1 1 15,1 2 1-15,-4-1-2 0,3 2-2 0,-3-4-2 16,2 3 2-16,-4-2-1 0,0 0 4 0,3 0-8 16,-6 1 8-16,5 1 1 0,-5-3-2 0,3 2 2 15,-1 0-2-15,6-2 0 0,-6 2-1 0,3 0 4 16,2-2 1-16,-1 3-3 0,4-1 0 0,-2 1-1 16,4 1-5-16,0 0 12 0,-1-1-12 0,-3-1 1 15,-1 0 8-15,1 0-4 0,1 1 4 0,-4 0-4 0,2-2 2 16,0 1 1-16,-2 1-3 0,-2-3-2 15,1 2 8-15,-1-1-3 0,0-3-1 0,-2 2-3 0,1-2 4 16,0 4 4-16,-2-2-4 0,3 0 3 0,-1 2-3 16,4 0-7-16,-4-1 8 0,1 0-4 0,1 1 2 15,3-2 0-15,-1 1-5 0,-1 0 8 0,1 0-5 16,2 0 0-16,-1 0 0 0,-1-2 0 0,0 1 8 16,-1 2-5-16,-2-2-3 0,-1-1 4 0,3 2-2 15,-5-1 0-15,2-3 4 0,-1 1-5 0,0 1 3 16,0-2-1-16,-3-2 1 0,4 3-3 0,-4-3 3 15,2 3-11-15,0 0 7 0,-2-3 4 0,1 3-5 0,-1-3 5 16,0 0-1-16,2 4-4 0,-2-4 1 16,0 0-5-16,0 0-9 0,0 0-10 0,0 0-28 0,0 0-37 15,0 0-162-15,0 0-274 0,-16-6 122 0</inkml:trace>
  <inkml:trace contextRef="#ctx0" brushRef="#br0" timeOffset="-84967.2">30616 10143 41 0,'0'0'71'0,"0"0"-6"0,0 0-3 0,0 0-15 0,0 0 1 16,0 0-4-16,0 0-3 0,0 0-5 0,0 0-10 16,0 0 1-16,0 0-3 0,4 11-3 0,-4-11-6 15,0 0 5-15,0 0 3 0,0 0 2 0,0 0 8 16,0 0 0-16,0 0 3 0,0 0-9 0,0 0 2 16,0 0 1-16,0 0-6 0,0 0 3 0,0 0-11 15,0 0 4-15,0 0-1 0,0 0-3 0,0 0-2 16,0 0-3-16,0 0 4 0,0 0-2 0,0 0-5 0,0 0 1 15,0 0-2-15,0 0 2 0,0 0-6 0,0 0 5 16,0 0 1-16,0 0-6 0,1 3 5 16,-1-3-5-16,2 4-2 0,-2-4 13 0,1 3-3 0,-1-3-9 15,1 4 10-15,1 0-9 0,-2-4 7 0,0 4-6 16,0-4 13-16,1 5-5 0,-1-5 5 0,2 7 8 16,-2-2-6-16,-1-1-3 0,2 1 2 0,-1 3 4 15,2-3 1-15,-1 2-8 0,0 0 3 0,2 4-2 16,-1 0-2-16,1-2-2 0,-2 1 3 0,2 1-7 15,-1 0 2-15,-1-3-5 0,2 3 6 0,0-1-4 16,-1-1-1-16,1 1-3 0,-1-1 2 0,1 2 3 0,-2-5-15 16,-1 4 10-16,0-2-6 0,2-1 12 0,0 0-7 15,-2 0-2-15,0-1 1 0,0 1 1 16,0 0 5-16,0-2 7 0,0 2-7 0,-1 0-2 0,0-1 2 16,-1 0-4-16,1 0 5 0,1 1-1 0,-1 0-5 15,2 1 0-15,-1-2 4 0,1 1-1 0,-1 1-4 16,0 1 4-16,0-1-1 0,0 2 1 0,0 0-2 15,2-1-5-15,-4 0 4 0,4-1-2 0,-2 3 2 0,1-2 1 16,0 0-5-16,-1 3-1 0,1-3 0 16,1 2-1-16,-2-1 5 0,1-1-7 0,-2 0 5 15,1-2 4-15,1 3-5 0,-2 1 4 0,-1-2-1 0,1 0 3 16,0-1-4-16,1-1-1 0,-1 4 4 0,2-5-6 16,-2 2 4-16,3-4-2 0,-1 5 1 0,2 2 5 15,-3-5-7-15,0 0 4 0,2 4-3 0,-2-3 1 16,2 2-4-16,-2-2 4 0,-4 0 3 0,4 0 0 15,2 1-5-15,-2-2-1 0,-2 2 5 0,1-1-2 16,-1 1-3-16,1 0 1 0,1-1-3 0,0 0 2 16,0 0 7-16,-1-2-7 0,0 4 3 0,-2-1 3 0,2 1-13 15,1 1 16-15,-3-3-13 0,-1 1 11 0,3 1-2 16,1-2-5-16,-3 1-2 0,3-1-1 16,-4 3-9-16,3-2 1 0,-4 2-3 0,5-3 5 0,-4 4 4 15,1-4-6-15,0 4 6 0,3-4-3 0,-4 2 5 16,2-1-3-16,-2 3 2 0,2-4 6 0,0 4-6 15,-1-2 3-15,0-1-1 0,3-2 2 0,-2 2 0 16,1 1-2-16,-3 0 2 0,4-1 0 0,0-3 1 16,0 1 0-16,-1 2 3 0,-2-1-3 0,3-1-1 15,0 1-15-15,-1-2 0 0,0 0 3 0,-2 3-3 16,3-1 6-16,-1-5-4 0,1 5 2 0,-3 0 8 0,6-5-7 16,-6 5 6-16,3-3 4 0,0 0-2 0,0-1-2 15,0 1-2-15,0-4 11 0,0 6-11 16,0-6 10-16,0 4-1 0,0-4 3 0,0 2-7 0,0-2-1 15,0 6 0-15,0-6 9 0,0 0-3 0,0 5-3 16,0-5 1-16,0 5 0 0,0-5 2 0,-1 4-1 16,1-4 1-16,0 5 5 0,0-5-4 0,1 4 1 15,-1-4 1-15,-1 5-2 0,1-5 2 0,1 4-2 16,-1-4 3-16,0 5-5 0,0-5 5 0,0 2-5 16,0-2-4-16,0 0-28 0,0 0-59 0,0 0-89 15,0 0-195-15,0 0 86 0</inkml:trace>
  <inkml:trace contextRef="#ctx0" brushRef="#br0" timeOffset="-83533.98">30697 10328 90 0,'0'0'117'0,"0"0"-3"0,0 0-11 15,2-2-12-15,-2 2-3 0,0 0-7 0,0 0-7 16,0 0-2-16,0 0-10 0,-1-7-8 0,1 7-2 16,-2-3-9-16,2 3-9 0,0 0 6 0,-3-5-4 15,3 5-5-15,-6-1-7 0,2-2 2 0,4 3 1 0,0 0-10 16,-5-2-2-16,5 2 3 0,0 0 2 16,-8-3-5-16,8 3 0 0,0 0-4 0,0 0-2 0,0 0 2 15,0 0-5-15,-9 8 2 0,6-4 5 0,1-2-6 16,-3 3 3-16,1 0 0 0,-2-3-2 0,1 4-8 15,2-1 7-15,-2-1 1 0,2-3-7 0,1 2 0 16,-2 1-4-16,4-4 3 0,-4 4 4 0,4-4 0 16,-4 2 3-16,4-2-2 0,-5 3-2 0,5-3-3 0,0 0 3 15,-1 2 1-15,1-2 0 0,0 0-1 0,0 0 3 16,0 0-9-16,0 0 7 0,-4 3 0 16,4-3 3-16,0 0 4 0,0 0 1 0,0 0 2 0,0 0-4 15,0 0-4-15,0 0 5 0,0 0 3 0,0 0-9 16,0 0 8-16,5-10-12 0,-2 4 4 0,-1 2 2 15,0-1-2-15,1 1-5 0,0-2 4 0,-1 0-2 16,2 0 0-16,0-2 5 0,-1 0-3 0,-2 0 0 16,2-1-1-16,-3 2-3 0,2-1 1 0,1-2-5 15,2 1 3-15,-5 2 2 0,0 0-1 0,1-1-4 16,0 1-3-16,-1 1 1 0,-1 0 3 0,1 1-5 0,0-2 8 16,0 2-3-16,1-2-3 0,-1 2 2 15,-1 0 5-15,3 1-8 0,-2 0 9 0,0 4-8 16,2-7 6-16,0 5 0 0,-2 2 0 0,2-5-8 0,0 1 7 15,-2 4 0-15,0 0-9 0,3-3 8 0,-3 3-4 16,0 0 2-16,1-4 0 0,-1 4 6 0,0 0-2 16,0 0 1-16,0 0-2 0,0 0-7 0,0 0 0 15,0 0 6-15,3-4 6 0,-3 4-14 0,0 0 6 16,0 0 5-16,0 0-2 0,0 0 3 0,0 0-1 16,0 0-2-16,0 0 4 0,0 0-4 0,0 0 6 15,0 0-7-15,0 0 4 0,0 12-1 0,2-9-1 0,0 2-4 16,-1-3 3-16,0 4 0 0,0-2 3 0,2 1-4 15,-1 0 2-15,1-2 0 0,2 2 3 0,-2-1-4 16,0 0 2-16,0 2 4 0,-2-2-2 0,3 1-2 16,1 2-7-16,0 0-1 0,0-1 5 0,-1 1 1 15,-1-2-1-15,3 4-1 0,-2-2 11 0,2-2-8 16,-2 1-5-16,-1 2 8 0,-1-4 0 0,0 0-4 16,0 1-5-16,-1-1 1 0,-1-1 2 0,0-3 1 15,0 6 0-15,0-6 8 0,-1 5-8 0,-3-4 5 16,4-1 1-16,-9 0-2 0,9 0 6 0,-7 0-1 15,7 0-1-15,-7 0 1 0,7 0-1 0,0 0 2 0,0 0 0 16,-11 0 2-16,11 0-3 0,-10 0 3 0,6-1-2 16,4 1-2-16,-10 1 0 0,3-1 1 0,1 0-1 15,-4 3-1-15,3-3 1 0,-3 0 0 0,0 2-1 16,2-1 2-16,-1-1 4 0,-5 2-2 0,5 0-1 16,1-1 2-16,1 0 5 0,-2-2-4 0,1 1 0 15,0 1 2-15,8-1 2 0,-10-1 6 0,5 2-2 16,5-1 4-16,-5 3-4 0,5-3-1 0,0 0-1 0,-8-2 0 15,8 2-2-15,0 0 0 0,0 0-1 0,0 0 1 16,-5 2-3-16,5-2-1 0,0 0-2 16,0 0-5-16,0 0 0 0,0 0-3 0,0 0 3 0,0 0-3 15,0 0-1-15,0 0-5 0,-5 0 1 0,5 0 0 16,0 0 0-16,0 0 0 0,0 0-3 0,0 0-1 16,0 0 2-16,0 0-10 0,12 5-2 0,-12-5-3 15,0 0 0-15,6 3-9 0,-6-3-4 0,0 0-1 16,5 1-9-16,-5-1-6 0,5 0-5 0,-5 0-9 15,9 1-6-15,-5 1-10 0,-4-2-1 0,0 0-11 16,10 0-10-16,-10 0-9 0,9 0-66 0,-9 0-191 0,10-2 85 16</inkml:trace>
  <inkml:trace contextRef="#ctx0" brushRef="#br0" timeOffset="-83257.95">30699 10211 5 0,'0'0'73'0,"-7"0"-10"16,7 0-2-16,0 0-7 0,0 0-7 0,-9 3-3 15,9-3-2-15,0 0-6 0,-4 2-9 0,4-2-12 16,0 0 11-16,0 0 1 0,-3 6-6 0,3-6 2 15,0 0-2-15,0 0 4 0,0 0 2 0,0 0 6 16,0 0-3-16,-3 0-7 0,3 0 0 0,0 0-2 16,-5 2 3-16,5-2-21 0,0 0-37 0,-8 0-93 15,4 2-137-15,4-2 60 0</inkml:trace>
  <inkml:trace contextRef="#ctx0" brushRef="#br0" timeOffset="-70430.89">30636 10095 34 0,'0'0'48'0,"0"0"-26"0,0 0-40 15,0 0-19-15,0 0 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3:33:59.169"/>
    </inkml:context>
    <inkml:brush xml:id="br0">
      <inkml:brushProperty name="width" value="0.05292" units="cm"/>
      <inkml:brushProperty name="height" value="0.05292" units="cm"/>
      <inkml:brushProperty name="color" value="#002060"/>
    </inkml:brush>
  </inkml:definitions>
  <inkml:trace contextRef="#ctx0" brushRef="#br0">19600 9968 8 0,'0'0'79'0,"0"0"-3"0,0 0-6 16,0 0-8-16,0 0-6 0,0 0 1 0,1-5-11 15,-1 5-5-15,0 0-1 0,0 0-8 0,-2-4-2 0,2 4-2 16,0 0 4-16,0 0 1 0,0 0-3 0,0 0-7 15,0 0-10-15,0 0 8 0,0 0-6 0,0 0 0 16,0 0 3-16,0 0-3 0,0 0 3 0,0 0 0 16,0 0-7-16,0 0 8 0,0 0-8 0,0 0-2 15,0 0 4-15,0 0-7 0,0 0 0 0,0 0-4 16,0 0 7-16,0 0-8 0,0 0-3 0,0 0 9 16,-3 9-1-16,0-5 7 0,1 1-11 0,1 0 0 0,2 2-2 15,-3 1 2-15,-1 0 7 0,2 1-1 0,-2-4 2 16,3 4-11-16,-1 2-1 0,-2-1 3 15,1-2-3-15,-1 1 6 0,1 1 12 0,-2-2-16 0,0-1 4 16,3 2-3-16,0-3 6 0,-2-1 0 0,3 1-7 16,0-2 3-16,0 0 1 0,-1 1 1 0,2 0 1 15,-2-2-1-15,1-3 0 0,-2 5 0 0,2-5 0 16,0 4 0-16,0-4-3 0,0 0 1 0,0 4 4 0,0-4 5 16,0 0-6-16,0 0-6 0,0 0 3 15,0 0-10-15,0 0 3 0,2 5-33 0,-2-5-12 16,0 0-37-16,0 0-72 0,0 0-172 0,0 0 77 0</inkml:trace>
  <inkml:trace contextRef="#ctx0" brushRef="#br0" timeOffset="2707.97">19545 10060 40 0,'0'0'85'0,"0"0"-5"0,0 0-7 0,0 0-7 0,-4 2-10 16,4-2-4-16,0 0-7 0,0 0 2 15,0 0 0-15,0 0-10 0,0 0 5 0,0 0-11 0,0 0-3 16,0 0 0-16,0 0 4 0,0 0-5 0,0 0 4 16,0 0-5-16,0 0 2 0,0 0 0 0,0 0-3 15,-6 2 7-15,6-2-5 0,0 0-5 0,0 0 1 16,0 0-3-16,0 0 0 0,0 0-7 0,0 0-1 15,0 0 2-15,0 0-3 0,0 0 3 0,0 0-2 16,0 0-4-16,0 0 2 0,0 0 1 0,0 0 5 16,0 0-10-16,0 0 5 0,13 2-11 0,-13-2 3 0,4 3-1 15,-4-3-4-15,0 0 6 0,9 0 0 0,-3 0-4 16,-1 2 5-16,-5-2-2 0,10-2-1 16,-3 2 2-16,0 0-4 0,-7 0 3 0,14 0 2 0,-5 0 9 15,5-3-15-15,-5 2-1 0,5 1 5 0,-3-1-2 16,0-2 1-16,3 2 1 0,-1 1-12 0,-3-3 12 15,4 3-5-15,-5-1 2 0,5 0 0 0,-2-4 2 16,-2 4-8-16,0-1 9 0,-2 0-2 0,-2 0 4 16,6 2-2-16,-6-3 0 0,6 3 2 0,-1 0-7 15,-2-2 5-15,1 2-5 0,4-3 4 0,-5 1-2 16,2 1-5-16,1 0 6 0,-2 1 4 0,2 0-4 0,-1 0-1 16,1 0-1-16,2 0 5 0,-1 0 0 0,2 0-8 15,-2 0 4-15,1 0 1 0,5 0 2 0,-5 0 0 16,4-3-1-16,1 3 3 0,-3 0-9 0,-2 0 1 15,-2-2 2-15,2 2 2 0,-1 2-1 0,-1-2 0 16,-1 0 2-16,-2 0-2 0,3 0 0 0,-3 0 5 16,-3 0-2-16,6 0-1 0,-4 0-1 0,0 0-1 15,0 3-2-15,0-3-2 0,3 0 4 0,1 0-5 16,-3 0 7-16,3 0-3 0,-1-3 0 0,1 6 0 0,1-3 0 16,-4 0 5-16,5 0-7 0,-4 0 2 0,4 0 5 15,-1 0-4-15,0 0 0 0,1-3 3 0,3 3-6 16,-3 3 9-16,-2-3-6 0,6 0 0 0,-4 0 2 15,0 0-5-15,0 0 2 0,0 0-3 0,-1 0 1 16,1 0 1-16,-1 0 6 0,-4 0-4 0,5-3 0 16,-5 3 4-16,4 0-6 0,-7 0 1 0,3-2-1 15,-2 2 2-15,0 0-3 0,2 0 4 0,0 0 1 16,5 0-4-16,-2-2 0 0,-2 1 1 0,4 1 2 0,3-1 1 16,-3-2-2-16,6 3 0 0,1-1 1 0,-1 1 4 15,-2 0 7-15,1 0-14 0,-1-1 0 0,-1 1 4 16,0 0-5-16,-4 0 5 0,1 0-4 0,0 0-1 15,0-2 6-15,-4 4-3 0,0-2 1 0,2 0 1 16,-5 0-7-16,0-2 4 0,1 1 1 0,2 1 3 16,-2-3-5-16,-2 3 0 0,1 0 1 0,-7 0 0 15,15-1 3-15,-7 0-1 0,2-1-1 0,1 1-2 16,1-1 1-16,1 0-1 0,-2 2-3 0,2-1 7 16,5 0 4-16,-5 2-4 0,4 0-2 0,3-2-1 15,-4 2 7-15,-2-1-5 0,3-1 1 0,-3 1-16 0,3 1 15 16,-3 1 1-16,-4-4-5 0,-2 4 3 0,4-2-1 15,-1 0 2-15,0 0-1 0,2 0-2 0,-5 0-5 16,-1 1 7-16,3-2 3 0,-3 1-2 0,-1 0 4 16,3 0-7-16,1-2 4 0,-1 1 1 0,0 1 0 15,0-1-1-15,0 0-3 0,1-1 1 0,3 2-2 16,-1 0 1-16,1-3 2 0,0 3-5 0,0 0 5 16,1-1-3-16,3 0 4 0,1-1-1 0,0 4-2 0,-2-2-1 15,-3 1 0-15,1-1 1 0,-1 1 4 0,3-2-3 16,-4 2-2-16,3-1 4 0,-2 0-1 0,4 0-6 15,-6 0 11-15,7 0-8 0,-6 0 0 0,3 0 0 16,-4 0 1-16,2 0 0 0,1-1 2 0,-5 0-4 16,5 1 2-16,-3 0 5 0,0-3-5 0,0 2-3 15,1 1 3-15,-2 0 0 0,4 0 2 0,-1 0-1 16,1-1 2-16,-1 2-4 0,2-1 2 0,-2 1 0 16,2-2-2-16,-2 2 0 0,2-1-1 0,1-1 8 15,-2 2-2-15,-1-1 0 0,0 0-1 0,0 0 0 0,0 1-4 16,1-2 2-16,-1 1-4 0,2 0 7 0,0-1-3 15,-2 0-5-15,0-1 0 0,1 2 4 0,3-3 7 16,-4 3-6-16,-2-1 0 0,1 0 0 0,0-1-2 16,1 2 6-16,0-2-3 0,6 1 0 0,-5 1-1 15,4 0 1-15,0-2-2 0,-5 2 2 0,5 0 0 16,-4 0 1-16,0 0-1 0,-1 2-4 0,4-4 1 16,-4 4 3-16,1-5-7 0,4 3 7 0,-6 1 5 0,-1-1-6 15,2 0 5-15,1-1-9 0,-5 1 5 0,5 0-3 16,-2-1 5-16,-2 1 1 0,4 0-2 15,-1 0-7-15,-1 0 1 0,0 0 1 0,1 1 0 0,1-1 6 16,-1 0-4-16,8 1 1 0,-8-1-2 0,-2-1-4 16,6 2 6-16,2-1-1 0,2 2 3 0,-8-4 0 15,6 1-2-15,0 1 8 0,0 0-9 0,1 3 0 16,-2-3 4-16,2 1-4 0,-2-2-2 0,3 1 3 16,-2-3-4-16,-1 2 8 0,3 2-3 0,-2 2 1 15,-6-3-1-15,2 1-4 0,2 0 6 0,3-1-7 16,-1 0 5-16,2 0-4 0,-2 3-1 0,0-5 3 0,0 2 14 15,0 0-11-15,-1 2-2 0,3-2 2 0,-5-2-2 16,5 2-1-16,-2-1 1 0,0 1-4 0,1 0 4 16,2 1 0-16,-4-2 0 0,4 1 0 0,-2 0-1 15,2 1 3-15,0 1-4 0,-1-2 1 0,0 1 2 16,-1-1-8-16,3 1 10 0,0 0-5 0,-3 1 0 16,1 0 6-16,1-1 3 0,-3-1-9 0,5-3 4 15,-5 5-1-15,4-4 0 0,-2 2-3 0,1-2 4 0,-1 2-4 16,0 0 2-16,-2 0-3 0,0-1 0 0,-1 1 3 15,3 0 0-15,-2 0 3 0,-3-2-1 0,3 0-3 16,-3 1 1-16,-1 1 2 0,2-1-5 0,-1 1-2 16,1 1 10-16,-3-1-2 0,1-2-3 0,3 3-1 15,1-2-3-15,-2 1 7 0,1 1-4 0,-1-2 4 16,2 2-1-16,0-1-2 0,-2 1 6 0,2-1-8 16,-3 0 6-16,2 0 4 0,-4 0-9 0,4-1 5 15,1 2-1-15,-2-1-1 0,2 1-2 0,-1-1 2 16,1 0-2-16,-1-2-2 0,1 3 1 0,0-3-2 0,-3 3 0 15,-2-1 4-15,5-1-1 0,-1 2-3 0,-2-1 3 16,-3 0 0-16,6 0-1 0,-7 1 4 16,1-1 0-16,-1 0-3 0,1 1 0 0,1-1-1 0,-2 0-1 15,2 2 0-15,0-2-4 0,-4 1 9 0,4 0-3 16,4 0 0-16,1 1-1 0,0-2 1 0,-1 0 1 16,3 0-1-16,-1 2 0 0,1-2 2 0,-1 1-4 15,2 1 2-15,-2-2 0 0,3 0-1 0,0-2 0 0,-1 2 3 16,5 0 1-16,0 0-6 0,-6 2-5 15,2-2 8-15,-3 0-5 0,1 0 6 0,0 0 2 16,-3 0-4-16,2 0-1 0,-2 3 8 0,1-2-4 0,-1-1-7 16,0 0 12-16,-2 3-8 0,3-3 2 0,-2 2 1 15,4-1-2-15,-3-1 1 0,1 0-1 0,1 0 2 16,-1 1-6-16,3 0 5 0,-3-1-4 0,0 3 6 16,3-2-2-16,-2-1-11 0,1 0 11 0,-2 0 5 15,0-1-5-15,-1 1 7 0,4 1-1 0,-3-1 0 16,-1 3-4-16,-4-2 7 0,4 0-6 0,1-1 0 15,-6 0-4-15,6 0 1 0,-7 0 1 0,7 0 4 0,-8 3-4 16,3-3 1-16,-1 0-2 0,2 0 4 0,-6 0-2 16,3 0 2-16,-5 0 1 0,5 0 2 0,-4 0-5 15,2 0 4-15,-4-3-3 0,3 3-1 0,0-1-2 16,0-2 1-16,1 2 3 0,-1 0-2 0,0 2-3 16,-1-2 4-16,2 1-2 0,0-1 0 0,1-1-1 15,-1 2 8-15,2 2-7 0,0-2 1 0,-3 1-7 16,2-1 4-16,1 0 1 0,-2 0 2 0,0 0-3 15,2 0 3-15,-1-1 0 0,-3 2-5 0,0-2 2 16,-2 2 2-16,1-2-4 0,-7 1 3 0,12-2-9 16,-7 2 9-16,-5 0 6 0,8-1-8 0,-4 0 4 0,-4 1 1 15,6-3-2-15,-6 3 4 0,0 0-4 16,7 0-1-16,-7 0 2 0,0 0 4 0,0 0-6 0,0 0 5 16,6-3-11-16,-6 3 2 0,0 0-4 0,0 0 8 15,5 0-4-15,-5 0 1 0,0 0 4 0,0 0-4 16,5 0 6-16,-5 0-3 0,0 0-1 0,0 0 1 15,9-2 8-15,-9 2-6 0,5-3-5 0,-2 1 1 16,-3 2 3-16,0 0 0 0,6-2 13 0,-6 2-5 16,2-4-2-16,-2 4 1 0,4-3 4 0,-4 3 1 15,0 0-7-15,2-2 10 0,-2 2-7 0,0 0-1 0,0 0-3 16,4-4 0-16,-4 4 1 0,0 0 3 0,2-4-7 16,-2 4 3-16,0 0-4 0,2-5 1 0,-1 1 0 15,-1 4-4-15,0-3 3 0,0 3 0 0,2-6-1 16,-2 6 3-16,0 0 1 0,0-6-5 0,0 6 0 15,2-3-2-15,-2 3 4 0,0 0-2 0,0 0-3 16,2-4-1-16,-2 4 3 0,0 0-10 0,0 0 8 16,0 0 2-16,0 0-6 0,0 0 7 0,0 0-1 0,-2 16-5 15,0-13 7-15,1 0-3 0,1-3 2 0,0 9-1 16,-1-6 2-16,1 3-1 0,1-1 0 16,-3-2-5-16,3 2 6 0,-2-1 0 0,1 1-4 0,0-5 2 15,-2 7-1-15,2-4 9 0,0-3-9 0,-2 5 8 16,2-5-2-16,0 3-8 0,0-3 4 0,0 0 1 15,0 5-1-15,0-5 0 0,0 0 2 0,2 2-3 16,-2-2 2-16,0 0 3 0,0 0 3 0,0 4 8 16,0-4-7-16,0 0 2 0,0 0 4 0,0 0-3 15,0 0-1-15,7-11 1 0,-5 9 2 0,-2 2 0 16,4-5 0-16,-4 5-2 0,3-3-2 0,-1 1 3 0,-2 2-4 16,0 0 0-16,4-4 1 0,-4 4-2 0,0 0 0 15,0-4-1-15,0 4-3 0,0 0 0 0,0 0-2 16,4-4 1-16,-4 4 3 0,0 0-6 0,0 0-1 15,0 0 0-15,0 0 4 0,0 0-2 0,0 0-3 16,6 9 3-16,-6-9 1 0,2 4-1 0,-2-4-2 16,2 3 1-16,-2-3 2 0,0 0-1 0,0 5 1 15,0-5-1-15,0 4-1 0,0-4 2 0,0 0-18 0,0 0-39 16,0 5-58-16,0-5-164 0,0 0-301 16,0 0 134-16</inkml:trace>
  <inkml:trace contextRef="#ctx0" brushRef="#br0" timeOffset="4232.84">19518 9944 61 0,'0'0'82'0,"0"0"-9"15,0 0-2-15,0 0-14 0,0 0-2 0,0 0-6 0,0 0-8 16,0 0 2-16,0 0-12 0,0 0 2 16,0 0-2-16,0 0-1 0,0 0-8 0,0 0 2 15,0 0-7-15,0 0 0 0,0 0-2 0,-2 12 1 0,2-9-1 16,-3 3-8-16,-1 0 6 0,3 1-3 0,1 0-11 16,-3 2 12-16,3 1-2 0,-2 1 0 0,2 2-3 15,-1-1 2-15,1 3 0 0,-3-1-3 0,3-2 1 16,3 0 1-16,-2 1 1 0,-1-1-3 0,0 0 2 15,0-3-1-15,5 1-1 0,-5 0-2 0,0-3-1 16,1-1 1-16,-1 0 0 0,3 0-1 0,-3-1-4 16,0-1 11-16,1 0-4 0,-1-4 9 0,0 6 9 0,0-3 0 15,0-3 0-15,0 0-4 0,0 0-2 16,0 4 0-16,0-4-4 0,0 0-6 0,0 0-14 0,0 0-15 16,-8-11-19-16,8 11-3 0,-2-6-7 0,2 2-10 15,0 4-84-15,-4-5-157 0,4 2 71 0</inkml:trace>
  <inkml:trace contextRef="#ctx0" brushRef="#br0" timeOffset="4696.43">19428 10123 12 0,'0'0'96'0,"0"0"-9"0,0 0-9 15,0 0-11-15,4-3-10 0,-4 3-2 0,3-2-4 16,-3 2-13-16,6-1 3 0,-6 1-6 0,0 0-3 16,0 0 0-16,8 0-9 0,-8 0 8 0,0 0-16 15,0 0 5-15,0 0-2 0,9 1-4 0,-9-1 0 16,0 0 2-16,0 0 0 0,0 0-8 0,0 0 4 0,4 2 10 15,-4-2-17-15,0 0-2 0,0 0-1 0,0 0 3 16,0 0 8-16,0 0-15 0,9-2 11 16,-9 2-5-16,6-1 1 0,-6 1-4 0,8-2 0 0,0-1 5 15,-6 2-5-15,6 0 8 0,-3 1 2 0,0-4-2 16,-1 4 2-16,1-3 0 0,-5 3 8 0,9-2 1 16,-9 2 4-16,8 0-3 0,-8 0 2 0,5-1-4 15,-5 1 1-15,5-4-5 0,-5 4-3 0,6-2 1 16,0 1 0-16,0-1 4 0,2 2-3 0,2-2-8 15,1 0-1-15,2 1 4 0,6 1 3 0,0 0-11 16,8-2 4-16,4 2-4 0,2-2 4 0,3-1-2 0,16 1-2 16,3 2 2-16,0-1-2 0,-5-3-19 0,5 4-39 15,-1-1-57-15,-16-1-68 0,16-1-196 16,-2 1 87-16</inkml:trace>
  <inkml:trace contextRef="#ctx0" brushRef="#br0" timeOffset="87990.65">31181 8565 47 0,'3'-3'82'16,"-3"3"-6"-16,0 0-6 0,0-4-7 0,0 4-4 15,0 0-7-15,0 0-6 0,2-1-4 0,-2 1-5 16,0 0-3-16,0 0-3 0,0 0-5 0,0 0 1 16,0 0-10-16,2-4 8 0,-2 4-2 0,0 0-6 0,0 0 0 15,0 0-3-15,0 0-4 0,0 0 1 16,0 0 0-16,0 0-3 0,0 0-3 0,0 0 1 15,0 0-8-15,0 0 11 0,0 0 1 0,0 0-5 0,0 10 1 16,2-8 5-16,-2-2-9 0,0 7 2 0,0-3 3 16,0 1 3-16,0 0-7 0,0 1 5 0,0 0 3 15,0-1-5-15,0 2-4 0,0-2 1 0,0 3 0 16,0-1 0-16,-2-1-4 0,2 3 8 0,-2-2-5 16,2 2 5-16,-2 1-1 0,-1 0-7 0,1-1 1 15,0 1 5-15,0 1 4 0,-1-1-4 0,1 0-2 16,0 0 3-16,2 0-2 0,-4 0-3 0,2-1 4 15,1 2-2-15,-2-1 1 0,3 1-8 0,0 1 8 16,-2 0-2-16,2-2 2 0,-2 2 1 0,2-2-2 16,-2 3 3-16,4-3-1 0,-4 1 0 0,-1 0 6 15,1 0-5-15,0 0 1 0,2 0-2 0,0 0 1 0,-4 0-1 16,4 0-1-16,0 1-2 0,-1-3-2 0,0 1 0 16,0-2 5-16,-2 3-3 0,3-4 2 0,0 3 6 15,0-3-10-15,-3 3 2 0,2 0 1 0,1-5 0 16,-2 3 1-16,2-2 5 0,0 2-3 0,0-1 0 15,0-1-1-15,0 2-6 0,-1 1 4 0,1-1 0 16,0 0-3-16,1-1 2 0,-2-1 2 0,2 0-2 16,-2 1-1-16,2 0-1 0,-2-2 1 0,1-2 0 15,-2 4 2-15,4-2 0 0,-2-1 0 0,0 1 0 16,0 1 2-16,1-2-2 0,1-1-5 0,-2 1-4 16,3 1-8-16,-2-2-6 0,0 0-10 0,1 1-11 15,0-2-28-15,1 1-100 0,2 0-183 0,1-1 82 16</inkml:trace>
  <inkml:trace contextRef="#ctx0" brushRef="#br0" timeOffset="90692.59">31177 8637 69 0,'0'0'86'0,"2"-5"-11"0,-2 5-7 16,2-2-2-16,-2 2-3 0,0 0-13 0,1-6-4 15,-1 6-8-15,0 0 10 0,4-4-6 0,-2 2-5 0,-2 2 7 16,2-5-11-16,-2 1-10 0,0 4 4 16,5-6-3-16,-4 4 10 0,-1 2 1 0,2-5-9 15,-2 5 6-15,2-5-10 0,-2 5 4 0,0-6-2 0,0 6-4 16,0-4 5-16,0 4-2 0,2-4 2 0,-2 4 0 15,0 0 3-15,2-3-7 0,-2 3 4 16,0 0-3-16,0 0-2 0,0-5 0 0,0 5-2 0,0 0 1 16,0 0-6-16,0 0 4 0,0 0-7 0,0 0-5 15,1-4 4-15,-1 4-3 0,0 0-1 0,0 0 5 16,0 0-1-16,0 0-3 0,0 0 3 0,0 0-1 16,0 0-3-16,0 0 0 0,0 0 4 0,0 0-4 15,0 0 2-15,0 0 4 0,0 0-5 0,0 0-7 16,0 0 11-16,0 0-1 0,0 0 0 0,0 0-7 15,8-2-1-15,-3 2 8 0,-5 0-8 0,14-1 7 16,-6 1-2-16,2 0-3 0,0 0 3 0,3 1-3 16,1-1 0-16,4 0-3 0,2 1-2 0,1 0 5 0,-2-1-4 15,0 0-3-15,2-1 9 0,-1 0 0 0,3 1 1 16,-1-1-6-16,-3 0 0 0,4 0 0 0,-3-1 4 16,1 1-5-16,-2-1 1 0,-1 1 3 0,-3 0-3 15,-1-2 0-15,-3 0-2 0,2 1 2 0,-1 0-1 16,1-1 4-16,-8 0-1 0,8 1-1 0,-3-2-2 15,3 1 5-15,-2 0-10 0,2 1 9 0,0-3-8 16,4 2-2-16,-3 2 5 0,2-2 3 0,3 0-3 16,2 3 5-16,-2-1-10 0,1 1 7 0,2-1-4 15,-4 1-2-15,1 1 6 0,3 0 3 0,-3-1-6 16,0 0 3-16,-2 0 0 0,-3 3-2 0,3-3 5 0,3 0-5 16,-7 2 1-16,-2-1 0 0,1 0-2 0,-1-2 2 15,-2 2 0-15,0-2-3 0,0 1 8 16,-3 1-4-16,1-2 2 0,-2 0-2 0,-5 1-5 0,8 0 5 15,-8 0 3-15,9 0-4 0,-9 0 1 0,10 0-5 16,-10 0 2-16,10 0 6 0,-2 0-10 0,-2 1 3 16,-1 0 3-16,2-1 1 0,0 1 1 0,0 1-2 15,0 0 2-15,2-1 2 0,-4 2-6 0,4-2-1 16,-4 2 1-16,1-3 3 0,-3 1 0 0,-3-1-4 16,8 0 9-16,-2 2-5 0,-6-2-6 0,0 0 7 15,4 0-2-15,-4 0 2 0,0 0-1 0,8 0 0 0,-8 0 0 16,0 0 1-16,0 0 1 0,0 0-5 0,0 0 2 15,0 0 6-15,5 4-9 0,-4-2 2 0,-1-2 5 16,0 0-4-16,4 3 2 0,-4-3-5 0,5 2 7 16,-5-2 0-16,0 0-6 0,4 3-1 0,-3-1 7 15,-1-2-5-15,4 3 3 0,-4-3-2 0,4 3-6 16,-4-3 3-16,0 0 1 0,5 1-1 0,-2 2 1 16,-3-3 1-16,0 0-1 0,0 0 4 0,2 3-2 15,-2-3-1-15,0 3-4 0,3-1 2 0,-3-2 5 16,1 4-3-16,-1-4 2 0,5 6 0 0,-2-4 4 15,-2 2-1-15,-1-4 2 0,1 5-8 0,-1 0 0 16,0 0 0-16,0 0-3 0,3 0 7 0,-3 0 4 0,1 2-1 16,-1-2-6-16,1 3 2 0,-1-2 5 0,2 4-3 15,0-5-3-15,1 4-1 0,-2 1 4 0,3-2-2 16,0 3 2-16,1-4-1 0,-3 3 4 0,2 2-3 16,0-4-1-16,-3 4 0 0,3-3-2 0,-2 2 4 15,0 0-1-15,-1 0-1 0,1-2-1 0,-1 3-1 16,0 1 4-16,-1 0-7 0,3-1 6 0,-3 0-1 15,1-1 2-15,1 2-5 0,-2 0 0 0,2 2 6 0,-1-4-8 16,-2 6 4-16,2-2-1 0,-1-1 7 16,0-2-6-16,1 1 0 0,1 3 3 0,-1-5 0 15,-1 5-1-15,1-4-8 0,-1 0 3 0,1 0 10 0,1 0-4 16,-1 0 3-16,-1-2-3 0,1 5-1 0,1-5 3 16,0 3-4-16,-1 0 0 0,3-1 0 0,-1 0 3 15,0 0-4-15,1 0 8 0,-1 0-10 0,0-1 4 16,-2 0-3-16,1 1 1 0,0 1 1 0,2-1 2 15,-3 0-1-15,0-1-2 0,-2 1 0 0,2 1 3 16,-1-4-2-16,1 1 2 0,-2 1-1 0,2-2-3 16,-2 3 0-16,1-3 0 0,1 1 0 0,-2 0-1 15,2-2-1-15,-3 2 7 0,1-1-12 0,1 2 12 0,0-6-8 16,1 4 2-16,-1-3 6 0,2 3-3 0,0-2 3 16,0-1-3-16,-2 1 0 0,4-2 0 15,-3 4 1-15,2-3-2 0,-1-1-3 0,0 1 5 0,0 1-6 16,-2-2 4-16,2 0-3 0,-1 3-2 0,1-1 2 15,-2 0 0-15,-3-1 2 0,3-1-4 0,0 3 5 16,0 0-2-16,-2-3-5 0,2 2 7 0,0 2 0 16,0-4-6-16,2 3 6 0,-4-4-2 0,2-1-6 15,0 4 5-15,0-2-3 0,0-2-1 0,0 1 5 16,0 1 0-16,0-1 4 0,0-4-8 0,0 6 7 16,0-3-3-16,-2 1-5 0,2-4 3 0,0 0 1 15,-2 5 1-15,2-5 4 0,0 4-5 0,0-4-6 0,-2 4 7 16,2-4-3-16,0 0 3 0,-3 5-2 15,3-5-3-15,-1 2 8 0,1-2-6 0,0 0 3 0,-4 2 3 16,4-2-5-16,0 0 3 0,-6 3 0 0,6-3 1 16,0 0 4-16,-3 2-1 0,3-2-4 0,0 0-1 15,-4 2 6-15,4-2 0 0,0 0-1 0,-9 0-5 16,9 0 2-16,0 0 1 0,-12-3 2 0,12 3-3 16,-9-1 1-16,9 1-4 0,-8 0-2 0,2-1 6 15,-1-1 0-15,7 2-2 0,-13 0 1 0,7 0 3 16,-3 0-1-16,2 0-1 0,7 0-1 0,-18-2 2 15,9 2-1-15,-3 0 7 0,2 0 0 0,-1 2-1 16,0-4-2-16,-3 4 1 0,3-2-5 0,-3 0 1 0,1 0-2 16,0 0 0-16,-2-2 5 0,-1 2 0 0,-1 2 1 15,4-2 5-15,-6-2-2 0,1 2 3 0,0 0-1 16,0-1-14-16,-1 0 12 0,0 1-5 0,0-1 8 16,0-1-2-16,3 0-1 0,2 1 1 0,1-1 3 15,0 2-4-15,-1-1 2 0,0 2 1 0,0-2-1 16,1 0-1-16,-1 2 2 0,3-1-4 0,-1 0 3 15,-2 1 0-15,4-1-1 0,-2 2 1 0,0-2-2 16,0 1-5-16,0-1 7 0,0 1-5 0,0-1-11 16,0 0 11-16,0 1 2 0,-2-1-1 0,1 0-5 0,3 2 5 15,-3-2 0-15,3 1-5 0,2-1-4 0,-3 1 2 16,-1-1 6-16,6 0 0 0,-7 0-1 16,4 0-1-16,0 0 1 0,3 0-4 0,-2 0 8 0,1 0-17 15,-1 0 17-15,8 0-7 0,-15 0-4 0,8 0 5 16,1 0 1-16,-7-1-2 0,0 2 1 0,3-1-2 15,-4 0 3-15,2-1-2 0,0 2 3 0,0-1-6 16,2 0 6-16,-3 0-2 0,4 0-1 0,0 0-2 16,-2 0 4-16,5 0-5 0,-1-1-2 0,-2 2-1 15,9-1 3-15,-11-1 4 0,11 1-1 0,-9 0-2 16,9 0 0-16,-7-1-1 0,7 1 0 0,-9 0 3 16,9 0 0-16,-9-2-4 0,9 2-2 0,-7 2 7 0,7-2-2 15,0 0-1-15,-7-2 0 0,7 2 0 0,0 0-11 16,-8-1 12-16,8 1 3 0,-10 1 0 15,10-1-4-15,-10-1 2 0,10 1 0 0,-10 0-2 0,10 0 2 16,-6 0 0-16,6 0-1 0,0 0-2 0,-9 0 1 16,9 0 2-16,-5-1-1 0,5 1-3 0,-8-1 3 15,8 1 11-15,0 0-11 0,-9-3 1 0,5 2 1 16,4 1 1-16,-5-1-3 0,5 1-4 0,-5-2 0 16,5 2 3-16,-6-1-8 0,6 1 6 0,0 0 1 15,0 0 1-15,-7-2 0 0,7 2 1 0,-9 0-1 16,9 0 3-16,-9-2 2 0,9 2 0 0,-9 0-7 15,9 0 2-15,-5-2-1 0,5 2-2 0,0 0 4 16,-4-2 0-16,4 2-1 0,0 0 2 0,0 0 1 16,0 0-3-16,-9 0 0 0,9 0-2 0,-4-3 1 15,4 3 1-15,0 0 0 0,-6 0 3 0,6 0-3 16,0 0-3-16,0 0 3 0,-7-3 3 0,7 3-6 0,0 0 8 16,-7 0-5-16,7 0 3 0,0 0 0 0,0 0-2 15,-4-2-1-15,4 2 2 0,0 0 4 0,0 0-3 16,-6-1 2-16,6 1-3 0,0 0-3 0,0 0 4 15,0 0 0-15,0 0 0 0,0 0 2 0,0 0-5 16,0 0 15-16,0 0 8 0,0 0-7 0,-4-4 0 16,4 4-3-16,3-7 3 0,-3 7-5 0,-3-5-1 15,3-1 1-15,0 0-2 0,-2 3 1 0,0-5-6 16,2 4 2-16,-2 0-2 0,0-4 2 0,1 3-2 16,-1 0 1-16,0-2 0 0,2 3 0 0,-2-1-4 15,2 0 0-15,0 1 3 0,-3 0 1 0,3-1-3 16,-1 1-1-16,1 0 0 0,-1-1 2 0,1-1-2 15,0 2 1-15,0-2-1 0,1 2 1 0,-1-3 1 0,-1 2 0 16,2-2-4-16,1-3 2 0,0 0-1 16,0 0-1-16,0-2 0 0,1 0 2 0,1 0-1 15,0-1 1-15,2-2-4 0,-2-3 3 0,0 2-1 0,-3-2-4 16,3 1 3-16,-4-3-1 0,4 1 0 0,-4 0 4 16,0-7-2-16,1 6-1 0,1 1-1 0,-2 0 5 15,0 1-2-15,0-3-3 0,-2 4 6 0,1 0 1 16,-1 5-17-16,0-4 12 0,2 4 2 0,-5-1-4 15,3 1-2-15,0-1 5 0,-2 2 0 0,2 1 3 16,-2 0-3-16,2 1 1 0,0 0 1 0,0 1 1 16,0 0-8-16,2 1-16 0,-1 1-15 0,1 2-49 15,3-3-44-15,-3 2-177 0,4 3-331 0,1-5 147 16</inkml:trace>
  <inkml:trace contextRef="#ctx0" brushRef="#br0" timeOffset="92227.38">31320 9085 102 0,'0'0'94'0,"0"0"-6"0,3 9-1 0,-1-4-9 16,-2 0-2-16,3 2-9 0,-2 1-12 0,2 1 0 15,-2 0-3-15,2 2-6 0,-2-1-4 0,0 3-6 16,-2-4 2-16,2 3-6 0,-2-1-4 0,1 1 3 15,0-2-11-15,0 0 8 0,1 2 2 0,-2-2-2 16,-1-1-6-16,2 1 3 0,-2-1-2 0,0 0-3 0,0-1-1 16,1-2-8-16,-2 1 3 0,3-1-6 0,-2-1 5 15,1 1-3-15,1-2-1 0,-2-1 2 0,2 1-5 16,-1 0 1-16,1-4 1 0,-1 6 3 0,1-6-4 16,0 0 3-16,0 0-4 0,0 0 3 0,0 0-6 15,0 0-5-15,0 0-2 0,-10-11-3 0,7 8-5 16,1-2-3-16,-1-3-5 0,2 1-2 0,-3 2-3 15,3-4-1-15,-1-1-5 0,1 0 1 0,-2-4 5 16,2 4 0-16,0-2 2 0,0 2-2 0,1-1 7 16,-2 1-2-16,4-2 4 0,-4 2-1 0,2 0-1 15,0-1 5-15,2 2 4 0,0-2-3 0,-1 3 5 16,1-3-2-16,3 3 0 0,-4-2 2 0,3 2-2 0,0-3 3 16,0 4 1-16,1-3-3 0,-2 4 2 0,1-1 3 15,0 1-3-15,1-1 13 0,1 2-5 16,-3 0-2-16,0-2 1 0,3 4 3 0,-2-2-2 0,0 0 3 15,0 3-1-15,0-3 3 0,-2 3 3 0,1-1-4 16,-3 3 2-16,7-4-2 0,-7 4-5 0,7 0 2 16,-7 0 0-16,0 0 1 0,11 4-2 0,-11-1 1 15,4 1 6-15,-1-1-9 0,-1 2 6 0,3 0-5 16,-5 0-2-16,0 2 7 0,4 0-8 0,-3-1 2 16,1 0 0-16,-2 0 0 0,2 1 2 0,-2 1 1 15,0 3-3-15,0-4 5 0,-2 3 0 0,0-5-1 16,1 4 10-16,-3-4-10 0,2 2-2 0,-3 0 6 0,2-2-5 15,-1-2 2-15,0 4 7 0,-1 0-4 16,1-2 6-16,-1-3-6 0,-2 2-1 0,2-1 1 16,-1 0-4-16,1 0 3 0,0-1 7 0,1 0-5 0,-1 1-4 15,5-3-13-15,-5 3-15 0,3 1-4 0,2-4-1 16,-3 1-4-16,3-1-8 0,0 0 1 0,0 0-5 16,0 0 4-16,0 0 1 0,0 0 7 0,0 0 3 15,0 0 3-15,0 0 2 0,0 0 7 0,0 0 9 16,17-3 4-16,-17 3 3 0,7-3 0 0,-7 3 7 15,7-2 6-15,-5 0-2 0,-2 2 4 0,0 0 10 16,11 0-11-16,-11 0 4 0,8 3-11 0,-4-1-1 16,-2 2 2-16,0-3 3 0,1 3-4 0,-1 1-1 15,0 0 3-15,1-1-6 0,1 2 2 0,-1 1 5 0,-1-3-6 16,2 4-3-16,-3-3-1 0,1 3 4 0,0-3 0 16,2 0 6-16,-3 1-9 0,3-1 8 15,-4-1-2-15,2-1-4 0,-2-3 7 0,2 6 1 0,-1-3-2 16,-1-3 5-16,0 3 9 0,0-3 2 0,0 3 1 15,0-3 6-15,0 0 11 0,5 2 0 0,-5-2 6 16,0 0-2-16,0 0 2 0,0 0-5 0,0 0 3 16,0 0-10-16,0 0-2 0,0 0-7 0,4-8 5 15,0 3-11-15,0 1 1 0,-3 1-3 0,4-1-2 16,-1-4 0-16,1 3-1 0,0 1-4 0,3-1-3 16,-3-5 2-16,4 4-2 0,-1 1-1 0,-2-1-3 0,3 0 4 15,-2 2-3-15,-2 2 0 0,2 0 1 16,0-2-4-16,-1 1-1 0,-2 3 0 0,1-1-9 15,-5 1-9-15,11-2 1 0,-11 2-8 0,6 1-8 0,-6-1-4 16,7 2 2-16,-7-2-3 0,4 4 6 0,-1-1-4 16,0 0 3-16,-3 1 0 0,0-4 3 0,3 6 6 15,-3-2 2-15,0-4-2 0,0 5 5 0,0-5 1 16,-1 7 0-16,1-7 6 0,-2 2-5 0,-1 0 14 16,-1 0-3-16,4-2 4 0,-7 7-3 0,4-6 3 15,0 3 6-15,0-1-2 0,1-1 0 0,-1 2-4 16,-2 3 5-16,2-3-1 0,-3-1-3 0,5 3 7 0,0-3-8 15,-1 2 7-15,1-3-1 0,0 2 0 0,3 2 4 16,-2-1-1-16,3-2-2 0,-2 0 2 0,5-1-2 16,-4 3 4-16,6-3-6 0,-2 0-3 0,0-2 4 15,1 3-6-15,0-4 6 0,-1 2 0 0,1-1-3 16,-7 0 1-16,9-1 0 0,-4-1-3 0,2-1 6 16,-1 1 1-16,-3-2 0 0,-1 1 5 0,2 1-2 15,0-1-7-15,-1-1 4 0,-1-3 4 0,0 4-6 0,1 1 0 16,-3 2 1-16,1-6 1 0,-1-1-2 15,0 4 5-15,0 3 0 0,0-6-1 0,0 1-3 16,0 0 0-16,-1 0 3 0,-2 0-8 0,-1 1 9 0,2 0-8 16,-2 0-1-16,-1-1 1 0,3 3 2 0,-1-4 0 15,-1 5-3-15,0-3 1 0,2 0-11 0,-2 0-12 16,0 2-21-16,2-1-30 0,2 3-43 0,0 0-91 16,-2-3-221-16,2 3 98 0</inkml:trace>
  <inkml:trace contextRef="#ctx0" brushRef="#br0" timeOffset="92891.54">31812 9249 40 0,'0'0'112'0,"-9"2"-9"0,3-1-2 16,1 0-3-16,0 2-9 0,0-2-7 0,5-1-5 16,-11 3-8-16,5-2-7 0,1 3-8 0,-1-1-4 0,0-1-5 15,1 2-3-15,1-2-5 0,0 0-3 0,0 1-2 16,0 1-1-16,1-3-3 0,3-1-1 0,-4 4-7 15,2 0 1-15,2-4-6 0,-2 5-2 0,1-2 0 16,1-3 2-16,-1 5-2 0,2-2-5 0,-1-3 4 16,4 6-4-16,-1-3 3 0,1-1-1 0,-4-2-3 0,9 1 3 15,-2 1-9-15,-2-1 1 0,2-1-6 16,0-1-2-16,2 1-2 0,-1-2 2 0,-2-1 0 16,3-2 6-16,1-1-5 0,-5 0 5 0,3-4 0 0,-3 3-3 15,4-4 2-15,-4 1 2 0,-1-2-1 0,1 2 1 16,0-5-3-16,-1 3 6 0,0 0-10 0,-1-2 5 15,0 4-3-15,-3 0 2 0,3-1 0 0,-2 5 0 16,-1-2-1-16,0 0 6 0,0 3-6 0,2-1 5 16,-4 0-4-16,4 2 1 0,-4-1 2 0,2-1-1 15,0 1 0-15,0 3 0 0,-1-2 0 0,1-2 3 16,0 6-5-16,-4-5 8 0,2 3 0 0,2 2-2 16,-4-5 3-16,4 5 4 0,-3-4 2 0,3 4-2 15,-5-3 3-15,5 3-3 0,0 0 4 0,0-3-8 16,0 3-5-16,0 0 5 0,0 0-2 0,0 0 2 0,-9 7-2 15,7-3-2-15,-2 0 3 0,2 1 3 16,1 2-4-16,-4 0 2 0,3 0 0 0,0 1-7 0,0-2 4 16,-1 5 0-16,3-4 5 0,0 4-5 0,0-3 3 15,0 4-1-15,0-4 6 0,0 1-2 0,0 1-13 16,3-2 7-16,-1-1 1 0,0 0-5 0,2 2 0 16,-1-1 6-16,2 1-5 0,-3-1 2 0,4 0 1 15,-3 1-16-15,-1-2-7 0,3 0-15 0,-1-3-10 16,-1 4-18-16,0-1-20 0,1-5-2 0,1 4-124 0,-1-2-225 15,-1-2 100-15</inkml:trace>
  <inkml:trace contextRef="#ctx0" brushRef="#br0" timeOffset="93364.27">31981 9247 107 0,'-11'7'115'15,"11"-7"-9"-15,0 6-10 0,0-2-8 0,0-4-8 16,0 7-1-16,1-2-8 0,-1 0-18 0,1-3-4 0,-1-2 4 16,1 7-16-16,1-3 8 0,-1 0-1 0,0 0-8 15,-1-2-5-15,0-2-5 0,2 6 6 0,-2-6-3 16,0 6-3-16,0-3-2 0,0-3-16 0,2 3 1 15,-2-3 9-15,1 3 1 0,-1-3-3 0,0 0-1 16,0 0 1-16,0 0-3 0,0 0-2 0,0 0-1 16,14-3 4-16,-10 2-6 0,-4 1 1 0,8-2-5 15,-4-2 1-15,-4 4 6 0,7-3 3 0,-7 3 0 16,5-2 0-16,-5 2 2 0,4-3-4 0,-4 3 2 16,0 0-2-16,4-3-7 0,-4 3 0 0,0 0-1 15,0 0 6-15,0 0 0 0,0 0-4 0,0 0-4 16,0 0 1-16,0 0-1 0,5 10 0 0,-5-7 1 0,2 1 1 15,-2-1-1-15,3-1-1 0,1 1 0 0,-3 1 1 16,3-1 4-16,-4-3-3 0,4 3 6 0,1-1-10 16,-5-2 6-16,8 1-6 0,-8-1 2 0,10-1 1 15,-10 1 0-15,9-2-3 0,-5 2-1 0,-4 0 0 16,9-3 7-16,-9 3-1 0,6 0-8 0,-3-3 5 16,-3 3-18-16,0 0 18 0,5-2-16 0,-5 2-19 15,0 0-29-15,5-2-21 0,-5 2-153 0,0 0-254 16,0 0 112-16</inkml:trace>
  <inkml:trace contextRef="#ctx0" brushRef="#br0" timeOffset="95565.89">31395 8552 8 0,'0'0'71'16,"0"0"-1"-16,-2-5-8 0,2 5-6 0,0 0-5 15,-2-4-1-15,2 4-2 0,-2-3-6 0,2 3-3 16,-1-7 0-16,1 7 3 0,0-5-4 0,0 1 0 15,0 4-10-15,1-10 1 0,-1 4-6 0,0-1 2 0,0 1-9 16,2-4 4-16,-5 0-2 0,3-1-1 0,0-2-5 16,-2 1 10-16,0-1-12 0,-2-1 13 15,-1-2-2-15,0 1 1 0,1-1 7 0,2 4 1 0,-1 0-1 16,-2-4-2-16,1 4 4 0,2 0 13 0,-2 0 14 16,1 3-6-16,-2-2-6 0,3 2-7 0,1-3-7 15,1 6 1-15,-2-4-7 0,2 3 1 0,-1-2-6 16,1 4-2-16,0-3 1 0,1 2 1 0,1 0-8 15,0-3 7-15,2 5-11 0,0-1 4 0,-2-3-2 16,2 4-2-16,-1-1 7 0,0-2-11 0,1 2 5 16,-2 1-6-16,0-3-2 0,-1 3 4 0,-1-3-1 15,2 3-5-15,-4-2 3 0,2 1-1 0,0-2-2 0,0 2 6 16,0-2-7-16,0 2 1 0,0 0 4 16,0 0-2-16,0-1 2 0,-1 2-6 0,1 4 1 15,-2-9 1-15,0 6 1 0,2 3-2 0,-2-6 1 0,0 3 0 16,2 3 4-16,0 0 0 0,-1-6-2 0,1 6-2 15,-1-1 1-15,1 1-2 0,0 0 1 16,0 0-2-16,0 0 2 0,0 0 0 0,0 0 0 0,2-6-1 16,-2 6 4-16,0 0-5 0,0 0-1 15,0 0 10-15,0 0-11 0,0 0 1 0,0 0-1 0,0 0 3 16,0 0-2-16,0 0-3 0,0 0 6 0,0 0-1 16,0 0-3-16,0-4 7 0,0 4-6 0,0 0 5 15,0 0-2-15,0 0 2 0,0 0-2 0,0 0 1 16,0 0-4-16,0 0-1 0,0 0 6 0,0 0 1 15,0 0-4-15,0 0 1 0,0 0 1 0,0 0 1 16,0 0 1-16,0 0-6 0,0 0 3 0,0 0 3 16,0 0-2-16,0 0-2 0,13 0-2 0,-5-1 3 15,2 1 0-15,-1 0-1 0,5 1 2 0,-4 1-1 0,4-1-2 16,-2-2-2-16,-2 2 0 0,7-1 6 0,-6 1-4 16,3-1 4-16,3 0-1 0,-4 0-5 0,-1 3 4 15,6-3-3-15,-5 3 9 0,-1-3-1 0,2 0-1 16,-3 1 6-16,1-1-3 0,-1 1 0 15,-2-1-2-15,5 0-4 0,-4 2 5 0,2-4-3 0,-1 2-1 16,-3-1 3-16,1 2-4 0,4-2 0 0,-4 1-2 16,3 1-5-16,-1-2 5 0,-5 0 3 0,2 1-5 15,-1 1 7-15,2-2-4 0,-3 2 0 0,1-1-1 16,1 0-1-16,-2-1 1 0,3 1 0 0,-4 0 0 16,4 0 3-16,-9 0 0 0,14 0-3 0,-10 0 0 0,4 1-1 15,-1-1 1-15,2 0-2 0,3 0 2 16,-1 0 2-16,1 1-4 0,-3-1 3 0,2 2 3 15,-2-2-15-15,-1 0 18 0,0 0-2 0,-2 1-5 0,-6-1 1 16,9-1-1-16,-9 1 3 0,6-2-1 0,-2 1 0 16,-4 1-1-16,0 0 0 0,0 0 3 0,10-1-7 15,-10 1 7-15,0 0 1 0,6 0-1 0,-6 0-1 16,6-3-2-16,-6 3 0 0,8 0 0 0,-8 0-2 16,12-3 4-16,-12 3-7 0,9 0 5 0,-5 0-3 15,-4 0 0-15,5 0 0 0,-5 0 1 0,0 0-1 16,9 0 1-16,-9 0 2 0,0 0 2 0,9 3-1 15,-9-3-6-15,4 3-8 0,-4-3 15 0,0 0 0 0,5 0-1 16,-5 0 4-16,0 0-1 0,8 0-6 16,-8 0 1-16,0 0 3 0,0 0 1 0,6 1-1 0,-6-1-4 15,0 0-3-15,0 0 7 0,0 0 1 0,0 0-7 16,0 0 0-16,0 0 9 0,0 0-1 0,0 0-3 16,0 0-2-16,0 0-2 0,0 0 1 0,4 3 2 15,-4-3-2-15,0 0 3 0,5 2-5 0,-4 1 0 16,-1-3-3-16,4 3 6 0,-1-1 0 0,-3-2-1 15,2 4 1-15,-2-4 5 0,5 4 1 0,-5 0-10 16,0-4 6-16,0 5-8 0,3-2 3 0,-2 1 4 16,-1-4-4-16,0 8 2 0,0-6-1 0,0 1 6 15,0 4-8-15,0-3 2 0,-1 1-2 0,1 1 4 16,-3 0 2-16,3 0-1 0,-2 0-4 0,-1 0 3 16,2 2 4-16,1-2-1 0,-1 1 1 0,-2 1-1 0,3 1 1 15,-1 0-3-15,-2 3-4 0,3-4 8 0,-1 1-6 16,1 2-4-16,-2-2 9 0,2 3-6 0,0-2 4 15,0 0-6-15,0-1-2 0,0 3 7 0,0-1 0 16,-2-2 0-16,2 3 3 0,-1-2-2 0,-2-1 0 16,2 4 4-16,-2-4-1 0,2 1-6 0,-1 0 2 15,-1-1-1-15,3 3 5 0,-5-3-2 0,5 0-4 16,-4 2 2-16,4-4 2 0,0 3-3 0,-4 0 2 16,3-2-2-16,1-2 1 0,0 1-3 0,0-1 5 0,-2 1-7 15,2 0 10-15,0 0-4 0,0 0 6 0,0-2-8 16,0 2 4-16,0-1-2 0,0-2 1 15,2 3 0-15,-2-2-2 0,0-2-1 0,1 0 3 0,-1 3-14 16,0-3 7-16,0-3 10 0,3 6-4 0,-2-4-7 16,-1-2 13-16,-1 5-14 0,1-5 12 0,0 6-4 15,1-4-1-15,-1 2 1 0,0-4 2 0,0 6-5 16,0-6 2-16,0 5 0 0,2-3 4 0,-2-2 1 16,0 5-7-16,0-5 1 0,0 3-1 0,0-3 2 0,0 0 0 15,2 7 2-15,-2-4-2 0,0-3-1 16,-2 4 1-16,2-4 2 0,-2 5-2 0,2-5 5 15,2 7 0-15,0-3-2 0,-2 0-5 0,0-2-1 0,4 3 2 16,-4 0-2-16,1-3 3 0,-1 2 0 16,0-4-8-16,3 8-15 0,-1-5-7 0,-2-3-16 15,1 1-13-15,-1-1-48 0,0 0-124 0,0 0-248 0,0 0 110 16</inkml:trace>
  <inkml:trace contextRef="#ctx0" brushRef="#br0" timeOffset="96539.29">31654 8290 87 0,'0'0'118'0,"0"0"-6"0,1-4-12 0,-1 4-11 16,0 0-7-16,0 0-3 0,0 0-9 0,0-4-8 15,0 4-8-15,0 0-3 0,0 0-10 0,0 0 2 16,0 0-6-16,0 0-5 0,0 0-5 0,0 0-2 16,0 0 1-16,0 0-6 0,0 0-4 0,0 0-2 15,0 0 3-15,0 0-7 0,0 0 0 0,0 0-2 16,8 10 3-16,-7-8-6 0,-1-2 2 0,4 5 1 0,-3-3-2 15,-1-2-1-15,3 7 4 0,-2-5-2 0,4 1-3 16,-4-1-2-16,2 1 8 0,1 3-3 0,-2 0 1 16,2-1-6-16,1 0 2 0,2 2-3 0,0 2 5 15,0 0-4-15,1 2-3 0,-1 0 9 16,3 2-10-16,1 0 6 0,-1 1 0 0,0 0 0 0,-4-4 2 16,2 2-6-16,-1-1-2 0,1 0 5 0,1 1-3 15,-3-2 2-15,1-1-2 0,1 3 3 0,-2-3-4 0,-1 0 9 16,0 2-8-16,-1-3 2 0,0 2 0 15,2 0-4-15,-2-1 4 0,1 0 2 0,2 1-3 16,-2-3-7-16,1 3 7 0,-1-4 0 0,-1 3-5 0,1-3 7 16,-1 1-7-16,-1-1 5 0,1-4-5 0,1 5 2 15,-4-2-1-15,0-1 1 0,3-1-6 0,-3 0 2 16,1 1 8-16,0 0-5 0,-2-2-2 0,3 3 6 16,-3-1-5-16,0-4 4 0,4 5-1 0,-4-3-3 15,1 3 3-15,-1-2-4 0,0-3 8 0,1 3 1 16,-1-3-5-16,0 0 4 0,0 6 4 0,0-6-3 15,0 0-4-15,0 0-12 0,0 4 16 0,0-4 3 16,0 0-15-16,0 0-12 0,0 0-31 0,0 0-160 16,0 0-230-16,0 0 102 0</inkml:trace>
  <inkml:trace contextRef="#ctx0" brushRef="#br0" timeOffset="100623.87">31687 8347 15 0,'0'0'92'0,"0"0"-11"0,0-5-2 0,0 5-8 16,-1-7-4-16,1 7-7 0,2-3-5 0,-2 3-8 16,0-4-1-16,0 4 2 0,2-4-8 15,-2 4 0-15,0 0-6 0,0-4-3 0,0 4-4 0,0 0-4 16,0-5-1-16,0 5-3 0,0 0-1 0,0 0-5 16,0 0 5-16,0 0-13 0,0 0 4 0,0 0 3 15,0 0-5-15,0 0 5 0,0 0-9 0,0 0 2 16,1-4-3-16,-1 4 2 0,0 0 1 0,0 0-2 15,0 0 0-15,0 0 4 0,0 0-8 0,-3 16 6 0,3-16-5 16,0 5 4-16,-1 0 1 0,1-1-7 16,0-4-1-16,-1 6 4 0,-2-2 0 0,3 1 2 15,-1-3 3-15,-2 3-1 0,3 0 3 0,-1-2-3 0,0 1-1 16,1-4-1-16,-4 6 2 0,3-2 4 16,1-1-3-16,-3 1 2 0,2-1 6 0,-2-1 0 0,3-2-3 15,-2 4 4-15,2-4-6 0,-4 4 4 0,4-4 1 16,-4 2-1-16,4-2-1 0,-4 3 1 0,4-3-6 15,0 0 1-15,0 0 5 0,-4 1 5 0,4-1 2 16,0 0-4-16,0 0 2 0,0 0-10 0,0 0 5 16,0 0 1-16,-6-7-4 0,6 7 1 0,-4-4 0 0,4 4-3 15,-1-5 6-15,-3 3 5 0,4 2 0 0,-4-7-2 16,4 3-3-16,-4 0-3 0,3 1 6 0,-3-2-7 16,4 0 1-16,-2 3-4 0,-1-4 1 0,2 0 3 15,1 2 1-15,0-1-6 0,0 0 4 0,0 0-4 16,0 1 0-16,0-1-1 0,1 0-2 0,-1 5 2 15,-1-8-4-15,1 5 0 0,1-3 5 0,-1 6-7 16,3-5 4-16,-3 5-2 0,2-6-5 0,-2 5 6 0,0 1-1 16,0 0 3-16,0 0 0 0,0-6-2 15,0 6-2-15,0 0-2 0,4-2 1 0,-4 2 2 16,0 0-1-16,0 0-3 0,0 0-2 0,0 0 3 0,0 0 2 16,0 0 0-16,0 0 3 0,0-5-2 0,0 5-3 15,0 0-1-15,0 0 3 0,0 0 3 0,0 0-1 16,0 0-1-16,0 0-2 0,0 0-2 0,0 0 2 15,0 0 8-15,0 0-12 0,0 0 2 0,0 0 0 16,0 0 2-16,0 0 6 0,0 0-5 0,0 0-2 16,0 0 1-16,0 0 2 0,0 0 3 0,0 0-2 15,0 0-5-15,0 0 1 0,0 0 4 0,0 0-5 0,0 0 2 16,0 0 0-16,0 0 5 0,14 6-2 0,-4-5-4 16,-2 1 9-16,1-1-10 0,5-1 3 0,-4 3 5 15,1 0-1-15,0-2-7 0,-1 2 1 0,1-1 2 16,-4 1 1-16,0-3-6 0,-4 2 5 0,-3-2-5 15,9 0 2-15,-5 3 3 0,0-1-3 0,-4-2 0 16,6 0 0-16,-6 0-1 0,0 0 4 0,6 2 6 16,-6-2-1-16,0 0-6 0,0 0 0 0,0 0 0 15,0 0-2-15,0 0-3 0,0 0 0 0,0 0 3 16,0 0-1-16,0 0 5 0,0 0 2 0,0 0-3 16,0 0-3-16,0 0 2 0,0 0-9 0,0 0-2 0,0 0-9 15,0 0-19-15,-11 5-18 0,11-5-27 0,-1 3-142 16,-1 1-246-16,2-4 110 0</inkml:trace>
  <inkml:trace contextRef="#ctx0" brushRef="#br0" timeOffset="112665.31">30920 7761 26 0,'0'0'43'0,"0"0"-3"16,0 0-3-16,0 0-5 0,0 0-2 0,0 0-5 15,0 0 1-15,0 0-6 0,0 0-2 0,0 0-3 16,0 0-2-16,0 0 2 0,0 0 0 0,0 0-2 16,0 0-2-16,0 0-4 0,11 0 8 0,-11 0-3 15,2 2 0-15,-2-2-1 0,5 2 4 0,-5-2-5 16,6 1 4-16,-6-1-8 0,6 2 3 0,0-1-4 15,-6-1-1-15,7 4 1 0,0-3 0 0,-1 3-3 16,2-1 1-16,-3-1-1 0,3 0 0 0,0 1 3 16,-1 1-2-16,1-1-5 0,2-1 3 0,-6 1-1 15,5-1 1-15,-1 2 3 0,-4 0-1 0,1-3-3 16,1 2 4-16,0 0-1 0,1-1-2 0,-1 0-1 0,-1-1-4 16,1 4 5-16,1-3 0 0,0 0-2 0,-2 0-3 15,1 1 25-15,-1 0-3 0,3-2-3 0,-2 2 5 16,2-1-2-16,-2 2-11 0,2 0 5 0,0-1 5 15,-1-1-7-15,0 1-4 0,-1-1-2 0,2 3 6 16,-1-3 1-16,-1 1-8 0,1 2 4 0,-2-4-1 16,3 2-2-16,-4 1 1 0,1 0-5 0,1 0 6 15,-2-1-10-15,2 0 7 0,1 1-2 0,-2 0 0 16,-1-1 1-16,1 1 1 0,-1-1-6 0,1 0 3 16,0 1 3-16,-1-1-6 0,0 1 6 0,1-2-4 15,-1 0-7-15,3 2 8 0,-2-2 3 0,0 1 8 16,1 1-6-16,-1-2 6 0,0 1-5 0,1 0-5 15,1 1 1-15,-2-2 7 0,0 2-4 0,-1-2 7 16,3 1-7-16,-5-1-5 0,3 2 1 0,-1-1-1 16,-1 1 1-16,3 0 4 0,-4-3 0 0,3 0-11 15,-5-1 8-15,3 5-1 0,0-3 7 0,0 2-7 0,-2 0-3 16,1-2 2-16,0 0 4 0,2 0-5 0,-4-2 1 16,1 6 0-16,-1-6 0 0,3 5 2 0,0-4-4 15,-3-1 2-15,2 4 6 0,-1-3-2 0,3 5-6 16,-4-6 1-16,1 4-2 0,-1-4 4 0,3 3-2 15,-3-3 2-15,1 3-4 0,-1-3-18 0,0 4 9 16,0-4-15-16,0 0-9 0,0 0-22 0,1 3-54 16,-1-3-120-16,0 0 53 0</inkml:trace>
  <inkml:trace contextRef="#ctx0" brushRef="#br0" timeOffset="113740.07">31292 7868 25 0,'-4'-3'64'0,"4"3"-2"0,-7-5-6 0,7 5-6 16,-4-3-10-16,4 3-3 0,-4-4 3 0,4 4-7 16,-1-4-1-16,1 4 1 0,-3-2-2 0,3 2 0 15,0 0 1-15,-1-6-4 0,1 6 2 0,0 0-9 16,0-5 5-16,0 5 11 0,0 0-13 0,-4-3 8 15,4 3-8-15,0 0-2 0,0 0-2 0,0-4 4 16,0 4-8-16,0 0 5 0,3-5-3 0,-3 5 1 16,0 0-2-16,0 0 0 0,0 0-2 0,0 0-3 15,0 0 4-15,0 0-8 0,0 0 5 0,0 0-9 0,0 0 7 16,0 0-7-16,0 0-2 0,0 0 5 16,0 0-4-16,0 0 4 0,0 0 1 0,0 0-9 15,0 0 2-15,0 0-9 0,0 0 11 0,0 0-3 0,0-3 4 16,0 3-3-16,0 0-4 0,0 0 2 0,0 0 2 15,0 0 1-15,0 0-4 0,0 0 0 0,0 0-6 16,0 0 10-16,4 12 1 0,-3-9-3 0,0 0 3 16,3-1 3-16,0 1-7 0,1 1 0 0,0 1-6 15,-2-2 10-15,2-1 2 0,-3 1-19 0,2-1 17 16,-1 3-10-16,-3-5 6 0,5 2 4 0,-5-2-8 16,2 3 5-16,-2-3-4 0,1 2-1 0,-1-2 5 15,0 0 1-15,4 4 0 0,-1 2-5 0,-2-4 11 16,0 2-8-16,1 0 5 0,0 0 0 0,1 1-3 15,0-1-1-15,0 2 1 0,2-2-2 0,-1 3-2 16,0-3 6-16,0 0 0 0,0-1 0 0,-2 3 0 16,1-2 3-16,1-1-2 0,-2-1-10 0,0 0 7 0,1 1 3 15,-3-3 3-15,0 0-8 0,2 4 3 0,-2-4-8 16,3 2 12-16,-3-2-6 0,0 0-2 16,0 0 4-16,0 0-10 0,0 0 7 0,0 0 3 0,-10 3-2 15,10-3 0-15,-6 4 0 0,6-4-5 0,-5 3 9 16,1-3-5-16,4 0 0 0,-5 5 7 0,2-3-9 15,3-2 7-15,-6 2-1 0,6-2-6 0,-4 2-1 16,4-2 5-16,-5 3 3 0,5-3-1 0,-5 3-12 16,5-3 2-16,-8 1 6 0,4-1 0 0,-2 3 7 15,2-2-12-15,4-1 11 0,-11 4-1 0,5-3 4 16,-1 0-3-16,-1 1-5 0,6-1 0 0,2-1 0 16,-8 3 2-16,4-3 2 0,4 0-9 0,-9 1 6 15,9-1 2-15,-6 1-7 0,6-1 4 0,-7 2 0 0,7-2 3 16,-5 1-8-16,1 2 10 0,4-3-3 0,-6 1 4 15,-2 2 7-15,5-1-1 0,3-2-1 16,-7 2 4-16,7-2 9 0,-6 0-4 0,6 0 7 0,0 0-5 16,-8 1 3-16,8-1-5 0,0 0 1 0,0 0 1 15,0 0 0-15,0 0-10 0,0 0 1 0,-4 2 2 16,4-2-8-16,0 0 7 0,0 0-8 0,0 0-2 16,6 10-25-16,-2-8-36 0,-2 3-61 0,0-1-87 15,-2-1-222-15,-2 2 99 0</inkml:trace>
  <inkml:trace contextRef="#ctx0" brushRef="#br0" timeOffset="194936.08">18804 10867 1524 0,'-69'79'-24'0,"9"-18"28"0,16-24-65 0,5-1-46 15,-1-6-116-15,10-8-241 0,-2-3 106 0</inkml:trace>
  <inkml:trace contextRef="#ctx0" brushRef="#br0" timeOffset="198096.05">14155 15874 75 0,'0'0'99'0,"0"0"-4"0,0 0-11 0,0 0-7 0,0 0-15 15,0 0-10-15,0 0-4 0,0 0-5 0,0 0-5 16,0 0 3-16,0 0-5 0,0 0-1 0,0 0-10 16,0 0 0-16,0 0 5 0,0 0 0 0,0 0-2 15,0 0 6-15,0 0-6 0,0 0 3 0,0 0-9 16,0 0 8-16,0 0-4 0,0 0-5 0,0 0 1 15,0 0 0-15,0 0-3 0,0 0-7 0,0 0 5 16,0 0-3-16,0 0-8 0,0 0 4 0,-2 5-3 16,2-5-3-16,0 0 1 0,1 5-1 0,-1-5-4 15,3 7 5-15,-2-4 2 0,0-1-2 0,2 2-4 0,-2 0-1 16,0 0 6-16,-1 0-1 0,1 0-8 16,2 0 7-16,-2 1-10 0,2 0 4 0,-1 2 4 15,1-1-2-15,0 1 1 0,-1 4 3 0,1-6-1 0,1 7 0 16,1-3 0-16,-3 2-6 0,1-2 5 0,-1-4 4 15,1 5 0-15,-1-1 1 0,1-3-31 0,0 1 27 16,-2-1 2-16,0-1 4 0,3-2-9 0,-3 2-1 16,1 0 6-16,1-3-6 0,-2 1 6 0,-1-3-5 15,2 4 5-15,-2-4-3 0,0 0 1 0,1 4 0 16,-1-4-18-16,0 0-2 0,0 0-16 0,0 0-28 16,0 0-39-16,0 0-84 0,5-8-199 0,-5 3 88 15</inkml:trace>
  <inkml:trace contextRef="#ctx0" brushRef="#br0" timeOffset="200087.47">14231 15934 77 0,'0'0'82'0,"0"0"-7"16,0 0-10-16,0 0-4 0,0 0-6 0,0 0-4 15,-7 0-5-15,7 0 2 0,0 0-10 0,0 0-6 16,0 0 2-16,0 0-9 0,0 0 3 0,0 0 3 16,0 0-6-16,-7 3 6 0,7-3-8 0,0 0-2 15,0 0 3-15,0 0 2 0,0 0 4 0,0 0-4 16,0 0 8-16,0 0-7 0,0 0 0 0,0 0-5 16,0 0 5-16,0 0-9 0,0 0-2 0,0 0-3 15,0 0-1-15,0 0 0 0,0 0-5 0,0 0 1 16,0 0 6-16,0 0-2 0,0 0 0 0,0 0 7 0,0 0-6 15,20 0 7-15,-20 0-8 0,9-3-5 0,-4 3 6 16,-5 0-6-16,12-2-1 0,-6 2-3 0,3-4-1 16,-3 3 7-16,2 0 1 0,5 0-1 15,-2 1-3-15,2-5 8 0,0 3-14 0,5-2 5 0,-7 1 10 16,5 0-10-16,-5 3-2 0,7-4 8 0,-5 0-7 16,5 0 1-16,-5 2 0 0,0-4-1 0,0 5-2 15,4-2-2-15,-3 0 1 0,5-1 3 0,-6 2 0 16,1-2-10-16,0 2 9 0,0-1 2 0,-1 2-3 15,5-2-6-15,-5 0 6 0,0 2-7 0,2-2 7 16,1-2-4-16,-3 5 4 0,1-5 3 0,0 4-1 16,-1-3-7-16,1 0 3 0,-1 1 7 0,1 1-17 15,2-2 18-15,-2 1 4 0,-1-2-6 0,1 2 3 16,-1-1-5-16,0 2 3 0,2 1 1 0,-2-3 3 0,2 1-7 16,2 0-1-16,-2-1 4 0,-1 2 0 15,0 0-5-15,3-1 1 0,2-1-6 0,1 2 8 16,-1 0-3-16,0-1 2 0,1 1 2 0,-1-1-1 0,0-1-2 15,4 0-5-15,3 2 7 0,2-2-5 0,-5 1-3 16,0 2 5-16,-1 0-1 0,-3-2 5 0,0 2-5 16,0-1 0-16,1 1-1 0,-1 0-1 0,-3 2 4 15,6-1-2-15,-4 0-4 0,0 1 3 0,1-2-5 16,-1 1 5-16,1-1-2 0,-1 1 4 0,0 0-3 16,0 0 3-16,-2 0 2 0,3-1-4 0,0 1 3 15,2-1-1-15,1-1 4 0,-2-1-5 0,1 1-3 16,0-2 1-16,2 1-3 0,0 1 5 0,-3 0 1 15,1-1-4-15,6 1 0 0,-5-1 2 0,-4 2 1 16,1 0-2-16,-6 1 0 0,4-3 1 0,-4 3-3 16,1 0 3-16,0 0 0 0,-1 0 4 0,1-3-3 15,-1 3-9-15,4 0 7 0,-4 0 7 0,0 0-3 16,0 0-8-16,5 0 5 0,-5 0 4 0,4 3 0 16,-2-3-5-16,-1 0 3 0,3 0-5 0,2 0 5 15,0 3 4-15,-2-3-5 0,4 0 0 0,-3 0 0 16,0 0-3-16,4 0 2 0,-3 0 4 0,0 0-2 0,1 0-1 15,-2 0 3-15,0 0-7 0,0-3 0 0,1 3 6 16,-1-3-5-16,0 3-2 0,1 0 0 16,-2 0 1-16,1 0 4 0,1 0 3 0,-2-1 0 0,-3 1-2 15,2-1-1-15,-2-1-1 0,3 0-2 0,-2 1 2 16,-3-1 6-16,2 0-5 0,2-1-1 0,2 3 1 16,-5-1-4-16,6-2 1 0,-2 0 5 0,-3 2-2 15,4-3 2-15,0 4-2 0,-1-3-2 0,0 4 0 16,2-2-4-16,1 1 7 0,1-1-3 0,-3 0 5 15,5 1-4-15,-1 0 0 0,-2-1 1 0,0 0 1 16,1-1 0-16,0 1-3 0,-3 1 2 0,1-2 2 16,-2 0-3-16,-2 2-4 0,1 0 8 0,-3 0-6 15,2 0 6-15,-2 0-4 0,0-3 3 0,0 3-3 0,0 0 1 16,-1 0 0-16,1 0-3 0,1 0-3 16,-1-1 5-16,0 1 0 0,-1 0-3 0,6 0 0 15,0 0-5-15,1 1 11 0,-2-2-1 0,2 2-1 0,-2-1 2 16,1 0-6-16,1 0 3 0,-6 3-3 0,6 1 3 15,-4-3-2-15,0 1 4 0,2-2-5 0,2 1 2 16,-3 1 2-16,4-1-1 0,-6 0-3 0,0 1 5 16,0 1 1-16,4-2-6 0,1 2 1 0,2-2 4 15,-3 2-1-15,1-2-1 0,-3 2-1 0,-2-1 2 16,6-2-3-16,-1 3 5 0,-3-2 2 0,-2 2-6 16,3-1-6-16,-3 1 10 0,4 0-7 0,-4-2 10 15,-1 0-6-15,1 2-3 0,-1-2 8 0,4 3-2 16,0-2-7-16,-2 0 5 0,2 0 3 0,2 1-3 15,-1 0-6-15,-8-2 8 0,7 2-3 0,-2-1 3 16,-2 0-11-16,1-2 6 0,4 2 2 0,-4 1-1 16,3-2-5-16,1 2 6 0,-1-1 3 0,-4 0 0 15,5-2-2-15,0 1 1 0,1 2-5 0,-1-1 6 0,4-1-6 16,-3 2 5-16,-1-3-5 0,0 2 1 16,0 0 2-16,-2 1 4 0,2-2 1 0,-4 3-6 15,0-2-4-15,-4-1 5 0,2 3 1 0,2-3 5 0,-1 2-7 16,1-1 3-16,1 0-2 0,-1 1-1 0,-1-2 2 15,2 0-6-15,2 1 2 0,1 0 3 0,-1-2 0 16,-2 0 1-16,3 1-2 0,2-1 4 0,1 4-6 16,-5-4 5-16,2 2-3 0,-4-2 6 0,4 0-5 15,-4 1 3-15,0-1-14 0,4 3 14 0,-1-2-2 16,-3 2 0-16,5-2-2 0,1 2 3 0,0 1-3 16,0 0 5-16,0-2-9 0,-2 1 3 0,3 4 0 15,-2-5 2-15,1 3 0 0,1 0 1 0,-1 2 0 16,1-4-1-16,4 4 1 0,-2-2 0 0,-4 0 3 15,3 0-2-15,5-1-4 0,-5 0 2 0,6 2 2 16,-1 1-5-16,-1-3 5 0,0 1-4 0,2 0 1 16,-5-1 3-16,-1 1-1 0,-4 1-2 0,2-1-6 0,1-3 3 15,-2 3 9-15,1 0-8 0,1-2 0 0,-1 2 5 16,1-2-3-16,-4 1 4 0,0-1-6 0,2 2 2 16,-1-1 4-16,0-2-2 0,1 1 5 0,-7-3-5 15,2 1 1-15,4 5-1 0,-1-6 4 0,-1 2-4 16,-1-2-2-16,3 3-2 0,1-3 1 0,-6 2-2 15,2-2 8-15,2 0-4 0,1 2 0 0,-4 1 0 16,5 2-11-16,-1-3 12 0,-1 1 1 0,0 1 2 16,0-4-7-16,2 6 4 0,0-4-3 0,2 2 5 15,-2-2-4-15,-1 1 0 0,4-1-1 0,-2-2 0 16,-1 3 5-16,3-1-2 0,-2 0 1 0,1-1-2 16,-2 1-6-16,4-1 1 0,-3 0 8 0,2-1-4 15,5-1 4-15,2 0-1 0,1-4-3 0,3 3 5 16,0-2 2-16,-1-2-5 0,0 2 1 0,1 1-4 15,-4-2 3-15,-6 5 0 0,-3-3-1 0,0 2 1 16,-4-2 0-16,0 1 0 0,-3-1-3 0,0-1 4 16,-2 3-5-16,-2-1 4 0,4 2-2 0,-4 0 1 15,-1-2 4-15,-2 2-3 0,3 0-2 0,-4 0 2 16,4-3-1-16,-1 3-4 0,-2 3 1 0,2-6 3 16,0 3-3-16,-8 0 3 0,15 3 3 0,-8-3 3 0,5 0-10 15,-1 0 3-15,2 0-5 0,0-3-5 0,4 3 0 16,-1-1-1-16,2 0 3 0,1-1 0 0,-2 2 5 15,1-1-9-15,-4 2 4 0,0-2-10 0,-2 1 3 16,1 0 10-16,-1 1-5 0,-3-1 1 0,2 2-1 16,-4-2 3-16,1 1 0 0,-1 0 10 0,-2-1-7 15,0 0-1-15,-5 0 1 0,8 3 2 0,-8-3-11 16,7 2-13-16,-5-2-11 0,-2 0-43 0,0 0-126 16,0 0-225-16,0 0 99 0</inkml:trace>
  <inkml:trace contextRef="#ctx0" brushRef="#br0" timeOffset="202548.79">20989 16016 1 0,'0'0'70'15,"-4"3"2"-15,4-3-21 0,-1 6 4 16,1-6-14-16,0 4 4 0,0-4-13 0,0 0 10 0,0 0-9 16,0 4 0-16,0-4 1 0,0 0 8 0,0 0 4 15,-2 3 5-15,2-3-6 0,0 0-2 0,0 0-4 16,0 0-6-16,0 0-2 0,0 0 0 0,0 0-6 15,0 0 6-15,0 0-8 0,0 0-3 0,0 0-1 16,0 0 0-16,0 0-4 0,0 0-4 0,0 0 0 16,0 0-1-16,0 0-5 0,0 0 5 0,0 0-1 15,0 0 7-15,0 0-8 0,13-7 2 0,-13 7-7 0,8-2 11 16,-8 2-6-16,4-1-4 0,-4 1 3 0,9 0-4 16,-9 0 8-16,10 1-8 0,-5 1-3 15,2-2-2-15,-7 0 7 0,13 0-5 0,-6 2 5 0,5-1 1 16,-2 0-3-16,1 0 3 0,1 1-7 0,2-1 6 15,-1 0 5-15,1-1 0 0,4 0-3 0,1 0-4 16,1 3 6-16,3-3 4 0,-1 2-5 0,-2 0 2 16,4 1 2-16,-4-2-8 0,2 0 2 0,-2 2 4 15,2-1-7-15,-1 2-1 0,6 5 2 0,-6-4-5 16,-1 0 0-16,10 2-2 0,-9-2 6 0,9-1 3 16,-2 2-1-16,0 0-2 0,0 0 2 0,0-2-4 15,3-1 4-15,-3 0-8 0,1-3 1 0,0 5 6 16,0-4-4-16,0 2-2 0,-1 2-1 0,0 2 4 0,6 0-1 15,-5-2 3-15,2 5-1 0,-1-3 4 16,-1 0-2-16,1 0-6 0,-2 0 0 0,-1 0-2 16,-4-2 4-16,-5-1 3 0,10 5-8 0,0-2 5 15,-1 0-2-15,-5-2 1 0,-3-1-4 0,4 2-7 0,5-1 11 16,-1 0 10-16,0 0 0 0,-7-2 3 0,11 1 10 16,-4-1-4-16,2-1 2 0,2 0-6 15,-2-1 6-15,1 1 3 0,-2 0 0 0,0-2-8 0,-1 2-2 16,-6 1 1-16,-1-1 2 0,1-2-1 0,-2 0-5 15,-1 0-9-15,4 1 10 0,-3-1-3 0,-1 1-3 16,0 0-2-16,-5-2 7 0,1 0-2 0,2 1-9 16,-2-1 7-16,-1 1-5 0,-2 0-1 0,1 0 4 15,1-2 0-15,1-1-1 0,-1 3 1 0,1-2 1 16,0 0-5-16,0-1 4 0,3 0-3 0,2 0 2 16,0-1 0-16,-1-2-3 0,1 1 1 0,0 1 4 15,0-4-3-15,-1 2 0 0,4 1-4 0,-3-2 3 16,-1 2 3-16,0 0 2 0,-7-1-2 0,6 1-7 15,-5 0 8-15,-1 1-10 0,-1 0 8 0,-1-4-3 16,-1 4 2-16,-2 2-2 0,1-1 1 0,-4-2-3 16,5 5 3-16,-3-4-3 0,4 1 1 0,-4 3 5 15,0-1-5-15,8 0 4 0,-8-1-3 0,4-1 0 0,-4 2 0 16,3 0-1-16,-2 0 2 0,2-1 2 0,-3 2-6 16,-1 0 5-16,1-2-1 0,-5 2 1 0,8-3-1 15,-8 3 4-15,5-5-3 0,-5 5-15 0,1-2 16 16,-1 2-1-16,0 0-4 0,0 0 4 0,0-7-2 15,0 7 0-15,0 0 3 0,0 0-2 0,0 0-1 16,0 0 1-16,4 0 1 0,-4 0-3 0,0 0 0 16,3-3 0-16,-3 3 1 0,0 0-3 0,0 0 5 15,0 0-4-15,3-5 3 0,-3 2 3 0,0 3 0 16,0-8-3-16,0 8 0 0,-3-6-1 0,1 4-2 16,0-3 5-16,-2 1-4 0,0 0 7 0,-1 0-9 15,1 1 3-15,2-1 0 0,-2 0-3 0,1 3 4 16,3 1 1-16,-5-5-3 0,5 5-1 0,-5-3 2 15,2 1 3-15,3 2-3 0,0-6-4 0,0 6 4 16,-1-5 1-16,1 5-3 0,-1-6 4 0,-3 2 1 0,4-2-1 16,0 6-1-16,0-6 0 0,-1 3 1 0,1 3-5 15,-3-3 2-15,3 3-3 0,0-5 4 0,0 5 3 16,0-4-5-16,0 4 0 0,0 0-2 0,0 0 8 16,0 0-8-16,0 0 0 0,0 0 1 0,3 12 2 15,-3-8-1-15,0 1 1 0,-3 1-1 0,3 0-1 16,0-1-2-16,0 1 4 0,-1 1-1 0,1 0-5 15,0 1 6-15,0 1-3 0,0-1-1 0,1 4 5 16,-1-4 1-16,3 0-11 0,-2-3 14 0,4 5 1 16,-1-3-4-16,-3-2-3 0,3 5 1 0,0-6 1 15,-3 2 3-15,3-2 3 0,1 1-7 0,-1 2 5 16,-4-3-7-16,5 1 1 0,-4-2 6 0,2 0-4 16,-3 0 2-16,1 0 0 0,-1-3-1 0,3 5-1 0,-3-5-3 15,0 0 3-15,0 0 5 0,0 0-5 0,0 0-2 16,0 0 6-16,0 0-5 0,0 0 2 15,-13-9 4-15,12 5-7 0,-2-2 0 0,1-1 3 16,-1 0 1-16,-1-2 2 0,0-4-4 0,-1 1 4 0,1 2-3 16,3 1 5-16,-4-1-4 0,1 1 1 15,0 1-3-15,3 1 1 0,-3 2-2 0,4 0 1 0,-4 1 0 16,3-2-3-16,1 4 6 0,0 2-2 0,-4-7 3 16,4 7-6-16,0-3-4 0,0 3 2 0,0-6 1 15,0 6 3-15,0 0 2 0,0 0-2 0,0 0-1 16,0 0-1-16,0 0 2 0,13 8-1 0,-12-3-4 15,2-1 1-15,-2 3-1 0,3-2 3 0,0 2 2 16,-2 3-2-16,2 1-1 0,-4 1 1 0,3-1-2 16,-2 0 4-16,-1 0 0 0,0-3 1 0,0 5-2 0,0-4 0 15,0 1 2-15,0-3 0 0,0 0-3 16,0-2 3-16,1 1-4 0,-1-2 5 0,0 1-1 16,0-2-1-16,0 1 2 0,0-4-3 0,0 5 5 0,0-5-3 15,0 0 2-15,0 0 1 0,0 0-3 0,0 0 1 16,4-17-1-16,-4 10 4 0,0-3-2 0,0-3-3 15,3-3-3-15,-6 1-2 0,3-2-4 0,-1-2 3 16,-2 2-2-16,1 6 3 0,-1-1 1 0,2 2-1 16,-3-3 1-16,3 4-2 0,-3 1 5 0,0-2-8 15,4 4 6-15,-4 0 1 0,3 1 2 0,-3 0 1 16,4 1-5-16,0 4 1 0,-4-5-7 0,3 3 4 16,1 2 7-16,0 0-3 0,-2-5-3 0,2 5 5 15,0 0 1-15,0 0-6 0,0 0-3 0,0 0 8 16,0 0-2-16,0 14-4 0,-2-11 9 0,2 1-7 15,0-4-5-15,0 6-15 0,0-6-12 0,-4 6-1 16,4-3-10-16,-1 0-19 0,1-3-7 0,-5 4-14 16,3-2-109-16,0 1-211 0,-3-1 94 0</inkml:trace>
  <inkml:trace contextRef="#ctx0" brushRef="#br0" timeOffset="202865.99">23347 16084 29 0,'0'0'63'16,"0"0"-3"-16,0-9-9 0,0 9-1 0,0 0-9 16,2-3-1-16,-2 3-6 0,0 0 3 0,4-2-8 15,-4 2-6-15,0 0 11 0,0 0-5 0,4-4-5 16,-4 4 3-16,0 0-4 0,0 0-4 0,0 0 2 15,6-1-5-15,-6 1 1 0,0 0-1 0,0 0-5 16,0 0 3-16,0 0-8 0,0 0 2 0,0 0-2 0,0 0 3 16,-7 10 0-16,4-9-6 0,-2 3 2 15,1 0 8-15,0-3-9 0,-2 1 3 0,-2 2 0 16,2-2 0-16,1 0 0 0,-2 1-15 0,-4-2 13 16,1 2-4-16,-1 0 1 0,-1-1-13 0,0 1-9 0,-7-1-42 15,1-1-56-15,-1-1-127 0,-3 0 55 0</inkml:trace>
  <inkml:trace contextRef="#ctx0" brushRef="#br0" timeOffset="-173742.98">17490 16979 39 0,'0'0'82'0,"0"0"-9"0,0 0-10 0,0 0-9 16,0 0-2-16,0 0-2 0,0 0-10 0,0 0-6 16,0 0-1-16,0 0-1 0,0 0-6 0,0 0 6 15,0 0-3-15,0 0-4 0,0 0-1 0,-1 8 0 0,2-4 5 16,2 1-5-16,-2 1 3 0,3-2-9 0,-1 4-4 15,-1-1 4-15,-1 3 1 0,3-2-9 16,0 1 4-16,0 1-4 0,-1 1 5 0,-1-3-7 0,2 4-22 16,0-1 9-16,-3 0-2 0,4 1-1 0,-5-2 12 15,1 1-5-15,2-1-5 0,-2 0-1 16,-1-2 3-16,0 0 6 0,0-2-1 0,0 1 0 16,-1-2 0-16,-2 0 2 0,3 0-4 0,-1-2-4 0,1-3 11 15,0 6-9-15,0-3 3 0,0-3-14 0,0 0-15 16,-3 4-30-16,3-4-71 0,0 0-139 0,0 0 62 15</inkml:trace>
  <inkml:trace contextRef="#ctx0" brushRef="#br0" timeOffset="-172667.54">17585 17072 11 0,'0'0'49'0,"0"0"-6"0,8-2 1 16,-8 2-6-16,6-1 1 0,-3-1-1 0,-3 2-5 0,6-5 9 15,0 5-13-15,0-1 2 0,1 1-6 16,0-3 0-16,-2 1 2 0,2-1-1 0,2 1-2 15,-1-1 2-15,2 0-8 0,0 1-2 0,-1-1 2 16,2 1-5-16,1 0 1 0,1 0-9 0,0 1 7 0,6-5 0 16,-4 5 1-16,2-4-6 0,2 3 4 0,0-3-2 15,3 3-1-15,-2-1-3 0,7-2-1 0,-7-2 1 16,3 4 1-16,-2-1-2 0,1-1 3 0,-3 3 4 16,4-6 0-16,-5 7 2 0,4-5 5 0,-2 4-3 15,-2-2 1-15,3-2-7 0,0 3 4 0,-3-2 0 16,4 1-2-16,-2-3-5 0,3 6 2 0,-2-6 3 15,6 1-5-15,-1-2-2 0,0 0 3 0,-7 3 1 16,8-4-8-16,-7 5 8 0,2-1-4 0,-4-1-1 16,4 2-1-16,-4-1 4 0,2 2-2 0,-1 0 1 15,2-1 1-15,-5 0 4 0,3 3-1 0,2-1-3 16,-4-1 3-16,4 1 0 0,-4 2 4 0,1-1 0 16,2 2-4-16,-2-2-3 0,1 2 13 0,1-1-3 15,0-1-6-15,0 1 3 0,-2-1 4 0,4 1-2 16,-2 1-7-16,1-1 0 0,-1-1 2 0,2 2 6 15,-3 2-1-15,3-3-2 0,-3 0-2 0,-1 0-2 16,1 2-1-16,1-2-2 0,-1 1 9 0,1-1-14 16,-1 0 2-16,-6-1 6 0,6 1-1 0,-2 0 0 15,0-2-7-15,-2 0 0 0,2 1 3 0,-4 0 4 0,1 1-6 16,-1 0 3-16,6-3-7 0,-6 1 3 16,1 2-1-16,-4-2-3 0,3 1 2 0,1-1 4 15,-1 2-1-15,2-1-2 0,-2-1 4 0,2-1-6 16,2 2 5-16,-3 0 1 0,-1 1 0 0,6-3-4 0,0 2-4 15,4 0 9-15,-4-1-3 0,2 0-2 0,-1 0-4 16,2 1 11-16,0-1-4 0,-1 1-6 0,1 0 0 16,-3 1 4-16,2 0 0 0,-1 1 0 0,-1 2-1 15,-2-3-3-15,-1 1 2 0,-3 0 2 0,5 0 0 16,-2 1-4-16,-4-2 3 0,1 2 1 0,5-2 0 16,-1 2 2-16,-2-1-5 0,-4 1 1 0,2-4 2 15,3 2-2-15,1 0 3 0,0 0 2 0,1-1-5 16,-3 0 2-16,-1 1-3 0,6 1 2 0,-7-1-1 15,4 3 1-15,-2-3 0 0,-3 1 1 0,2 0 1 16,-4-1-3-16,2 0-1 0,0 1 0 0,0 2 5 16,-1-2-4-16,1 0 1 0,-3 1-2 0,1-2 3 15,0 0 12-15,2 3-4 0,-3-1 7 0,-3-2-10 16,2 3 5-16,1-3-4 0,2 2 8 0,0-2-6 16,0 2-6-16,1-2 4 0,-2 0-3 0,-2 3-2 15,2-1 1-15,1-2 7 0,-2 2-8 0,3 1 1 16,1 0 0-16,-3-1-1 0,1 0-4 0,-1 1 0 15,3-3 9-15,-3 4-6 0,2-3 1 0,-6 1-1 0,7-1-1 16,-5 1 4-16,2 0-4 0,-2 0-3 0,-2-2 4 16,2 3 2-16,1-1 1 0,-2 0-3 15,0 1-7-15,0-2 1 0,1 3-17 0,0-4-21 16,-4 3-36-16,1-2-139 0,-3 3-235 0,-2-4 105 0</inkml:trace>
  <inkml:trace contextRef="#ctx0" brushRef="#br0" timeOffset="-170284.36">20557 16919 103 0,'0'0'107'0,"8"0"-12"15,-2-1-8-15,-6 1-6 0,13 1-14 0,-5-1-10 16,-1-1 0-16,1-2-12 0,1 5 0 0,4-4-3 16,-3 2-3-16,0 2-10 0,-1-2 6 0,3-2-3 15,-1-1-7-15,2 2-7 0,-2 1 3 0,3-1 1 16,-1 3-2-16,0-4-1 0,1 2-10 0,4-3 2 15,0 2 4-15,-2 0-3 0,5-1 4 0,-2 2 5 16,4 2-2-16,-4-1 2 0,3 0-15 0,0 2 1 16,7 2 11-16,-10-3-3 0,3 0-8 0,2-3 0 15,-2 2 0-15,6-1-3 0,2 1 4 0,-1 2 1 0,0-3-3 16,0 0-6-16,-8-1 1 0,7-1-2 0,-5 1-2 16,-3 1 12-16,0-4-2 0,3 1-9 15,-4 3 6-15,3 0 3 0,-2 0-4 0,3 3 2 0,-5-1-4 16,10 0 2-16,-5-2-6 0,-1 0 7 0,4 0 2 15,2 3-10-15,0-3 11 0,-1-2-10 16,3 1 9-16,-3 2-5 0,-4-2-4 0,5 1-3 0,0-1 9 16,-7 0-3-16,-1-5 2 0,1 3-1 0,-1 2 2 15,-3 0-8-15,3 1 10 0,-5-1-5 0,-2 3 2 16,8-1-10-16,-2 2 11 0,0-2 0 0,0-1-6 16,0 5 3-16,1-3-3 0,3-2 3 0,-2 0-1 15,-1 0 5-15,1 1-4 0,2 1-4 0,5-2 10 0,-5 0-7 16,4-2 1-16,0 0 2 0,0-4-2 0,2 5 1 15,-1 0 3-15,-1 1-3 0,0 0-7 16,-5 1 1-16,-1 0 1 0,1 5 5 0,0-5 0 0,5 3-1 16,-7-3-2-16,1 4 2 0,0-2 2 0,0-1 5 15,6 4-7-15,-7-2 0 0,2 1-2 0,-3-1 1 16,1-1 6-16,1-1-5 0,-3 2 3 0,2-1-7 16,-2-2 10-16,5 0 4 0,-4 0 0 0,5-1 2 15,-3 0 0-15,7 2-2 0,-6 0-8 0,-1-1 2 16,-1 0 5-16,1 0-6 0,1 3 4 0,6-3-9 15,-10-2 4-15,5 2 1 0,0 2 3 0,-2-3-3 16,2 0 0-16,-2 1-5 0,2 0 4 0,-1-2 0 16,-3 1 2-16,4-2 0 0,-2 4 0 0,0-2-3 15,2 0 6-15,4-4-6 0,-5 3 0 0,5 4 0 16,0-3-2-16,-3 0 5 0,4 1-9 0,-6-2 5 16,-2 2 2-16,2 0 1 0,-2 2 0 0,0-2-5 0,-1 5 1 15,-2-3-4-15,-2 1 7 0,-2-1-2 16,4 0-2-16,1 2 2 0,-5-1-6 0,-3-1-2 15,3 0 6-15,-2 1 0 0,2 0-4 0,-4 0-6 0,4 0-7 16,3 1 0-16,-3-3 2 0,3 1 3 0,0 0-14 16,3 1 1-16,4-4-6 0,-2 2-2 0,8-1 3 15,1 2-4-15,0-2 1 0,1 2 1 0,3-3 2 16,-2 2 5-16,4-2-3 0,-4-2-14 0,1 4 2 16,-1-2 1-16,-4 2 8 0,0-1 0 0,-6-1 1 15,-4-1 7-15,1 2 0 0,-1-2 1 0,-4 1 5 16,-1 0-1-16,2 0 3 0,-3 0 9 0,2 0-7 15,-3 1 2-15,0-1 10 0,1 3-2 0,0-3 2 16,1 1 5-16,-2-1 9 0,3 0 0 0,0 0-1 0,-1 0 3 16,5 0 3-16,-5 0 10 0,3 3-11 15,-3-6-2-15,1 3-2 0,-7 0 3 0,4 0-2 16,0 0 1-16,1 0-6 0,-4 0 4 0,-1 0 3 0,1 0-8 16,0 0 11-16,-1 0-10 0,-7 0-6 0,16 0 5 15,-10 0-2-15,-6 0-3 0,15 0 0 0,-10 0 1 16,3 3 1-16,-3-3 0 0,3 2-2 0,-2 0 2 15,-1 0-3-15,-1 0 2 0,1 0 1 0,2 0-3 16,-3 0-1-16,-4-2 0 0,7 3-5 0,-3-3 8 16,0 2-8-16,0 1 6 0,-4-3-3 0,0 0 8 15,4 4-4-15,-4-4 3 0,4 1-5 0,-4-1-1 16,0 0 0-16,0 0-2 0,0 0 5 0,0 0-2 16,0 0-2-16,2 2 0 0,-2-2 5 0,0 0 4 15,0 0-8-15,0 0-1 0,0 0 0 0,0 0 6 16,0 5-3-16,0-5-1 0,0 0-4 0,0 0 9 15,0 0 4-15,0 0-1 0,0 0 8 0,0 0-9 16,0 0 5-16,0 0 3 0,0 0 5 0,0 0 5 0,0 0 6 16,0 0 9-16,0 0 7 0,0 0-7 15,0 0 4-15,0 0 0 0,0 0 2 0,0 0-12 16,0-11-5-16,0 11 1 0,0 0-5 0,0 0 2 0,0 0-3 16,-4-5-1-16,4 5-6 0,0 0-2 0,0 0 1 15,0 0-1-15,0 0-4 0,0 0-4 0,0 0 0 16,0 0-2-16,0 0-2 0,0 0 6 0,0 0-5 15,0 0 3-15,0 0-4 0,0 0 5 0,0 0-5 16,0 0-2-16,0 0 0 0,0 0 1 0,0 0-1 16,3 11 4-16,-3-11-3 0,-1 9 4 0,-1-7-2 15,2 4-4-15,-1-4 2 0,0 3-5 0,1 0 0 16,-3-2 0-16,2 1 7 0,-2 0-6 0,3-4-2 16,0 6 1-16,0-6-4 0,0 6 2 0,0-3 1 15,0-3 3-15,-1 3-4 0,1-3 6 0,0 0-2 16,0 0 3-16,0 0 0 0,0 0-1 0,0 0-2 15,0 0-3-15,0 0 6 0,-1-12-6 0,1 12 5 0,1-7 3 16,0 2-1-16,-1 0-4 0,0 2-3 16,3-2 2-16,-2 2-2 0,-1 3 2 0,0-6 2 0,0 6-2 15,0-6 6-15,0 6-3 0,0-4 2 0,0 4-2 16,0 0 9-16,0 0-12 0,0-4 9 0,0 4-3 16,0 0-1-16,0 0 4 0,0 0-1 0,0 0-4 15,-1-4 6-15,1 4 2 0,0 0-1 0,0 0-4 16,0 0 1-16,0 0-4 0,0 0 4 0,0 0-6 15,0 0 4-15,6 11 0 0,-6-5-3 0,2 0 3 16,-1-4-4-16,0 5 1 0,-1-2 4 0,3 0-4 16,-1 0 3-16,1 0-3 0,-2-1 1 0,0 2-2 15,2-2-2-15,-3-2-2 0,0-2 4 0,1 4 4 16,-1-4-2-16,0 4-31 0,0-4-53 0,0 0-153 16,0 0-256-16,0 0 113 0</inkml:trace>
  <inkml:trace contextRef="#ctx0" brushRef="#br0" timeOffset="-157780.43">23862 10505 70 0,'0'0'82'0,"0"0"-4"15,0 0-4-15,0 0-11 0,0 0-6 0,0 0-6 16,0 0 1-16,0 0-2 0,0 0-11 0,0 0-2 0,-12 2-3 16,12-2 0-16,0 0-4 0,0 0-8 15,0 0 0-15,-4 3-4 0,4-3 1 0,0 0 4 0,0 4 4 16,0-4-9-16,0 0 5 0,0 8-4 0,0-6-1 15,0-2-3-15,-5 8 1 0,4-6 6 0,-1 3-2 16,0-2-5-16,2 1 11 0,-4 1-12 0,3 2 1 16,-3-1 0-16,0 0-4 0,3 1 3 0,-3-4 5 15,2 4 3-15,-1 0-10 0,-1-4 11 0,3 5-3 16,-1-2 2-16,2 1 0 0,-2 1-4 0,2-1-2 16,-2 0-1-16,-1 3 2 0,3 0-3 0,0-1-3 0,0 1 1 15,0 3-2-15,0-4-1 0,0 2 2 0,1 1-3 16,1-1-4-16,0-2-1 0,-2 2 2 0,0-2 0 15,0 0-2-15,2-2 0 0,-2 1-3 0,0-3 0 16,0 2 6-16,2-2 1 0,-2 0-3 0,-2-3-1 16,2-2-3-16,2 7 3 0,-2-2 2 0,0-2 1 15,0-3-5-15,1 7 2 0,-1-7-3 0,3 2-5 16,-2 1-18-16,-1-3-22 0,5 3-30 0,-5-3-36 16,0 0-94-16,0 0-221 0,0 0 98 0</inkml:trace>
  <inkml:trace contextRef="#ctx0" brushRef="#br0" timeOffset="-156919.23">23808 10572 7 0,'0'0'125'15,"-4"-4"-12"-15,4 4-13 0,0 0-13 0,0 0-7 16,0 0-7-16,-5-3-9 0,5 3-6 0,0 0-6 15,0 0-5-15,0 0-5 0,0 0 3 0,7-4 2 0,-1 1-10 16,-2 2 8-16,-4 1-2 0,7-2 1 16,-4-2-2-16,2 2-2 0,-1-1-4 0,-1 1-5 15,-3 2-3-15,8-2-5 0,0 2 5 0,-7-3-8 0,-1 3 2 16,12 0-2-16,-6-3-6 0,-6 3 2 0,14-1-8 16,-10 0 3-16,5 1-4 0,-1-1 6 0,-2 1-6 15,0 1 2-15,-6-1-5 0,11 1 2 0,-5 0 3 16,-6-1-11-16,10 0 11 0,-6 3-8 0,1-2 0 15,-1 1 1-15,0 1 1 0,1 1-3 0,-1-2 1 16,-2 4 0-16,2-2 1 0,-2 0 2 0,-1 5 2 16,0-3-7-16,-1 3 3 0,-1-1-1 0,1 5 1 0,0-6-3 15,0 2 0-15,-1 0-1 0,1 0 6 0,-2-2-1 16,0-3 2-16,-1 2-5 0,1 0 0 0,-2-4 0 16,-3 3 5-16,4-2 0 0,-3 1-3 0,0-2 0 15,1 1 3-15,-4 0-4 0,0 0 8 0,-1 0-6 16,-3-2-1-16,2 2-3 0,0-1 1 0,0 4-1 15,-1-3 2-15,-2-1 2 0,4 0-12 0,-2 1 12 16,1 2 0-16,2-9-3 0,-3 9 1 0,6-4 2 16,-3 0-1-16,4 1-2 0,0-1 3 0,0 0-3 15,5-1 2-15,-8 1 4 0,8-1 7 0,0 0 2 0,-6 0 2 16,6 0-5-16,0 0 4 0,-5 0-4 0,5 0-3 16,0 0 2-16,0 0 0 0,0 0-4 0,0 0-2 15,0 0 4-15,0 0-3 0,0 0-5 0,0 0 5 16,0 0-2-16,0 0-1 0,0 0 4 0,0 0-3 15,0 0-3-15,0 0 4 0,0 0-4 0,20 0 0 16,-20 0 1-16,0 0-2 0,8 0 2 0,-8 0 2 16,9 0-1-16,-3 0 4 0,-6 0-5 0,14 0 1 15,-7 2-1-15,4 3 2 0,-1-1-1 0,3-2 0 0,0 2-3 16,-3 0-1-16,3 1 2 0,1 1 2 16,-2-1-3-16,-1-1 2 0,-1 1-1 0,-1 2-1 0,-2-4 3 15,3 1 2-15,-4 2-2 0,-1 0-5 0,-1-3 0 16,1-1 1-16,0 1 2 0,-1-1 2 0,-1 1-2 15,1 0 2-15,-4-3-2 0,3 6 1 0,-1-6-2 16,-2 0-2-16,0 7 3 0,0-7 0 0,0 4-2 16,0-4 1-16,0 5-2 0,2-1-12 0,-2-4-19 15,0 9-21-15,0-6-31 0,2 2-60 0,-1-1-105 16,1-1-269-16,5 1 120 0</inkml:trace>
  <inkml:trace contextRef="#ctx0" brushRef="#br0" timeOffset="-156318.73">24065 10822 117 0,'-3'-3'107'0,"3"3"-10"0,0 0-5 0,0 0-10 15,0 0-2-15,0 0-11 0,0 0-4 0,0 0-8 16,4-5 0-16,-4 5-8 0,5-3-9 0,-2-1 0 16,1 2-1-16,1-1-6 0,0-1-2 0,-3 0-4 15,5 0-1-15,-1-3-10 0,2 0 1 0,-3-2 1 0,4 2-3 16,-3-1-7-16,-1 3 5 0,1 0-3 0,-2-2 1 15,0 2 0-15,-2 3-2 0,0-3 1 0,0 0 1 16,-1 2 3-16,0 0-2 0,-1 3-3 0,1-4 5 16,-1 4 0-16,2-5-9 0,-2 2 6 0,0 3 1 15,0 0 0-15,0 0-5 0,0 0-1 0,-4-4 0 16,4 4 1-16,0 0 1 0,0 0-3 0,0 0 0 16,-7-1-2-16,7 1 0 0,-8 0 6 0,8 0-5 15,-9 4 1-15,9-4-4 0,-8 1 3 0,4 0-1 16,-1 5-2-16,1-3 3 0,-1-1-3 0,1 1 0 0,0 4 1 15,-1-2 0-15,0-2-2 0,0 4 3 16,1-2-1-16,-1 2 4 0,1-1-12 0,0-1 6 16,2 2 7-16,-1-2 3 0,-1 1-7 0,2 0 1 0,-1 0-2 15,2 1 1-15,1-1-1 0,-1-2 5 0,1 4 12 16,0-4-5-16,1 1 3 0,0 0 5 0,2 1 1 16,3-2 4-16,-3 1-6 0,2-3 1 0,0 1-4 15,0 1-2-15,4-2 1 0,-1 1 0 0,1-1-8 0,1-1 2 16,3-1 0-16,-2 1 0 0,3-1-10 15,-1 1-10-15,5-4-17 0,-6 3-20 0,-1-4-11 16,2 3-22-16,-2-1-15 0,1 0-46 0,-2 1-80 0,0-3-237 16,-1 3 105-16</inkml:trace>
  <inkml:trace contextRef="#ctx0" brushRef="#br0" timeOffset="-155435.95">24409 10692 33 0,'-7'0'138'16,"7"0"-17"-16,0 0-10 0,0 0-15 0,0 0-4 16,0 0-12-16,0 0-11 0,1-6-7 0,-1 6 0 15,0 0 1-15,0 0 2 0,0 0 2 0,0 0-3 16,-3-3-4-16,3 3-5 0,0 0-4 0,-8 0-6 15,8 0-7-15,0 0-3 0,-15 2-2 0,7-2 2 0,-1 1-6 16,3 2-5-16,1 0-2 0,-2-2-3 16,1 0-1-16,1 3-3 0,-3-2 0 0,4-1-3 0,2 6-3 15,-2-5 2-15,1 1-1 0,2 1-4 16,-2 3 4-16,3-3-6 0,3-2 3 0,-3 5-4 16,0-3 5-16,1 1 2 0,3-4-6 0,-1 3-1 0,-1 0-5 15,1-2 4-15,2 5 4 0,1-4-2 16,-1-1-2-16,2 1-2 0,-1-1 2 0,5 2-1 0,-1-1 0 15,1 1-6-15,0 0-6 0,2 0-9 0,-4 0 0 16,3 1-6-16,-3 0-5 0,-3-1 5 0,1 2-1 0,0-1 10 16,-4-1 1-16,1-1-1 0,-1 3 0 0,0-2 1 15,-2-1 6-15,-1 0 2 0,0-3-1 16,0 6 1-16,0-6 10 0,-5 7-2 0,1-4 2 0,-1-1-1 16,1-1 6-16,-5 3 4 0,4-4 4 0,-1 6-4 15,-1-3 0-15,-1-1-3 0,1-1 1 0,1 1-1 16,-1 1 5-16,1 1 1 0,-2-2-4 0,3 0 1 15,0-1-5-15,-1 2-1 0,6-3 11 0,-12 0-9 16,8 0 0-16,4 0-2 0,-6 2 4 0,3 0-3 16,3-2-1-16,0 0-1 0,0 0 1 0,0 0-1 15,0 0 1-15,12-5 1 0,-3 0-3 0,2-1 5 0,1-1 3 16,1 1-10-16,-2-1 1 0,2 2-3 0,0-5 2 16,0 0-2-16,-1 4 3 0,-3-2-5 0,4 1 3 15,-4 0-3-15,-4 2-3 0,4 1 4 0,-3-1 1 16,1 1 1-16,2-1 0 0,-5-1-2 0,-2 3 4 15,3-1-3-15,-1 0 4 0,0 1-5 0,0 1-1 16,-2-1 1-16,0 0 2 0,-2 3 3 0,5-4-6 16,-5 4 3-16,2-3 3 0,-2 3-5 0,3-7 4 15,-1 7 3-15,-2 0 7 0,3-4 0 0,-3 4 1 16,0-5 4-16,0 0-3 0,0 5-3 0,0-4 1 0,0 4-2 16,-3-5 0-16,3 5-1 0,-2-6-1 0,-1 5 0 15,3 1-3-15,-5-3 1 0,5 3-1 0,0 0 2 16,0 0 0-16,-9-1-1 0,9 1 2 0,0 0-2 15,0 0-6-15,0 0 1 0,-5-1 1 0,5 1 2 16,0 0-2-16,0 0-1 0,0 0 3 0,0 0-1 16,0 0-3-16,0 0 1 0,0 0 4 0,-5 5 2 15,5-5-4-15,-1 7 2 0,-2-4 2 0,-1-1 3 0,2 2-2 16,-5 4 3-16,6-2 0 0,-4-1-6 16,2 4 4-16,-4-2-1 0,3-1 1 0,0 3 0 15,0-2-4-15,0 1 0 0,4-1 3 0,-4-1-1 0,4 1 1 16,-1-1-2-16,5 2 0 0,-3-1-4 0,2-2 3 15,-2 0 1-15,3 1 0 0,4-1-2 0,2-1 0 16,-1-1-7-16,0-2-28 0,2 3-41 0,3-4-39 16,-1-4-73-16,0 3-94 0,4-6-301 0,-3 3 134 0</inkml:trace>
  <inkml:trace contextRef="#ctx0" brushRef="#br0" timeOffset="-154768.78">24839 10757 120 0,'0'0'131'0,"-9"0"-1"15,5 2-4-15,4-2 0 0,-11 2-5 0,5-2 0 16,6 0-3-16,-12 3-3 0,6-3-3 0,-2 0-3 0,3 3-8 15,0-2-6-15,-3 0-9 0,2 2-8 0,-2 1-8 16,3 0-3-16,0 1-7 0,-7 0-4 16,5 2-11-16,3 1-5 0,-4-1-3 0,3 0-3 0,1 1-4 15,0-1-1-15,-1-2-4 0,2-1-3 0,1 1-1 16,1 0 0-16,-3-2-4 0,4 1-1 0,-4 0-1 16,4-1-4-16,0-3 1 0,0 0-1 0,-2 5-2 15,2-5 2-15,0 0-5 0,11-1-7 0,-11 1-10 0,10-4-11 16,-5 1-8-16,2 1-2 0,-2 1-8 15,0 0 1-15,0 1 2 0,4 0 0 0,-4-2 4 16,-5 2 5-16,9-2-2 0,-5 1 3 0,-4 1 3 0,10 0 2 16,-10 0-2-16,11 1 10 0,-6-2 4 0,-5 1 0 15,12 0-4-15,-5-2 3 0,-2 4 5 0,-5-2-2 16,10 0 2-16,-4 1 2 0,1 1 1 0,-1 0-1 16,1-2-1-16,-2 0 1 0,-5 0 0 0,9 2 0 15,-4-2 0-15,-5 0 0 0,6 1 1 0,-6-1 3 16,4 1 0-16,-4-1 3 0,0 0-4 0,5 3 1 15,-5-3 1-15,0 0 6 0,0 0 4 0,0 0 1 0,0 0 5 16,0 0-5-16,0 0-1 0,0 0 0 16,0 0 3-16,0 0-3 0,0 0 0 0,0 0-6 0,0 0 2 15,0 0-4-15,0 0 5 0,0 0 2 0,0 0-4 16,0 0 0-16,0 0 1 0,0 0-1 0,0 0 2 16,5-5 2-16,0 3 2 0,-5 2 5 0,4-7-6 15,0 4 5-15,-3-1 1 0,3 2 0 0,0-3 1 16,-3 1-1-16,2-3 2 0,-2 1-2 0,4 1-1 15,-5-2-1-15,4 0-5 0,-3 1 3 0,1 2 5 16,1-3 0-16,0 2-2 0,1 0-1 0,-3 2-6 0,3-1 2 16,-4 4-1-16,1-2-1 0,3-1-3 0,-4 3-1 15,6-5 2-15,1 2-2 0,-2 2-17 0,-5 1-9 16,10 1-24-16,-2-1-19 0,-2 1-33 0,2 1-15 16,0-1-35-16,-1-1-161 0,0 0-331 0,-1 2 146 15</inkml:trace>
  <inkml:trace contextRef="#ctx0" brushRef="#br0" timeOffset="-154469.56">25125 10738 123 0,'0'0'144'0,"0"0"-18"16,-8-3-11-16,8 3-14 0,0 0-9 0,0 0-2 15,-9 7 2-15,6-3-4 0,-1-3-4 0,0 4-8 16,-1-1 1-16,-2 1-13 0,3 1-7 0,-1 0-8 16,-1 2-5-16,3-1-2 0,1-2-2 0,-3 2-2 15,5-2-6-15,-2 1-2 0,1 0-1 0,2-1-2 0,1 0-3 16,1 0-4-16,1-1 1 0,1 2-2 16,1-3-3-16,3 0 0 0,1-3-5 0,1 2 0 0,1-1-4 15,-1 1 6-15,1-2-8 0,2-2-7 0,-1-1-9 16,1 1-14-16,0-1-10 0,0-1-23 0,2 0 1 15,0-4-22-15,-3 3-5 0,0-7-32 0,-2 5-110 16,0 0-246-16,1-5 109 0</inkml:trace>
  <inkml:trace contextRef="#ctx0" brushRef="#br0" timeOffset="-154030.43">25313 10542 9 0,'-2'-6'159'0,"2"6"-13"0,0 0-17 0,0 0-9 0,0 0-10 15,-2-3-6-15,2 3-8 0,0 0-9 0,0 0-10 16,0 0-6-16,0 0-8 0,0 0-4 0,0 0 3 16,0 0-3-16,0 0-5 0,4 15-1 0,-4-12 1 15,2 8 4-15,-4-1-5 0,2 0-1 0,-4 2-10 16,4 4-1-16,-1-2-9 0,1 2 2 0,-2 4-5 0,0-6-4 15,2 1-3-15,-3-1 4 0,3-2-7 16,3 2 4-16,-3-5-7 0,0 0-4 0,0-1 2 0,0-3-3 16,2 2 4-16,0-3-4 0,-2 1 4 0,1-2-2 15,3-1-6-15,-4-2 2 0,7 2-1 0,-7-2-5 16,0 0 0-16,16-4 0 0,-11 3 0 0,3-1-2 16,1-1-1-16,1 1 2 0,3 0 0 0,-4 1-2 15,1 0 3-15,-1 1-1 0,0 0 0 0,4 0-5 0,-3 0 5 16,0 2-4-16,2 1 1 0,-2-1-1 0,-3 0 1 15,3 1-1-15,-3 1 2 0,0-1 0 0,-1 1 0 16,-1-1 2-16,0 0 2 0,-1-1-5 0,1 2 5 16,-1-1-2-16,1 2-2 0,-3-1 0 0,1 0 0 15,2-3-2-15,-1 2 0 0,-4-3 1 0,4 4-14 16,-4-2-13-16,0-2-24 0,0 0-31 0,0 0-51 16,0 0-168-16,0 0-326 0,0 0 144 0</inkml:trace>
  <inkml:trace contextRef="#ctx0" brushRef="#br0" timeOffset="-151997.02">25809 10793 42 0,'0'0'84'0,"0"0"-11"0,0 0-8 0,0 0-3 16,0 0-8-16,0 0-9 0,0 0-9 0,0 0 4 16,0 0 1-16,0 0 4 0,0 0-4 0,0 0-2 15,0 0 6-15,0 0-3 0,0 0-8 0,0 0 1 16,0 0-1-16,0 0-2 0,0 0-7 0,0 0 4 15,0 0-7-15,0 0-2 0,0 0 0 0,0 0-6 16,0 0 1-16,0 0 5 0,0 0-5 0,0 0 1 16,0 0 9-16,0 0-9 0,0 0 9 0,0 0-10 0,0 0 7 15,0 0-8-15,0 0 3 0,0 0 2 0,0 0-4 16,0 0 1-16,0 0-2 0,0 0-6 16,0 0 3-16,0 0 0 0,0 0 1 0,0 0-4 0,0 0-1 15,0 0-4-15,0 0 12 0,0 0-5 0,0 0-4 16,0 0 0-16,0 0 2 0,0 0 2 0,19 4-1 15,-19-4-2-15,12-3-1 0,-7 3 1 0,4-1 1 16,-3 1-2-16,2 0 0 0,3-3-4 0,1 2 0 16,-2 1-2-16,4 0 1 0,-2-1-1 0,-1-1-2 15,3 2 2-15,-3-1 3 0,2 0-3 0,0 0-2 16,1-1 1-16,-2 2 1 0,-2-2 2 0,4 2-2 0,-2 1 1 16,2-1 4-16,-2 0-2 0,0-4-3 0,1 4 1 15,-2 0-2-15,1-2 11 0,1 1-10 0,-3 1 11 16,4 0-14-16,-3-1 3 0,3-2-3 0,-5 2 0 15,0 0 5-15,1 1-3 0,-1 0-5 0,-1-3 2 16,-3 3 1-16,3-2 9 0,-6 0-4 0,-2 2-4 16,12 1 0-16,-12-1 0 0,5-1 2 0,-5 1-4 15,0 0 1-15,10-1 2 0,-10 1 2 0,0 0-4 0,0 0 1 16,7-3 2-16,-7 3-1 0,5 3 3 16,-5-3-1-16,0 0-1 0,0 0-11 0,0 0-7 0,0 0-7 15,0 0-14-15,0 0-8 0,0 0-18 0,0 0-29 16,0 0-99-16,0 0-208 0,0 0 93 0</inkml:trace>
  <inkml:trace contextRef="#ctx0" brushRef="#br0" timeOffset="-150253.3">25927 10718 53 0,'0'0'84'0,"0"0"-8"0,0 0-8 0,0 0-2 16,0 0-16-16,0 0 2 0,0 0-10 0,0 0-2 15,0 0-6-15,0 0-3 0,0 0-5 0,0 0-2 0,0 0 8 16,0 0-10-16,0 0-2 0,0 0-1 0,0 0 1 15,0 0 2-15,0 0 4 0,0 0 4 0,0 0 3 16,0 0 2-16,0 0 0 0,5 0-1 0,-5 0-3 16,0 0-2-16,0 0 1 0,0 0-4 0,0 0 1 15,0 0-4-15,0 0 1 0,0 0-6 0,0 0 6 16,0 0-7-16,0 0 0 0,0 0 4 0,0 0-1 16,0 0 0-16,0 0-1 0,0 0 1 0,0 0-1 0,0 0 1 15,0 0-3-15,0 0 2 0,0 0 7 16,0 0-3-16,0 0-1 0,0 0 4 0,0 0-2 15,0 0 1-15,0 0 2 0,0 0-3 0,0 0-4 0,0 0-2 16,0 0-2-16,0 0 0 0,0 0 0 16,0 0-3-16,0 0-1 0,0 0-4 0,0 0 4 0,0 0-3 15,0 0-2-15,0 0 3 0,0 0-6 0,0 0 2 16,0 0 2-16,0 0 1 0,0 0-2 0,0 0 5 16,0 0 0-16,0 0-1 0,0 0-3 0,0 0 0 15,0 0-1-15,0 0 1 0,0 0 1 0,0 0 1 16,0 0-2-16,0 0-5 0,0 0-4 0,0 0 6 0,0 0-2 15,0 0 0-15,0 0 2 0,-9 11 4 16,5-8-2-16,-1 2-2 0,1 0 0 0,-4 0-2 0,5-1-1 16,-3 2 2-16,3-1 1 0,-3 0-2 15,1 0 2-15,0-1-6 0,0 1 2 0,1-1-1 0,2 1-1 16,-2-2 0-16,1-2 9 0,1 3-8 0,-2 1-3 16,0-3 5-16,-1 3-1 0,5-5 2 0,-5 2 0 15,1 0 2-15,0-1 1 0,4-1-5 0,-5 3 3 16,1-2-1-16,-1 2-1 0,5-3-1 0,-6 2-2 15,6-2 4-15,0 0-4 0,-4 3 1 0,4-3-1 0,0 0 3 16,-5 1-2-16,5-1 4 0,0 0-2 16,0 0-1-16,-3 3 1 0,3-3 3 0,0 0-8 15,0 0 4-15,0 0-3 0,0 0 2 0,0 0 0 0,0 0 2 16,0 0-1-16,0 0-1 0,0 0-1 0,0 0 7 16,0 0-8-16,0 0 1 0,0 0 3 0,0 0 0 15,0 0 1-15,0 0-2 0,0 0-1 0,0 0 3 16,0 0 0-16,0 0-2 0,0 0 1 0,0 0-6 0,0 0 2 15,0 0 1-15,0 0 2 0,0 0-1 16,0 0 1-16,0 0 3 0,0 0-5 0,0 0 0 16,0 0-2-16,0 0 3 0,0 0-2 0,0 0 1 0,0 0-1 15,0 0 3-15,0 0 0 0,0 0-1 0,0 0-3 16,0 0 3-16,0 0-4 0,0 0 5 0,0 0-6 16,0 0 3-16,0 0 4 0,9 4-5 0,-9-4 0 15,0 0 3-15,0 0 4 0,0 0-5 0,0 0 7 16,0 0-5-16,0 0-1 0,0 0-1 0,0 0 0 15,0 0 2-15,0 0-1 0,0 0 0 0,0 0-2 16,0 0 4-16,4 1-2 0,-4-1-1 0,0 0 2 16,0 0 2-16,0 0-3 0,5 3 4 0,-5-3-3 15,5 0-1-15,-1 3 1 0,-4-3 3 0,5 2-2 0,-1 0 2 16,4 0-4-16,-3-1 1 0,1 1 4 0,3 0-5 16,-1-2 1-16,-2 3-1 0,2-1 0 0,0 0 0 15,-1 0 2-15,0 0-4 0,0 1 4 0,1-2-2 16,-3 3 4-16,0-1-2 0,0 1-1 0,3-3-3 15,-4-1 3-15,0 3-2 0,0-1 4 0,-1 2-2 16,-3-4-1-16,4 2-2 0,-4-2 0 0,4 1 4 16,-4-1-1-16,6 4-3 0,-6-4 0 0,2 1 0 0,-2-1 1 15,2 2 3-15,-2-2-5 0,0 0 6 0,0 0-6 16,0 0-3-16,5 1-2 0,-5-1-6 16,0 0-6-16,0 0-10 0,0 0-8 0,0 0-10 0,0 0-19 15,0 0-16-15,0 0-14 0,0 0-36 0,0 0-117 16,0 0-271-16,0 0 121 0</inkml:trace>
  <inkml:trace contextRef="#ctx0" brushRef="#br0" timeOffset="-147886.03">26743 10707 53 0,'-4'-6'134'0,"0"4"-3"0,1 1-13 15,-2-4-3-15,1 4-9 0,0-2-8 0,0 0-7 16,0 0-7-16,-1 1-8 0,1-1-4 0,3-1-6 16,-4 4-6-16,1-2-8 0,4 2-4 0,-9-3-5 15,9 3-2-15,-13 3-8 0,5-3-4 0,2 2-2 0,-3 1-2 16,0 3-4-16,-3 0 0 0,3-2-3 15,0 3-1-15,-1 3-4 0,1-5 2 0,-2 4-2 16,1-3 0-16,4 2-5 0,-2 1 7 0,2-5-10 0,-2 2 1 16,0 1 0-16,5-4 5 0,-1 4-3 0,-2-3-3 15,4 1-4-15,-2-2 1 0,3 1 3 0,-2 0 1 16,2 0-2-16,1-4-4 0,-1 7 4 0,1-5-6 16,1 3 4-16,0 0 4 0,3-3-1 0,1 1 6 15,-1 1-7-15,1-2 2 0,3 1-3 0,0-2 4 16,0 2-3-16,1-2 2 0,4-1-3 0,1 0-1 15,-3 0-3-15,1-1 4 0,1 0 0 0,-4-2-5 0,2 0 5 16,1-1-4-16,-2 2 4 0,3-2 5 0,-4 0-4 16,-1-3-2-16,2 3-1 0,-4 1 0 0,2-4 1 15,-2 4-2-15,2-4-2 0,-2 0 2 0,-1 2 2 16,2-2 0-16,-1-2 1 0,-1 5-2 0,-1-1 9 16,0 1-1-16,-1-1 1 0,-2-2 7 0,0 5-2 15,0-2-3-15,-1-2 1 0,0 6-1 0,3-5-3 16,-3 5 3-16,0-5 0 0,0 5-1 0,0-7 1 0,0 5-3 15,0 2-1-15,0 0 0 0,0 0 3 16,0-6-2-16,0 6-3 0,0 0 2 0,0 0 1 0,0 0-4 16,0 0 1-16,0 0 1 0,0 0-5 0,-4-4 3 15,4 4-6-15,0 0 4 0,0 0-1 0,0 0-6 16,0 0 5-16,0 0 0 0,0 0 0 0,-9 10 1 16,5-8 1-16,2 4-2 0,-2-2 1 0,2 2 1 15,-1-1-2-15,0 0-5 0,2-2 11 0,0 4-6 16,-1-2 0-16,2 0 3 0,0 0 2 0,2 0-8 15,-1-1 4-15,0 2-2 0,1-2 3 0,0-1 1 0,1 1-2 16,2 1 0-16,-1-2-1 0,-1 1 2 16,3-1 1-16,0 1 0 0,0-1-1 0,1-1-2 0,-2 1 0 15,3-1-3-15,-1 1-1 0,-2-2-2 0,4 0-8 16,-4 1-13-16,3-1-11 0,-3 1-16 0,0-2-21 16,-5 0-22-16,13-2-31 0,-8 1-36 0,-5 1-90 15,9-2-273-15,-3 0 121 0</inkml:trace>
  <inkml:trace contextRef="#ctx0" brushRef="#br0" timeOffset="-146934.45">27074 10710 100 0,'0'0'111'0,"-4"-3"-7"15,4 3-18-15,0 0-10 0,-10-4 1 0,6 2-11 16,4 2 5-16,-5-1 1 0,5 1 2 0,-6-1-3 16,6 1-7-16,0 0 2 0,-12-1-3 0,12 1-2 15,-11 2-4-15,6-1-5 0,0 4-7 0,-2-4 6 16,0 3-13-16,-2-1-2 0,2 1-4 0,2 2-4 16,-4 0 0-16,4-1-5 0,-3 2-1 0,2 0 4 15,1 1-9-15,-1 2 3 0,2-5-7 0,0 1 3 0,1 0 0 16,1 0-1-16,-1 0-6 0,2 0-3 15,1-1 2-15,-3 0 3 0,3 1 0 0,3-2-2 0,-2 0 0 16,3-3 1-16,-1 3 1 0,-3-4-5 0,9 1 5 16,-2-1-7-16,-7 0 1 0,14-4-2 0,-6 3 3 15,2-2-1-15,0-2-2 0,-1 1-1 0,3-1 2 16,-2 0-1-16,0-2 2 0,2 2-8 0,-3 2 6 16,0 2 0-16,-2-3-1 0,-2-1-1 0,-1 1 1 0,1 2-1 15,-1-1-1-15,1 0 2 0,-1 2-1 0,1-4 2 16,-4 3 0-16,-1 2-1 0,4-4 4 15,-1 2-3-15,-3 2 1 0,0 0-3 0,5-7 3 0,-4 7-4 16,-1 0 5-16,0-4-3 0,0 4 9 0,4-5-2 16,-4 2-1-16,0 3-1 0,0 0 5 0,0 0-4 15,0 0 6-15,0 0-1 0,-1-6-1 0,1 6-4 16,-3-4 2-16,3 4-1 0,-5-3-6 0,5-2 6 16,0 5-2-16,-4-3-3 0,4 3-5 0,-4-3 3 15,0 2 8-15,4 1-4 0,-6-3-3 0,6 3 2 16,0 0-2-16,0 0 5 0,-5-4-4 0,5 4 2 0,0 0 4 15,-2-3 1-15,2 3-5 0,0 0 3 0,-2-4-2 16,2 4-2-16,0 0 1 0,0 0-2 0,-5-3 2 16,3 2-1-16,2 1-1 0,-2-6-1 0,0 3 0 15,2 3-1-15,-5-5-1 0,0 1 1 0,2-1 0 16,-1 4-1-16,0-5 3 0,2 4-4 0,-1-3 3 16,-1 1-2-16,0-2 7 0,1 1-1 0,0 3 4 15,1-2 0-15,-1 0 0 0,1 2-3 0,2 2 3 0,-2-5-5 16,1 1 0-16,1 4-1 0,0 0 0 15,-3-2 0-15,3 2-2 0,-1-5 2 0,1 5 2 0,0 0-7 16,0 0 6-16,0 0 2 0,0 0 2 0,-2-3-3 16,2 3 2-16,0 0-1 0,0 0 0 0,0 0-3 15,0 0-1-15,0 0-1 0,0 0 3 0,0 0-6 16,0 0 2-16,0 0-2 0,3 12 3 0,-1-9-3 16,-2 2 3-16,1 1 0 0,0-1-1 0,1 6 2 15,-1-5-2-15,0 2-2 0,2 1 0 0,-1 2 0 16,-2-2-2-16,2 0 4 0,-1 1 1 0,2 2-2 15,-1 0 2-15,0-2-4 0,-2-2 2 0,4 1-4 0,-4-1 4 16,5 0-4-16,-3 0 8 0,0 0-10 0,3 1-14 16,-1-2-19-16,2 3-30 0,2-3-40 0,-3-1-38 15,-1-1-187-15,4-1-359 0,-1 0 159 0</inkml:trace>
  <inkml:trace contextRef="#ctx0" brushRef="#br0" timeOffset="-146195.09">27371 10718 56 0,'-9'0'146'16,"9"0"-11"-16,0 0-18 0,-8-1-4 0,8 1-16 15,-13 1-4-15,6 4-8 0,-4 0-1 0,2-3 1 16,-5 5-3-16,4-1-6 0,1-2-1 0,-9 5 3 0,7-3-6 16,-2-1-3-16,3 4-3 0,1-4-7 0,-1 2-11 15,1-1-1-15,5 0-8 0,-1-1-3 0,2 0-4 16,-3-3-2-16,3 4-6 0,2-2 1 0,0-2-2 15,-1 2-1-15,2-4-1 0,-1 6-2 0,1-6-5 16,0 0 0-16,0 5 0 0,0-5-1 0,3 1-1 16,-3-1 1-16,0 0-3 0,0 0-1 0,19-5 0 15,-11 2-2-15,2-2-1 0,1 0-1 0,1 0-1 16,-1-2 1-16,1 0-2 0,-1 4 0 0,1-4-1 0,3-5-1 16,-1 2 1-16,-5 1 2 0,6-1 0 0,-6 2 1 15,0-1-4-15,-1-1 2 0,0 2 0 0,-1-2-4 16,-2 1 2-16,1 0-1 0,-1-4 2 0,0 4 2 15,-2-3-5-15,-1 0 4 0,-1 2-3 0,-1-1 5 16,0 1-4-16,-1 0-2 0,-2 2-1 0,-3-4 4 16,-2 2-2-16,2 1 1 0,-2 3-1 0,2-3 2 15,-6 3-2-15,3-1 1 0,4 4-1 0,-6-2 0 16,4 2 3-16,1 1 2 0,-1-1-1 0,6 0-2 0,1 3 2 16,-10-4-3-16,6 3-1 0,4 1 4 0,-7 0-4 15,7 0-1-15,0 0 4 0,-4 5-2 0,4-2 1 16,0-3 1-16,0 7-3 0,0-2 1 0,0-5 5 15,0 9-5-15,2-5-3 0,-2 2 4 0,2 2-2 16,-2-2 1-16,0 4 2 0,2-4-5 0,-2 4 5 16,0 0-1-16,1-3-3 0,-1 4-2 0,3-1 6 15,-2 1 0-15,-2-2-3 0,2 3 2 0,1 0 1 0,1-1 6 16,5 1-6-16,-6 0-1 0,2-2 0 0,0 1 2 16,5-2-1-16,-2 1-7 0,0-3 5 15,2-1 2-15,-2 1 0 0,3-1-1 0,-4-1 0 0,4 0-9 16,-1-3-5-16,0 1-10 0,-2-2 1 15,0 0-2-15,0-1-4 0,-3 3-2 0,3-3-3 0,-7 0-3 16,9-3-9-16,-9 3-9 0,8 0-7 0,-8 0-13 16,9-1-18-16,-9 1-26 0,5-4-146 0,-5 4-284 15,4-1 126-15</inkml:trace>
  <inkml:trace contextRef="#ctx0" brushRef="#br0" timeOffset="-145936.67">27552 10737 40 0,'0'0'123'0,"-3"5"-13"0,3-1 7 15,0-4 2-15,3 8-12 0,-2-5-11 0,2 1-1 16,-3-1-5-16,1 1 2 0,-1 1-9 0,0 1-7 15,0-2-10-15,3 1-5 0,-2-3-7 0,0 2-5 0,-1-1-6 16,0-3-3-16,0 8-6 0,0-8-1 0,4 2-18 16,-4 1-26-16,0-3-39 0,0 0-55 0,0 0-125 15,0 0-249-15,0 0 111 0</inkml:trace>
  <inkml:trace contextRef="#ctx0" brushRef="#br0" timeOffset="-145770.33">27516 10604 7 0,'5'-4'164'0,"-1"1"-9"15,1 0-25-15,-1-1-3 0,4 3-20 0,-3 0-8 16,5 1-35-16,-1-1-47 0,0-1-49 16,1 2-108-16,-2 0-152 0,0 3 68 0</inkml:trace>
  <inkml:trace contextRef="#ctx0" brushRef="#br0" timeOffset="-144969.7">27729 10657 102 0,'-2'5'156'0,"4"1"-17"0,1 0-6 0,-3 1-13 16,0 4-11-16,1-2-10 0,-1 3-3 0,3-1-9 15,-2-3-12-15,-1 1-3 0,0-3-6 0,0 3-6 16,0-4-5-16,3 1-6 0,-2-2-1 0,-1 1-7 16,0-2-3-16,0 1-4 0,0-4-3 0,0 6-5 15,0-6 2-15,0 4-3 0,0-4-4 0,0 0 3 16,5 1-1-16,-5-1 1 0,0 0-6 0,0 0-2 16,0 0-2-16,9-9-4 0,-5 5 1 0,2-1-2 15,2 2 1-15,0-3-5 0,-2 0-4 0,4-1 8 16,-3 0-3-16,-1 2-1 0,-2 0 2 0,6-2-3 15,-5 4-2-15,2-2 0 0,-1 1 4 0,-1 0-5 0,2 2 1 16,-1 0-2-16,0-2 2 0,0 1-3 0,0 1 4 16,1 1-4-16,0 0-1 0,-1 1 1 0,-6 0-2 15,11 0 4-15,-4 2 0 0,-2 0-2 0,-3 3-2 16,1-1-1-16,1 2 6 0,0 0 0 0,0-1-4 16,-3-2 1-16,-1 6 1 0,0-4-2 0,0 1 1 15,0 2 0-15,-1-1 5 0,2-2-4 0,-2-1 1 0,1 3-2 16,0-1-3-16,0-1 3 0,1-1 1 15,-1 1-1-15,0-1 5 0,0-4 0 0,0 5-6 0,0-5-6 16,3 6-10-16,-1-5-12 0,-2-1-8 0,8 0-12 16,-8 0-3-16,9 0 6 0,-9 0 0 0,6 3 2 15,-6-3 1-15,9 0-8 0,-9 0-7 0,8-3 1 16,-8 3 1-16,10 0 5 0,-6 0-2 0,5-1-5 16,-3-2 5-16,2 3-2 0,1-4 2 0,1 3-3 15,0-2-10-15,1-1 7 0,0-1 5 0,-1 3 7 16,1-4 5-16,-1 2 8 0,-1-1 19 0,-3 2 18 15,4-3 9-15,-6 2 11 0,-3 0 9 0,3-1 0 16,0 1 7-16,-3 1 14 0,2 0-4 0,-3 3 1 0,1-2-2 16,-1 2-7-16,0 0-3 0,0 0-2 0,0 0 2 15,-9-3 5-15,9 3-2 0,-7 5-4 0,0-3 0 16,2 2-10-16,-1-2-3 0,1 1 9 0,-1 1-10 16,1 0 11-16,0 1 2 0,3 0-2 0,-1-2-4 15,1 4-2-15,0-5 8 0,1 5-4 0,2-2 1 16,-1 3 2-16,3-3-10 0,1 2 0 0,3 2 2 15,2-1-9-15,0-1 4 0,0 3-7 0,1-4 1 16,3 0-5-16,1 5-7 0,-5-5 5 0,3 3-4 16,-1-2 2-16,-2 3-3 0,0-2 1 0,0 1-2 0,-4-2 0 15,0-2 1-15,-1 2 0 0,0 1 1 0,-3-2-5 16,2 1 1-16,-3-1 3 0,0 1-3 0,-3 1 2 16,1-2-2-16,-2 0 3 0,1 0-2 0,-2 0 0 15,1-1 5-15,3 0-6 0,-5 1-1 0,2-3 4 16,0 2 1-16,0-1-13 0,3-1-12 0,-2 0-11 15,-2-3-24-15,5 0-29 0,0 0-53 0,-11 0-111 16,4-1-270-16,4-3 119 0</inkml:trace>
  <inkml:trace contextRef="#ctx0" brushRef="#br0" timeOffset="-144731.02">28178 10548 98 0,'0'0'193'0,"0"-5"-21"0,0 5-15 0,0 0-19 16,0-7-11-16,0 7-15 0,0 0-6 16,0 0-17-16,0-3-9 0,0 3-9 0,0 0-7 0,0 0-5 15,0 0-8-15,0 0-5 0,-5 12-12 0,1-6-21 16,-1 1-26-16,-1-2-36 0,-1 4-42 15,2-1-54-15,-4 1-74 0,4-1-237 0,1 4 105 0</inkml:trace>
  <inkml:trace contextRef="#ctx0" brushRef="#br0" timeOffset="-143870.45">28601 10657 174 0,'0'0'155'0,"0"0"-10"0,0 0-14 15,0 0-14-15,0 0-12 0,0 0-8 0,0 0-11 16,0 0-11-16,0 0-1 0,0 0-8 0,0 0-8 16,0 0 2-16,8 12-1 0,-8-12 0 0,0 5 3 15,2-2 0-15,-2 2-3 0,0 2-10 0,0-2-5 16,0 0-2-16,0 3-5 0,3-3-4 0,-2 1-4 16,-1 5-1-16,0-2 0 0,1-3-4 0,3 1 0 15,-4-1-3-15,3 1 0 0,-2-2-1 0,0-1-2 0,2-1-3 16,1 1-1-16,-3 0-1 0,4-2-5 0,-1 0 2 15,-4-2-2-15,10-2 1 0,-10 2 0 0,11-5-3 16,-5 2-4-16,1-3 1 0,0 1-5 0,-2-1 1 16,0 2-2-16,0-2 4 0,0 2-6 0,0-2 6 15,-2 3-2-15,1 0 0 0,0 0 2 0,-2 0-2 16,3 2-2-16,-2-2 1 0,2 0 2 0,-1-1-3 16,0 1 2-16,-4 3-3 0,6 0 4 0,-6 0-1 15,7-2-1-15,-7 2-1 0,8-1 3 0,-8 1-3 16,0 0 2-16,5 5 1 0,-1-4 0 0,-2 4 0 0,0-3-1 15,1 2-1-15,-1-1-4 0,0 2 7 0,0 2-3 16,2-4 3-16,-4 2 1 0,3-2-3 0,0 1-2 16,-3-1 2-16,4 2-4 0,-4-3 8 0,4 2-6 15,-1-3 3-15,-1 3 5 0,2-3-3 0,1 0-2 16,-5-1 3-16,14 0-1 0,-5 0-4 0,0 0 4 16,1-2-2-16,-1 0-7 0,-1-2-1 0,6 0 1 15,-3 0-7-15,-1 1-3 0,0-1 3 0,0 3 2 0,-4-3 2 16,6-1-1-16,-5 5 3 0,0-3 0 15,-1 0-2-15,2-1 4 0,-2 2 7 0,-1-3-1 16,-1 5 4-16,-1-2-7 0,1-1 6 0,0-4 4 0,-1 3-3 16,-2 1 5-16,1-1 1 0,-2-2-1 0,0 3 0 15,0 3 7-15,2-6-1 0,-2 3-1 0,0 3 0 16,0-6 0-16,0 6-4 0,0 0-1 0,-2-5-2 16,2 5 1-16,-3-4 0 0,3 4-6 0,-5-2-3 15,5 2 6-15,0 0-1 0,-6-3-2 0,6 3 0 16,0 0 1-16,-9 5-1 0,5-2 4 0,-1-2-2 15,5-1-2-15,-6 7 1 0,2-6 0 0,-1 6 3 16,1-2-3-16,0 0-1 0,0 3 3 0,1-1-3 0,-2 0 2 16,3 1-3-16,-1 0 0 0,2-2 1 0,0 1 2 15,-1-4 0-15,2 4 1 0,2-2-3 0,-1 2 4 16,2 0-4-16,-1-4 2 0,3 4 1 0,-1-3-1 16,2 1-5-16,0-2-18 0,1 2-21 0,1-4-30 15,-1 0-31-15,4 1-39 0,-3-2-174 0,0-2-341 16,3 0 151-16</inkml:trace>
  <inkml:trace contextRef="#ctx0" brushRef="#br0" timeOffset="-143263.18">29153 10713 75 0,'0'0'113'0,"0"0"-5"15,0 0-13-15,0 0-5 0,0 0-11 0,-5 9-1 0,5-9-4 16,0 0-7-16,0 0-5 0,0 0-8 0,0 0-2 16,0 0-3-16,0 0 1 0,0 0-3 0,0 0-5 15,1 6 1-15,-1-6-4 0,-2 1 4 0,2-1-2 16,-1 6 2-16,-2-2-4 0,3-4-3 0,-4 5-5 15,2-2 0-15,0 2-3 0,1-1 1 0,-2 0-8 16,1 0 1-16,1 0-4 0,-3 0-2 0,1 0 0 16,5 0 0-16,-4 1-1 0,2-5-6 0,2 5-3 0,-2-2 0 15,0-3 3-15,2 4-7 0,1-1 7 16,-3-3 0-16,3 2-1 0,-3-2 0 0,0 0 0 16,12-4-6-16,-12 4 1 0,10-2-1 0,-4-1 0 0,0 0 1 15,-1 2-1-15,1-2-4 0,-1 2 6 0,-5 1-5 16,0 0 1-16,14 0-3 0,-14 0 3 0,5-1 6 15,-5 1-9-15,9 1 2 0,-9-1-2 0,9 4 1 16,-5-3 2-16,-4-1 2 0,9 3-4 0,-4 1 5 0,0 0-3 16,4 0-3-16,-4-2 4 0,4 1 2 0,-1 1-3 15,2-3-7-15,-2 1-5 0,1 0-3 16,-3-2 0-16,3 0-7 0,-4 0-1 0,-5 0-1 0,11 0 2 16,-8-1 3-16,1-2-2 0,1-1 8 0,-2 0 2 15,-1 2 0-15,-2-2 7 0,2-1 3 0,-4-1 1 16,2 1 18-16,-2 0 2 0,-1-1 6 0,2-1 8 15,-4-3-5-15,1 7 3 0,2-4 6 0,-1 3 7 16,2-2 1-16,-2-2 3 0,1 2 1 0,0-2-4 16,0 3-2-16,-1-2-6 0,2 0 5 0,1 3 15 0,0-3-7 15,1-1-5-15,-1 3-6 0,3-3-2 0,-1 1-5 16,2 2-4-16,0 0-8 0,0-2-19 0,-2 5-22 16,2-2-28-16,0 1-34 0,-2 0-34 0,2 1-73 15,-4 2-136-15,6-2-353 0,-6 2 156 0</inkml:trace>
  <inkml:trace contextRef="#ctx0" brushRef="#br0" timeOffset="-142603.31">29912 10418 62 0,'-5'-5'174'16,"5"5"-16"-16,0 0-6 0,0 0-14 0,0-3-12 16,0 3-16-16,0 0-8 0,0 0-8 0,0 0-7 15,0 0-8-15,0 0-7 0,0 0-8 0,0 0-6 16,0 0-9-16,0 0-5 0,0 0-1 0,5 10 3 0,-2-7-1 15,-1 3-2-15,-2 2 2 0,0 2-2 16,2 2 7-16,-2 0-2 0,0 0-9 0,-2 6 0 0,-3-1-5 16,1-2 0-16,3 3-4 0,-1 1-3 0,0-2-3 15,-2 1-1-15,3-1-4 0,-3 1-1 0,3-1 1 16,-3 0-5-16,4-2 1 0,0 3-7 0,-2-7 3 16,-1 0 0-16,6 2-1 0,-3-3 0 0,2 0-3 15,-2 0 1-15,0-3 1 0,0 0-14 0,0 0-23 16,1-2-17-16,2 0-32 0,-2-1-31 0,1-1-55 0,-2-3-157 15,3 1-346-15,1 0 154 0</inkml:trace>
  <inkml:trace contextRef="#ctx0" brushRef="#br0" timeOffset="-141403">30061 10612 77 0,'0'0'129'16,"0"0"-9"-16,-13 2-10 0,9 1 1 0,-1-3-11 15,-2 1-10-15,0 2-4 0,0-2-8 0,0 3-1 16,-4-2-11-16,4 3-10 0,0-3-1 0,-2 3-5 15,-1-2 6-15,1 2 8 0,0 2-12 0,3-5-2 16,1 2-3-16,-2 2-5 0,5-4-4 0,-1 1-3 16,-1 1 2-16,1 1-13 0,1-3 9 0,-3 4-12 15,4-2-1-15,-3-1 1 0,4-3-2 0,-2 4 2 0,2-4-2 16,-2 7-5-16,2-7 0 0,0 4-3 0,0-4 1 16,2 3-1-16,0 1-2 0,2 0 3 15,0-1-4-15,0 0 0 0,3-1-2 0,-2 0-1 0,3-1 1 16,5 3 0-16,-3-2 1 0,2 1-4 0,0-2 1 15,0 2 1-15,-1-3-3 0,2-2 4 0,0 4-4 16,0-2 2-16,0 0 2 0,-1-3-4 0,2 1-2 16,-2-1 1-16,-1-2-3 0,0 1 1 0,1 3-5 0,0-4-2 15,-2 0 2-15,0 0-10 0,-5 2 0 16,3 0-4-16,-3-3-5 0,4 4 7 0,-4-1 1 16,2-1 2-16,-4 1-3 0,3-1 8 0,-4 1-1 0,1-1 2 15,0 0 4-15,0 2 6 0,-3 2 4 16,4-5 3-16,-4 5 3 0,0-6 5 0,1 5-2 0,-1 1 5 15,0 0 2-15,0-7 1 0,0 4-1 0,0 3-6 16,-1-6 0-16,1 6 1 0,0 0-6 0,0-4-2 16,0 4 5-16,0 0-7 0,-1-4 2 0,1 4-2 15,0 0-2-15,0 0 3 0,0 0 3 0,-7-3-6 16,7 3 3-16,0 0-8 0,0 0 2 0,0 0 2 16,0 0 2-16,-5-2-1 0,5 2-1 0,0 0 0 15,0 0-2-15,0 0 0 0,0 0 2 0,0 0-4 16,0 0 4-16,0 0-2 0,0 0 2 0,0 0-3 0,0 0 2 15,0 0-2-15,-1 9 4 0,1-9-5 16,0 8 1-16,0-4 5 0,1-1-7 0,-1-3-1 0,1 10 6 16,-1-6 1-16,0 1-5 0,0-2 3 0,0 1 1 15,0-4 0-15,4 5-1 0,-3-2-4 0,1 0 8 16,-2-3-5-16,5 4-1 0,0-2 2 0,-1 0 0 16,1-2 0-16,0 1-1 0,-5-1-1 0,11-1 5 15,-4 1-1-15,-7 0-3 0,10-2 1 0,-4-1-6 0,-2 2 4 16,-1-1 1-16,-3 2-5 0,6-3 4 15,-6 3-1-15,5 0-3 0,-5 0 2 0,0 0 4 0,6-3-2 16,-6 3-12-16,2-3 10 0,-2 3 7 0,0 0-4 16,0 0-5-16,0 0 5 0,8-1-4 0,-2 0 1 15,-6 1 2-15,0 0 2 0,9 2 0 0,-4 0-1 16,-1-1-3-16,-4-1-1 0,10 6-3 0,-9-5-5 16,3 4-12-16,0-2 3 0,-1 2-10 0,-1-1-2 15,2-2 1-15,1 0 1 0,-4 1 1 0,-1-3 8 16,7 1-5-16,-6 3 7 0,-1-4-5 0,0 0 8 15,0 0 2-15,9-5 2 0,-4 2 0 0,-2 0 0 16,-2 0 2-16,4-2 2 0,-2 1 2 0,-1 1 4 0,1 0 1 16,1-1-3-16,-2 1 6 0,1-1 1 15,-1 1 8-15,-2 3-3 0,4-5 3 0,-4 5-2 16,3-2-3-16,-3 2-4 0,3-3 4 0,-3 3-4 0,0 0 1 16,0 0-1-16,0 0 2 0,0 0-1 0,0 0-2 15,0 0-1-15,0 0-4 0,0 0 8 0,8 7-4 16,-8-7 3-16,3 2-1 0,-3-2-3 0,4 3 2 15,-4-3-6-15,6 5 2 0,-2-2 5 0,1 0-5 16,-1-1-4-16,-2 0-9 0,2 1 0 0,1-1-3 16,0 0-5-16,1 1 4 0,2-2-1 0,-8-1 1 15,8-4 5-15,-3 2-2 0,-1 1 6 0,1 0 1 16,1-2 5-16,0 1 5 0,0 0 4 0,-3-4 13 16,1 3 10-16,-1-1 13 0,0 2 3 0,1-3-5 0,-2 2-3 15,2-1-7-15,-3 0 12 0,-1 0 2 0,3 0-1 16,-2-2-3-16,-1 2-7 0,0 0 2 0,0-1-7 15,0 5 0-15,0-8-2 0,-1 6 2 0,-2-3-6 16,-1 3-1-16,3-3-2 0,1 5-6 0,-9-3 3 16,6 1-5-16,3 2-3 0,-6-2 6 0,1-1-2 0,5 3-3 15,-6 0 0-15,6 0-4 0,0 0-12 16,-14 5-37-16,7-2-47 0,2-2-72 0,1 2-157 16,-6-3-348-16,5 3 155 0</inkml:trace>
  <inkml:trace contextRef="#ctx0" brushRef="#br0" timeOffset="-140720.42">30687 10648 9 0,'0'0'138'0,"0"0"-12"16,-8 4-9-16,8-4-8 0,-3 5 5 0,0 0-12 16,0 0-11-16,2-3-11 0,1 3-9 0,0-5-1 15,-3 5-17-15,2 1-4 0,1-2 8 0,1 0-8 16,-1 2-1-16,-1-4-2 0,2 4-7 0,-1-6-2 15,2 5-8-15,-2-3 8 0,0-2-7 0,0 9-3 16,1-7-1-16,-1-2-4 0,1 4-4 0,2-3 0 0,-3-1-3 16,7 5 2-16,-3-3-7 0,0-1 2 15,2 0 0-15,-6-1-5 0,9 2 1 0,-4-1-3 16,-5-1 1-16,8 1 4 0,-8-1-3 0,6-1 2 0,-6 1-3 16,0 0 0-16,0 0-1 0,8-1 4 0,-8 1-7 15,6 1 6-15,-6-1-2 0,7 2-2 0,-1 1-1 16,-2-3-4-16,1 5 7 0,0-3-5 0,2 0 4 15,0 1 1-15,1 0-2 0,-3-1-2 0,5 1-5 16,-5-3 5-16,3 0-4 0,1 0 4 0,-1-3 0 16,-2 1-6-16,-1 0 3 0,2-4 2 0,-2-1 16 15,0 2 13-15,0-5-1 0,0 2 3 0,-1-3 9 16,0 1 0-16,-3 1 1 0,2 1-4 0,-1-1 4 16,-1 1-6-16,1 1 1 0,-1 0-7 0,-1 2-3 0,2-2 2 15,0 3-7-15,-1-2 0 0,0 2-11 0,2-1-6 16,-1-1-13-16,1 2-15 0,0 0-25 0,-1-1-24 15,2 0-29-15,-1-1-30 0,0-1-194 0,0 0-352 16,2 2 157-16</inkml:trace>
  <inkml:trace contextRef="#ctx0" brushRef="#br0" timeOffset="-140069.8">31019 10428 51 0,'0'0'157'0,"0"0"-20"0,0 0-10 0,0 0-10 16,0 0-16-16,0 0-11 0,0 0-11 0,0 0-3 16,0 0-9-16,0 0-9 0,0 0-4 0,0 0-7 15,0 0-5-15,-3 12-5 0,2-5-1 0,-2-2-5 16,-2 3-1-16,4 0 4 0,-3 2-9 0,0 1 2 16,-1 0 1-16,1 5 1 0,1-4-2 0,1 4-5 15,0-2 1-15,2 2-2 0,-2-1-6 0,2 2 1 16,-1-5 4-16,1-1-6 0,1 0 2 0,-1 4-6 15,0-1 3-15,0-2-1 0,4-1-2 0,-2-2-2 0,1 0 2 16,1-1-4-16,-2-1-14 0,4-2-5 0,-2 2-14 16,2-3-12-16,2 2-15 0,-2-4 0 0,2 1-13 15,1-1 8-15,-4-1 2 0,1-1 5 0,1 0 5 16,-2 1 6-16,-5-1 1 0,9-2 10 0,-9 2 10 16,7-2 14-16,-7 2-1 0,7-3 6 0,-5 1 22 15,-2 2-15-15,8 0 0 0,-8 0 4 0,0 0 1 16,0 0 1-16,8 0-1 0,-8 0 1 0,7 0 4 0,-3-1 5 15,-4 1-7-15,0 0 2 0,14 1 3 0,-7-1 1 16,0 0-5-16,-2 2-1 0,3-2-3 16,2-2-1-16,-3 2 3 0,0-1-2 0,1-2 1 0,0 2-2 15,3-3-6-15,-2-2 7 0,1 2-4 0,-1-2-2 16,-1-4 2-16,1 4 0 0,-3-5-1 0,1 2 2 16,-1 1 10-16,-1 4 14 0,0-1 5 0,-2 0 3 15,-1 1-1-15,1-1-2 0,-2 2-4 0,1-2-2 16,-2 1-1-16,0 4-1 0,-2-7-5 0,2 7-1 15,-2-5-2-15,2 5-1 0,-4-3 0 0,4 3-7 16,-10-2 3-16,5 0-4 0,-2 1 0 0,7 1 2 16,-8 0-6-16,8 0 0 0,-10 0 1 0,5 1 0 15,-1 1 0-15,-1 0-2 0,2 1-4 0,0-1 3 16,0 3-4-16,0 0 1 0,-1-3-2 0,0 4 4 0,2 0-5 16,2-1 2-16,-2 2 0 0,0 3 6 0,1 0-3 15,3-1-4-15,-2 3 4 0,2-7-5 0,0 4 2 16,-2-4 2-16,4 3-2 0,-2-1 4 0,2 3 0 15,0-3-5-15,1-1-3 0,3 0-11 0,0 0-12 16,2-1-24-16,1 0-24 0,1-1-26 0,4-1-23 16,-2-2-159-16,2 0-302 0,-1-3 134 0</inkml:trace>
  <inkml:trace contextRef="#ctx0" brushRef="#br0" timeOffset="-139295.27">31522 10661 65 0,'-7'1'88'0,"3"1"6"0,-3 1-12 0,1-2-7 16,0 0-8-16,6-1 6 0,-8 3-6 16,3-1-20-16,0 2 14 0,-2 0 7 0,1 0-4 15,-2 2-1-15,2-2-8 0,-2 6-8 0,-1-4-1 0,4-1-9 16,1 2 5-16,1-2-9 0,1-1 0 16,-2 2-5-16,4-2 5 0,0-4-6 0,2 4-3 15,2 0-3-15,2-1-5 0,-1-3 1 0,-5 0 0 0,19-2 0 16,-6-3-8-16,2-1 5 0,2-3-2 0,-2 2-1 15,1-5-6-15,0 0 3 0,-3 0 3 0,1-3 5 16,-1-2 3-16,3-4 2 0,-5-1-3 0,1-2-1 16,-8 6 8-16,1-8-1 0,-1 7 11 0,-4-1 1 15,0 2-2-15,0 0 12 0,-2-1 7 0,-1 4 4 16,-3-1-4-16,2 5 2 0,0 1 10 0,-2 0 7 16,2 1-9-16,-5 2-6 0,5 2-10 0,1 0-4 0,-4 2-6 15,2 2-2-15,-2 1-5 0,7 0-2 16,-11 6-2-16,6 0-5 0,-3 0 3 0,4 5-6 0,-1-2-5 15,2 3 2-15,2 0 1 0,0 4-2 0,1 1-3 16,0 0 2-16,4 0-3 0,-2-1 2 0,2 1-2 16,3 0-1-16,-2-1-2 0,0-6 0 0,-3 4-1 15,3-3 1-15,1 0-1 0,-1 0-3 0,0-1 4 16,-1-1-4-16,-1-2-1 0,3-1 3 0,-3 0 1 0,3-1-4 16,-3-3-1-16,5 3 4 0,-2 0-2 15,-1-3 0-15,3 3-3 0,-3-2 2 0,5-1 0 16,-2 4-1-16,0-2-3 0,-2 1 1 0,4 1 0 0,-6 2 0 15,3-4 0-15,-2 2-3 0,-1 3 2 16,-2-7-3-16,1 4 3 0,-2 1-4 0,-1-2 3 0,0 3 0 16,4-2 2-16,-4 0-1 0,0-2 3 0,0 1-3 15,0 2 1-15,0-2 0 0,0 0-1 0,2-1 2 16,1 4 0-16,1-3 0 0,1 3 3 0,0-2-2 16,0 2 2-16,3 0-4 0,-2 1 1 0,1-2-3 15,-1 1 2-15,-3-1 1 0,3 1-2 0,-2-5-1 16,-2 5 0-16,0-2 2 0,1-3-3 0,-3 3 3 0,0-2-1 15,-2 1 0-15,-1-1-1 0,-2 0-1 16,-1-2 6-16,1 3-3 0,0-3 0 0,-2 1 4 0,2-2-5 16,-1 3 2-16,1-3 0 0,1-1 0 0,4 0-14 15,-8 6-26-15,5-6-28 0,3 0-46 0,0 0-56 16,0 0-211-16,0 0-413 0,-2-8 182 0</inkml:trace>
  <inkml:trace contextRef="#ctx0" brushRef="#br0" timeOffset="-138903.2">31782 10692 142 0,'2'-3'193'0,"2"0"-21"0,3-1-13 15,4 1-17-15,-1 3-17 0,4-1-7 0,0 0-15 0,5 2-10 16,-2-1-9-16,1 0-8 0,-5 0-8 0,-2-1-6 16,3 2-6-16,-2-2-7 0,-2 2-3 0,-2-1 2 15,-3 0 6-15,-5 0 4 0,11-1 5 0,-6 1-1 16,-5 0-5-16,7-3-7 0,-5 1-2 0,-2 2-3 15,4-3-5-15,-4 3 2 0,5-4-5 0,-5 4-1 16,4-3-1-16,-4 3-2 0,4-2-2 0,-3-1-3 16,-1 3-3-16,1-6-2 0,3 2-4 0,-4 0-4 15,2 0 1-15,-2 4 0 0,1-6-3 0,-2 1-2 0,1 5-1 16,-2-6-1-16,2 6-2 0,-2-5 0 16,2 5-3-16,-3-5 1 0,3 5-2 0,-6-2 0 0,6 2-5 15,-6-3-1-15,6 3 1 0,-9 0-2 16,9 0 7-16,-11 5-2 0,4 0 0 0,2-1-2 15,-1 3-1-15,0-2-1 0,1 5 2 0,0 0 0 0,2-1 1 16,2 3 0-16,-2 0 0 0,2 3 2 0,1-2 1 16,0 0-2-16,1-3-1 0,1 0 1 0,0-3 2 15,1 0 0-15,2 0-2 0,-3-1 2 0,2 0 1 16,0 0-5-16,1 1-27 0,2-4-40 0,3 3-44 16,-1-3-56-16,-1-1-211 0,-1 1-410 0,3-3 181 0</inkml:trace>
  <inkml:trace contextRef="#ctx0" brushRef="#br0" timeOffset="-138716.39">32280 10796 82 0,'0'0'298'15,"0"0"-20"-15,0 0-11 0,5-3-35 0,-5 3-27 16,0 0-16-16,6-3-17 0,-6 3-21 0,8 4-13 15,-8-4-29-15,2 4-75 0,0-1-92 0,-2-3-137 16,-8 4-122-16,1-2-344 0,-5-2 152 0</inkml:trace>
  <inkml:trace contextRef="#ctx0" brushRef="#br0" timeOffset="-84123.27">27971 16994 56 0,'0'0'51'0,"8"0"2"0,-8 0-6 0,10 0-9 0,-10 0 4 16,9 0-9-16,0 1-4 0,-1-1 6 0,-2 2-12 16,2-2 6-16,3 0-9 0,-3 2-3 15,2-2 1-15,3 2 0 0,0-4-2 0,1 2-7 16,-4 0 6-16,2 0-7 0,0 0 0 0,-2 0 8 0,4 0-9 16,-2 0 1-16,-2 0 7 0,0 0-5 0,2 0-1 15,-2-3 0-15,4 3-1 0,-6 0 2 16,2-1-3-16,3 0 4 0,-2-1-5 0,1 1 2 15,-1 0 0-15,1-1-1 0,1 1-2 0,-2 1 7 0,4-2-2 16,-6 1-9-16,4 1 0 0,1-1 0 0,-3 1 2 16,1 0-2-16,0-1 3 0,-1 3-3 0,2-1 0 15,-1-1-1-15,-1 2 2 0,4-4-2 0,-2 4 0 16,1-2 1-16,-1 1 1 0,1-2-3 0,-1 2 5 16,1-1-5-16,-1-1 0 0,1 2 4 0,-3-1 6 15,2 0-6-15,2-1 11 0,-3 1-14 0,-1 0 8 16,2 0-6-16,-1-2 3 0,-2 1 0 0,-2 1 2 15,2-2-6-15,-1 0-2 0,-3 1 5 0,2 0-6 16,-2-2 9-16,3 3-3 0,-3-1 8 0,0-1-10 16,-6 2-1-16,9 0 3 0,-4-2 0 0,-5 2-3 15,14 0 0-15,-7-2 2 0,-1 2 3 0,2 2 4 16,1-2-18-16,0 0 8 0,4 3-1 0,-4-3 5 16,-4 0-5-16,4 1 4 0,0 0-4 0,1-1 6 15,-3 0-5-15,-1 0-3 0,2 3 6 0,-2-3-6 16,-1 1 1-16,2-1 4 0,3 0 1 0,-3 0-5 15,1 0 7-15,0-1-9 0,1 2 8 0,-2-1-4 16,-7 0-3-16,12-1 3 0,-6 1-2 0,6 1-2 16,-4-2 6-16,4 1-1 0,-3-3-4 0,1 3 6 0,3 0 4 15,-4 0-4-15,1 0-1 0,3 0 0 0,-3 3 1 16,-2-3-6-16,5 0 8 0,-3-3-3 0,2 3 2 16,0 0 8-16,-3 0-14 0,2-1 5 0,-4 0-4 15,1 2 4-15,0-2 0 0,-2 0-3 0,1 1-9 16,-1-2 9-16,1 2-1 0,-2 2 2 0,4-1 2 15,-4 0-5-15,3-1-2 0,-8 0 7 0,14 1 1 16,-5-1-8-16,0 4 5 0,-1-1-3 0,-2-2-1 16,7 1 3-16,-3 0-2 0,3 1 5 0,0-1-5 15,-2 1 2-15,3-1 1 0,-3 0 0 0,1 0-4 16,0-1 3-16,-3 1-3 0,2 0 2 0,-1-2 2 16,-2 1-3-16,2 1 5 0,-1-2-4 0,2 0-1 15,-3 2 3-15,-3-2-1 0,3 0 1 0,1 1 1 16,-4-1 0-16,4 0-3 0,3-1 0 0,-2-1 5 15,3 4-2-15,-2-2-5 0,2 0 3 0,0 1-5 16,1-1 9-16,0 1-5 0,-1-2 0 0,1 1 12 16,2 1-14-16,4-1 2 0,-7 1-6 0,5-2 10 15,-4 1-5-15,-1 0-1 0,0 0 7 0,1-1-8 16,-1 0 4-16,-2-1-3 0,0-1 2 0,-4 1 0 0,2-1 1 16,-4 1 0-16,2 0 4 0,-1 0-5 0,-1-1 8 15,-1 1-6-15,4-1 2 0,-1 1 3 16,1 0-6-16,1-1 2 0,1-2 2 0,1 5 0 0,1-1-8 15,1 1 6-15,-3-1 6 0,4 1-10 0,-1 1 16 16,1-2-17-16,-2 3 7 0,0-2-11 0,0 3 7 16,-2-2-4-16,0 2 5 0,-3-3 0 15,-2 1 1-15,-5-1 1 0,10 0 0 0,-10 0 10 0,8 0 2 16,-8 0 6-16,3-3 2 0,-3 3-10 0,3-5 7 16,-3 5-7-16,-4-5 7 0,2 2-8 0,-5-1-3 15,2-1-12-15,-5 3-29 0,1-5-44 0,-6-1-88 16,3 1-175-16,-2 2 77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3:43:35.643"/>
    </inkml:context>
    <inkml:brush xml:id="br0">
      <inkml:brushProperty name="width" value="0.05292" units="cm"/>
      <inkml:brushProperty name="height" value="0.05292" units="cm"/>
      <inkml:brushProperty name="color" value="#002060"/>
    </inkml:brush>
  </inkml:definitions>
  <inkml:trace contextRef="#ctx0" brushRef="#br0">15405 7635 33 0,'0'0'82'0,"0"0"-7"0,0 0-10 16,0 0 1-16,0-4-5 0,0 4-1 0,0 0-4 0,0-6 0 16,0 6-7-16,-1-3-8 0,1 3-1 0,-3-4-7 15,3 4 13-15,0 0-8 0,-1-3-8 0,1 3 0 16,0 0 5-16,0 0-2 0,0 0-6 0,-5-2 5 16,5 2 5-16,0 0-4 0,0 0-1 0,-3-2-1 0,3 2 0 15,0 0 3-15,0 0 2 0,-4-4 2 16,4 4-6-16,0 0 1 0,-2-3-5 0,2 3-2 15,0 0-2-15,0 0-3 0,0 0 0 0,0 0-2 0,0 0-3 16,2-8-2-16,-2 8 1 0,0 0-3 0,0 0-3 16,0 0 4-16,0 0-4 0,0 0 1 0,0 0-6 15,0 0 4-15,0 0-4 0,0 0 3 0,0 0-3 16,0 0 3-16,0 0 0 0,8 0-2 0,-8 0 0 16,5-1-2-16,-5 1 0 0,13-1-1 0,-8-1-2 15,2 2-1-15,-7 0 5 0,15-1-7 0,-8 1 6 16,2 0-6-16,3 0 5 0,-4 0 2 0,-1 0-3 15,0 0 0-15,1 0-1 0,-2-1 1 0,0 2-2 16,-6-1 8-16,12-2-8 0,-6 3-7 0,-6-1 8 0,8-1 1 16,-8 1-2-16,0 0 3 0,9-2-3 0,-9 2 5 15,2-2-4-15,-2 2 3 0,0 0-4 0,0 0-5 16,0 0 0-16,0 0-23 0,0 0-23 0,0 0-14 16,0 0-14-16,7 5-33 0,-7-5-101 0,-2 4-231 15,2-4 101-15</inkml:trace>
  <inkml:trace contextRef="#ctx0" brushRef="#br0" timeOffset="553.9">15341 7702 26 0,'0'0'83'0,"0"0"4"16,0 0-10-16,0 0-7 0,0 0 1 0,0 0 0 16,0 0-11-16,0 0-3 0,0 0-2 0,0 0-9 15,0 0 2-15,0 0-8 0,0 0-2 0,0 0-3 16,0 0-8-16,0 0-3 0,0 0-2 0,14-8-3 16,-14 8 4-16,0 0 0 0,13 2-4 0,-8-3-4 0,-5 1-4 15,14 1 5-15,-6-2 3 0,-3 2-9 16,4-1 1-16,-3 0-2 0,1 0-1 0,-2 2 1 0,-1 0-8 15,-4-2 6-15,8 0 2 0,-8 0-2 0,7 0 5 16,-7 0-1-16,0 0-1 0,6 3-3 0,-6-3 6 16,0 0-8-16,0 0 3 0,5 0-3 0,-5 0 3 15,0 0-2-15,6 3-6 0,-6-3 0 0,5 0-2 16,-5 0 5-16,0 0-1 0,0 0-7 0,5 2 7 16,-5-2-2-16,0 0 3 0,4 0 8 0,-4 0-10 15,0 0 7-15,0 0-10 0,0 0 1 0,0 0 0 0,0 0-4 16,0 0-6-16,0 0-9 0,0 0-16 0,0 0 0 15,6 3-10-15,-3-2-16 0,-3-1-21 0,3 3-77 16,0 0-173-16,-3-3 77 0</inkml:trace>
  <inkml:trace contextRef="#ctx0" brushRef="#br0" timeOffset="3384.67">19113 7615 23 0,'0'0'86'16,"0"0"2"-16,0 0 1 0,0 0-9 0,0 0 0 15,0 0 3-15,0 0-5 0,0 0-6 0,0 0-9 16,0 0-4-16,0 0-10 0,0 0 0 0,0 0-5 0,0 0-8 16,0 0-2-16,0 0-2 0,0 0-3 0,0 0-3 15,0 0 0-15,0 0-7 0,0 0 4 0,0 0-7 16,0 0 1-16,0 0-7 0,0 0 5 0,0 0 9 15,0 0-5-15,0 0 2 0,0 0 2 0,0 0 0 16,0 0 4-16,0 0-2 0,0 0 2 0,0 0-5 16,0 0 1-16,0 0-5 0,0 0 0 0,0 0-2 15,0 0-3-15,0 0 0 0,0 0-2 0,0 0-3 0,0 0 3 16,0 0-5-16,0 0 0 0,0 0 2 0,13-1 0 16,-13 1-1-16,14 1-2 0,-6-3 2 0,2 3-3 15,0-1 0-15,3-1 1 0,-3 1-4 0,2-2 0 16,-1 2 1-16,-2-3 1 0,3 3 0 0,-1 0-2 15,-2 0 4-15,0 0-2 0,-3-1 0 0,2 1-7 16,-3-1 2-16,-5 1 3 0,10 0 2 0,-10 0-4 0,8 1 1 16,-8-1 0-16,0 0 0 0,5-1 3 15,-5 1-3-15,0 0-1 0,0 0-1 0,0 0 2 16,0 0-1-16,0 0-1 0,0 0-6 0,0 0-6 0,0 0-15 16,0 0-13-16,0 0-8 0,0 0-24 0,0 0-33 15,-9 9-113-15,4-7-239 0,0 1 106 0</inkml:trace>
  <inkml:trace contextRef="#ctx0" brushRef="#br0" timeOffset="3888.91">19093 7766 60 0,'0'0'100'0,"0"0"-4"0,0 0-10 15,0 0-7-15,4 1-2 0,-4-1-9 0,0 0-4 16,10 0-8-16,-4 0-2 0,-6 0-1 0,12-1-10 16,-4 1 0-16,3-1-10 0,-2 2 1 0,1-2 4 15,2 1-9-15,-3 0 2 0,-2 0-2 0,5 0-4 16,-6 1 4-16,4-2-5 0,-4 1-3 0,2-1 5 15,-8 1 5-15,8 0-1 0,-3-1 6 0,-5 1 2 0,5-2-1 16,-5 2 2-16,8 0-5 0,-8 0-2 16,5-3 2-16,-5 3-5 0,0 0 1 0,0 0-4 0,0 0-1 15,3-1-5-15,-3 1-5 0,0 0 0 0,0 0 0 16,0 0-4-16,0 0 3 0,0 0-6 0,0 0-5 16,0 0-5-16,0 0-24 0,0 0-21 0,0 0-31 15,0 0-56-15,0 0-106 0,0 0-258 0,0 0 115 16</inkml:trace>
  <inkml:trace contextRef="#ctx0" brushRef="#br0" timeOffset="7801.54">22014 7773 98 0,'0'0'103'0,"0"0"-2"0,0 0-2 15,0 0-10-15,0 0-4 0,0 0-12 0,0 0-5 0,0 0-4 16,0 0-6-16,0 0 0 0,0 0-3 0,0 0-6 15,0 0-4-15,0 0-4 0,0 0 7 0,-3-4-3 16,3 4 3-16,0 0-1 0,0 0-3 0,0 0 2 16,0 0 5-16,0 0-7 0,0 0 0 0,0 0-3 15,0 0 1-15,0 0-2 0,0 0-6 0,0 0-1 16,0 0-1-16,0 0-6 0,0 0 3 0,0 0-5 16,0 0 0-16,0 0-2 0,0 0-3 0,0 0-1 0,0 0-1 15,0 0-6-15,0 0-1 0,0 0 3 16,0 0-2-16,0 0-3 0,0 0 0 0,0 0-1 0,0 0 0 15,0 0 1-15,0 0-4 0,0 0 4 0,14 0-3 16,-7-2 0-16,-1 2-1 0,3-1 1 0,5 0 1 16,-1 1 0-16,4-1 0 0,-1-2-1 0,2 3 0 15,4-3-1-15,-5 3 18 0,0 0 0 0,-4 0-5 16,2 0 1-16,-3 0-3 0,-2 0-5 0,0 0 3 0,-3 0-5 16,-1 0 1-16,-1 0-4 0,-5 0 0 15,10 0-2-15,-10 0 4 0,8-1-4 0,-8 1 0 0,0 0 0 16,0 0-9-16,7 1-15 0,-7-1-25 0,0 0-8 15,0 3-16-15,0-3-20 0,0 0-21 0,-9 8-192 16,7-3-327-16,-3-1 144 0</inkml:trace>
  <inkml:trace contextRef="#ctx0" brushRef="#br0" timeOffset="8182.37">22025 7897 121 0,'0'0'115'0,"0"0"0"16,0 0-8-16,0 0-2 0,0 0-7 0,0 0-6 15,0 0-3-15,0 0-10 0,0 0-1 0,-3-2-8 0,3 2-6 16,0 0-1-16,0 0-6 0,0 0-11 0,0 0-6 16,0 0 0-16,0 0-6 0,19 2-6 15,-13 0 1-15,6-2-4 0,-1 0-10 0,-2 0 7 0,5 1-4 16,-5-1 3-16,4 2-5 0,-3-1-4 0,3 0 0 16,-2 1 2-16,1-2-1 0,-2 0-3 0,3 1-2 15,-7-1 0-15,1 1-5 0,0-1 1 0,1 0 3 16,-2 0-5-16,0 3-10 0,-6-3-20 0,10 0-15 15,-10 0-24-15,12 0-41 0,-6-3-130 0,0 2-257 16,5-2 113-16</inkml:trace>
  <inkml:trace contextRef="#ctx0" brushRef="#br0" timeOffset="9485.04">26580 7708 90 0,'0'0'118'16,"0"0"-8"-16,0 0-9 0,-7-1-2 0,7 1-10 16,0 0-13-16,0 0-8 0,0 0-1 0,0 0-9 15,0 0 0-15,0 0-4 0,0 0-3 0,0 0-9 0,-6-1 2 16,6 1-6-16,0 0 1 0,0 0-6 0,0 0 1 15,-3-3-4-15,3 3 1 0,0 0-4 0,0 0-2 16,0 0-2-16,0 0 0 0,0 0-3 0,0 0-2 16,0 0-3-16,0 0 1 0,0 0 1 0,0 0-2 15,0 0 1-15,0 0-2 0,0 0 0 0,0 0-1 16,0 0-3-16,17-1-7 0,-9 2 6 0,-8-1-4 16,12 0 9-16,-5 0-2 0,0 3-17 0,1-3 9 15,-1 0-4-15,1 0 9 0,0 1-5 0,-2 0 3 16,2-1-2-16,2 0 1 0,-10 0 1 0,9 0-5 15,-2 0 3-15,-7 0 4 0,6 0-4 0,-6 0 1 0,8-1 3 16,-8 1-9-16,5-1 1 0,-5 1 6 0,0 0-1 16,5-3-5-16,-5 3 2 0,0 0-3 0,3-1-7 15,-3 1-9-15,0 0-22 0,0 0-31 0,0 0-14 16,0 0-45-16,0 0-104 0,-18-2-251 0,11 0 111 16</inkml:trace>
  <inkml:trace contextRef="#ctx0" brushRef="#br0" timeOffset="9871.04">26401 7775 89 0,'0'0'103'0,"0"0"-5"0,6 0-17 0,-6 0-2 16,7 3-10-16,-7-3-8 0,6 0-7 0,-6 0-7 15,7 3-8-15,0-1 1 0,-2-1-1 0,0 0-8 16,0 2 0-16,3-2-6 0,-3 0 5 0,0 2-3 15,3-1-9-15,0-2 6 0,-1 0 1 0,5 1-6 16,-2 2 2-16,0-3-4 0,-2 0 3 0,1 0-7 16,0 0 5-16,-2 0 1 0,0 0-2 0,-7 0 2 15,9 0-6-15,-9 0 0 0,7-2-7 0,-7 2 0 16,7 2 4-16,-7-2-6 0,0 0-14 0,0 0-27 0,6-2-46 16,-6 2-100-16,0 0-197 0,0 0 87 15</inkml:trace>
  <inkml:trace contextRef="#ctx0" brushRef="#br0" timeOffset="-83621.55">13013 9926 67 0,'-9'0'80'0,"9"0"-5"15,0 0-10-15,0 0-3 0,0 0-5 0,0 0-7 16,0 0-3-16,0 0-7 0,0 0 1 0,0 0 0 0,0 0-6 16,0 0-14-16,0 0 7 0,0 0-6 0,0 0-1 15,0 0-5-15,0 0 1 0,0 0 6 0,0 0-12 16,0 0 3-16,0 0-4 0,0 0-3 0,0 0-4 15,0 0 4-15,0 0 0 0,0 0-1 0,0 0 3 16,0 0-1-16,14 7 0 0,-14-7-4 0,9-1 6 16,0 2-4-16,-1 0-1 0,3-1-4 0,1 2 9 15,-1-1-5-15,1 1-2 0,0 0-2 0,1 0 4 0,0-1-10 16,2 0-3-16,3 3-5 0,0-2-8 16,1 1-5-16,2 1 1 0,-5 0 0 0,5-1-1 15,-2-1-3-15,1-1-4 0,-1 1-8 0,-1 0 0 0,3-2-1 16,0 3 4-16,0-5-2 0,2 4 0 15,-4-1 0-15,2 0 2 0,-2 0-3 0,1 1 6 0,1-1 2 16,0 0 2-16,1 0 6 0,-1 1 6 0,-1 0-1 16,8-2 15-16,-5 1-1 0,4-1 23 0,0 1 6 15,0-1 0-15,1-1 4 0,1 1 2 0,3-3-1 16,-4 5-4-16,2-2 2 0,-5 0-5 0,-1 0 2 16,3 1-3-16,-4 0-8 0,-2-2 7 0,0 2-8 15,1-3 2-15,-3 2 0 0,2 0-1 0,-6 0-4 16,3 1 3-16,-3 0 1 0,-2-1-2 0,-1 1-6 15,-1 1 4-15,-1-2-3 0,2 2-1 0,-1 1 1 0,1-3-2 16,-1 2-5-16,0 0 5 0,0-2-1 0,0 3 2 16,2-2-1-16,1 0 1 0,-1 0 1 0,6 1-4 15,3-1-1-15,0-2-1 0,5 1 1 0,1 1-2 16,0-2 2-16,1-1 2 0,-1 4 5 0,-1-5-7 16,0 1-6-16,-4 0 6 0,-3 1 3 0,1 0 0 15,-3 0 1-15,1-1-8 0,-2-1 4 0,0 3 2 16,-4-1 1-16,5-2-1 0,-5 2 2 0,1 0-7 15,-1-2 1-15,1 3 4 0,-4 0-5 0,6-2 3 16,-4 1-3-16,2 0 5 0,4 1-2 0,0-1 0 16,1-2 1-16,-2 3-2 0,3-2 5 0,3 3-3 0,0-1 2 15,7 0 0-15,-2-1 1 0,0 1-6 0,-5-2 7 16,5 2-6-16,0 0 1 0,-5 0-2 0,-1 0 2 16,6-1-1-16,0 1-2 0,-7-1 2 0,0 0 4 15,1 1-1-15,-3-2-7 0,0 2 5 0,0 0 3 16,-2-3 2-16,-2 1 4 0,-2 1 3 0,1-2 6 15,-2 3-5-15,-1-1 2 0,-2 1-9 0,-3-2 3 16,0 4 8-16,-6-2-6 0,10-2 0 0,-5 2 4 0,-5 0-7 16,0 0 6-16,8 0-5 0,-8 0 2 0,0 0-5 15,6 0 0-15,-6 0 6 0,0 0-6 16,6-2-7-16,-6 2-6 0,0 0-16 0,0 0-22 0,0 0-88 16,0 0-142-16,7-1 63 0</inkml:trace>
  <inkml:trace contextRef="#ctx0" brushRef="#br0" timeOffset="-78305.54">22166 10019 32 0,'0'0'82'15,"0"0"-11"-15,0 0-3 0,0 0-9 0,0 0-1 16,0 0-2-16,0 0-7 0,0 0-5 0,0 0-3 16,0 0-2-16,0 0-4 0,0 0-2 0,0 0 4 15,14-5-9-15,-14 5-3 0,0 0 4 0,10-3-5 0,-10 3-6 16,7 0 11-16,-7 0-11 0,4 0-4 0,-4 0 0 15,0 0-5-15,8 0 2 0,-8 0-8 0,0 0 8 16,9-1-1-16,-9 1 2 0,8-1-6 0,-8 1-3 16,8 0 6-16,-8 0-8 0,7 1 6 0,-7-1-5 15,11-1 0-15,-6-1 4 0,-5 2-8 0,8-1 4 16,-2 0 0-16,0 0 1 0,-6 1-3 0,9 0 2 16,-9 0-3-16,9-2 7 0,0 1-5 0,-9 1-1 0,10 0 2 15,-5-2 0-15,2 0-4 0,-1 2 7 16,2 0-6-16,-3-3-3 0,3 2 9 0,-1 0-4 0,0-1-5 15,-1 1 5-15,0 0 5 0,3 1-2 0,-1 0-3 16,1-3-1-16,-1 3-5 0,0 0 5 0,2-3-1 16,-4 2 8-16,2 0-8 0,0 1-1 0,0-2 4 15,1 1-2-15,-2 0-4 0,-1 0 3 0,0-1 0 16,1 2-4-16,-7 0 5 0,11-1 3 0,-5 1 0 16,-6 0-3-16,12-1 5 0,-7 1-5 0,-5 0 1 15,10-1-4-15,-5-1 0 0,3 4 4 0,-8-2-4 16,9 0 0-16,0 0 3 0,-4 1 2 0,-5-1-2 15,12 1 2-15,-6-1-3 0,-6 0 2 0,13 0-5 0,-8-1 6 16,1 1 0-16,-6 0-3 0,14 1 2 0,-7-1-3 16,-1 0 2-16,1-1-6 0,-7 1 3 0,12 0 5 15,-5-1-5-15,-1-1 5 0,1 2-2 0,-7 0 2 16,12 0 0-16,-5 0-3 0,-1-1 5 0,-6 1-7 16,10 1 7-16,-1-1-4 0,-1 0 3 0,-3-1-6 15,-5 1 0-15,15 0-1 0,-7 0 6 0,0 0-4 16,-2 0 3-16,3 0 0 0,0-2 0 0,-4 2-2 15,4 0 4-15,0 0-5 0,-4 0 14 0,-5 0-14 16,13 2 9-16,-6-2-5 0,-1-2 2 0,-6 2-9 0,10 3 1 16,-5-3-3-16,0 0 3 0,3 2 2 15,-8-2-3-15,11 0 5 0,-4 1-1 0,-2 0 3 0,6-1-1 16,-4 0-2-16,-1 1 5 0,1-1-1 0,1 2 4 16,0-2-8-16,-3 2-1 0,4-1-2 0,0-1 6 15,-3 0-3-15,2 2 2 0,0-1-3 0,-2-1 3 16,-1 1-5-16,3-1 6 0,-8 0-6 0,10 1 4 15,-10-1-1-15,9-2 3 0,-9 2 10 0,8 0-14 16,-8 0 1-16,6 0 0 0,-6 0-4 0,8 0 5 16,-8 0-2-16,0 0 1 0,11 0-2 0,-11 0 0 0,7 1 7 15,-7-1-7-15,9-1 6 0,-4 2-10 16,-5-1 13-16,11 0 0 0,-6 0-11 0,2 1-3 0,-1-1 5 16,-6 0 2-16,14-1 3 0,-7 0-2 0,-1 2 0 15,-6-1-2-15,15 0 6 0,-10 0-2 0,3 1-7 16,-3-1 5-16,-5 0 1 0,13 0 15 0,-8-1-18 15,-5 1-2-15,0 0 17 0,9-1-15 0,-9 1-4 16,0 0 5-16,9 0-3 0,-9 0 7 0,0 0-11 16,10 0 5-16,-10 0 0 0,7 0 3 0,-7 0 2 0,6 2 0 15,2 0-4-15,-8-2 6 0,9 0-5 16,-4 2-1-16,-1-1 2 0,-4-1-3 0,7 0 8 0,0 1-4 16,-7-1-4-16,6 1 2 0,-6-1-5 0,0 0 5 15,0 0 3-15,10-1 2 0,-10 1-4 0,0 0 2 16,0 0 2-16,0 0-5 0,0 0-2 0,0 0-6 15,0 0-11-15,0 0-10 0,0 0-3 0,0 0-33 16,0 0-75-16,-29 0-153 0,22 0 68 0</inkml:trace>
  <inkml:trace contextRef="#ctx0" brushRef="#br0" timeOffset="-76876.44">22233 9890 18 0,'0'0'74'0,"0"0"-10"0,0 0-5 16,0 0-11-16,0 0 1 0,0 0-4 0,0 0-8 15,0 0-4-15,0 0-2 0,0 0-5 0,0 0-4 16,0 0-3-16,0 0 2 0,0 0 1 0,0 0 1 16,0 0-15-16,0 0 2 0,0 0 8 0,0 0-1 15,0 0 3-15,0 0 5 0,0 0-2 0,0 0-3 16,0 0 6-16,0 0 0 0,0 0-6 0,21 3-2 15,-21-3-1-15,7 1-1 0,0-1-3 0,-2 1 6 16,-5-1-14-16,9 0 5 0,-4 0 1 0,1 2-4 0,2-1-4 16,0 0 4-16,0 2-1 0,-2-2 0 0,4 0-2 15,2-1-1-15,-3 2-1 0,2-2 1 0,-3 1 1 16,1-1 0-16,2 0-6 0,0 3 10 0,-1-3-8 16,1 1 8-16,0 2 0 0,-2-2-8 0,3-1 1 15,-4 2-1-15,2 0 0 0,-1-2 1 0,0 2-5 16,0-1 4-16,-1-1-2 0,3 0-1 0,-6 0 3 15,3 4 4-15,2-3-2 0,-5 0 0 0,3 0-2 0,0 2-6 16,-1-2 9-16,1-1 1 0,0 1 6 16,-1 1-18-16,2-1 5 0,3 1 6 0,-2 0-2 0,0 1-1 15,2-3-1-15,-3 0 6 0,2 0-5 0,-2 1 1 16,1 3 2-16,1-2-1 0,-2 0-2 0,-2 1 2 16,3-3-3-16,-1 2 0 0,0-1 1 0,4 2 4 15,-8 0-5-15,4-1-1 0,0-2 0 0,-1 1 9 16,-2-1 2-16,2 0-12 0,0 2 2 0,0 0-1 15,0-1 3-15,0-1 3 0,0 2-8 0,-1-1 14 16,1-1-10-16,-1 0-3 0,1 0 4 0,2 2-3 16,1 1 17-16,-4-3-18 0,5 0 1 0,-5 1 7 0,1-1-10 15,2 1 8-15,-1 1-8 0,0 0 2 16,-1-2-7-16,3 1 3 0,-2-1 12 0,-1 1-4 0,2-1-1 16,-2 1 0-16,0-2 1 0,-1 2-2 0,2 1 0 15,-1 0-6-15,0-2 5 0,-2 0 2 0,1 3 3 16,0-3-3-16,-1 2-3 0,-6-2 3 0,11 1 4 15,-5 1-4-15,-1 0 2 0,0-1-2 0,2 0-3 16,0 0 0-16,-2 1 6 0,2-2-4 0,0 1-5 16,-1 0 1-16,2-1-4 0,-3 3 4 0,3-2 0 15,-3 1 3-15,3-1 2 0,0 2-3 0,-2-3-1 16,-1 0-1-16,-5 0-1 0,9 2 6 0,-4-2-2 16,-5 0-4-16,9 0 7 0,-9 0-2 0,8-2-2 15,-8 2 0-15,5 0 6 0,-5 0 0 0,0 0-6 0,5-3 2 16,-5 3 4-16,0 0-3 0,6-1-2 0,-6 1 1 15,0 0 3-15,0 0 0 0,0 0-3 0,4-2 5 16,-4 2-4-16,4-1 5 0,-4 1-8 0,0 0 3 16,3-3 3-16,-3 3-3 0,0 0 3 0,0 0 2 15,0 0-9-15,0 0 7 0,0 0-2 0,0 0 14 16,0 0-19-16,0 0-6 0,0 0-12 0,0 0-21 16,0 0-43-16,0 0-50 0,0 0-145 0,0 0 65 0</inkml:trace>
  <inkml:trace contextRef="#ctx0" brushRef="#br0" timeOffset="-75638.54">22286 10015 78 0,'0'0'92'15,"0"0"-11"-15,0 0-6 0,0 0-10 0,0 0 0 16,-2-4-8-16,2 4-3 0,0 0-7 0,0 0-3 15,0 0 5-15,0 0-13 0,0 0 3 0,3-4-1 0,0 2-6 16,-3 2-9-16,0 0 4 0,3-3 5 0,-3 3-3 16,0 0-6-16,0 0-1 0,7-1 3 0,-7 1-5 15,0 0-8-15,5-2-2 0,-5 2 6 0,0 0-4 16,9 0-3-16,-1-2 0 0,-8 2 0 0,14 0-2 16,-5 0 0-16,-1-3 4 0,4 6-10 0,-3-6 5 15,2 3-4-15,-1 0 0 0,1 0 2 0,0 0 0 16,1 3 0-16,-1-3 3 0,1 0-4 0,-3 0 0 0,3 0-3 15,0 3 5-15,-1-2-5 0,3 0-1 0,-3 1 4 16,2-1 0-16,-2 1-4 0,1 0 0 0,3 0 4 16,-2 1-6-16,0-2 7 0,7 3-2 0,-2-1-2 15,-1-1 1-15,1 2 0 0,-2-1-1 16,2-1-2-16,1 3 2 0,-7-3 0 0,0-2-2 0,0 3 2 16,1-1-2-16,0 0-3 0,0-1 2 0,-3 1 5 15,2 3-4-15,-1-5 2 0,-3 1 1 0,4 0 3 16,-2 2-1-16,2-3 1 0,-2 0-4 0,2 1 2 15,-1 0-3-15,-1-1-3 0,3 0 1 0,-3 0 3 0,3-1-4 16,-1 1 9-16,-5 0-6 0,-2 0-2 0,3-1 1 16,1 2 0-16,4-1 0 0,-5-1 2 0,1 1 1 15,2 0 0-15,-3 0-1 0,2 0 1 0,-1 0 1 16,-2 0-1-16,2 0 1 0,3 0 0 0,-4 0 0 16,-2 0 0-16,0 0-2 0,3 0-3 0,-2 0 8 15,0 0-6-15,1 0 1 0,-8 0 0 0,11 0-3 16,-3 0 5-16,-3 0-1 0,0 1-1 0,-5-1-1 0,13 0 1 15,-5 0-1-15,-2 0 0 0,-6 0 4 16,9 0-6-16,0 0 3 0,-4 0 1 0,-5 0-3 16,12 0-1-16,-5-1 1 0,-3 2 5 0,-4-1-2 15,9 0 1-15,-9 0-5 0,9 0 1 0,-9 0 10 0,9-1-14 16,-4 1 6-16,-5 0 3 0,7-3-4 0,-7 3 7 16,6 0-5-16,-6 0 0 0,0 0 2 0,5-2-4 15,-5 2 6-15,0 0-10 0,0 0 4 0,8 0-3 16,-8 0 3-16,2-3 5 0,-2 3-3 0,0 0-3 15,0 0 2-15,0 0 3 0,7-3-6 0,-7 3 5 16,0 0-3-16,4-1-1 0,-4 1 0 0,0 0-4 0,6-1 3 16,-3-2 3-16,-3 3 5 0,0 0 0 15,8-1-9-15,-8 1-1 0,0 0 2 0,2-3-17 0,-2 3-34 16,0 0-133-16,0 0-202 0,-9-8 89 0</inkml:trace>
  <inkml:trace contextRef="#ctx0" brushRef="#br0" timeOffset="92685.16">25408 8557 26 0,'0'0'72'0,"0"0"-10"0,0 0-9 16,0 0-2-16,0 0 5 0,0 0-13 0,0 0-5 16,0 0 1-16,0 0-6 0,0 0-1 0,0 0-7 15,0 0 1-15,0 0-2 0,0 0-2 0,-8 4-5 16,8-4 0-16,0 0-6 0,-4 2 2 0,4-2 4 16,0 0-7-16,0 0-2 0,0 0 1 0,0 0 3 15,-2 2-8-15,2-2 1 0,0 0 2 0,0 0-5 16,0 0 6-16,0 0-4 0,0 0 4 0,0 0-2 15,0 0 4-15,0 0 1 0,0 0 6 0,0 0 9 16,0 0-3-16,0 0 0 0,0 0 2 0,0 0 0 0,0 0 4 16,0 0-6-16,0 0 1 0,0 0 2 0,0 0 2 15,0 0 1-15,0 0 3 0,-8-4-7 0,8 4-3 16,0 0-3-16,0 0-1 0,0 0 2 0,4-7-4 16,-4 7-6-16,5-4 2 0,-5 4 7 0,1-5-5 15,3 3 3-15,-1-1-6 0,-1 0 8 0,2-1-1 16,-1 0-5-16,2 1 3 0,-3 0-6 0,6-2 0 15,-2 1 4-15,2-2-6 0,1-3 6 0,-1 7-3 16,-1-8 4-16,0 4-8 0,2 0 11 0,1-4-13 0,-1 4 3 16,3-2 6-16,1-2-7 0,2-1 2 15,-2-1-2-15,4 2 2 0,-2-1-3 0,1 2-1 0,2-1-1 16,1 2 0-16,-1-1 5 0,0 2 2 0,-2 0-3 16,5 1-3-16,-2 0 0 0,0 2-1 0,4 1-4 15,0 0 5-15,4-2 3 0,-8 3-3 0,11-1-3 16,-10 3 1-16,2 0 3 0,6 0 1 0,-8 0-5 15,3 0 3-15,0 5-3 0,-1-3-3 0,5 1 8 0,-6-3-7 16,0 3 2-16,1-3-4 0,5 4 6 16,-8-1 0-16,0 1-4 0,-3-2 3 0,-2 1-3 15,2 0 0-15,-2-1 6 0,-3 0-3 0,2 1-6 0,1 1 0 16,-1-1 2-16,4 1-1 0,-6 1-1 0,4-1 6 16,-2 0-3-16,0-1-5 0,2 4 7 0,-2-2-4 15,-1 0 4-15,0 1-7 0,2-3 5 0,-1 2 0 16,-4-3 3-16,1 2 0 0,-1 0-3 0,0 0-2 15,-1-1 6-15,-3-2-2 0,-1 2-5 0,0 0 3 16,1 0 1-16,-5-3 2 0,5 0 5 0,-5 0-7 16,0 0 1-16,9 0-4 0,-9 0 2 0,2 3 4 15,-2-3-6-15,0 0-2 0,0 0-1 0,0 0 0 16,0 0-4-16,0 0-7 0,0 0-3 0,0 0-2 0,0 0-1 16,0 0-4-16,0 0-2 0,0 0-6 0,0 0-2 15,0 0-1-15,-2-10-4 0,2 10 6 16,-3-7-3-16,3 2 1 0,0 5 7 0,-1-5 6 0,1 2 7 15,0-2-7-15,0 0 9 0,0 0 1 0,1 0 3 16,-1 0 2-16,0 0 8 0,1 1 5 0,1-1 8 16,0 1 3-16,0-1 3 0,-1 2 1 0,0-1 1 15,1 1 11-15,-1-2-1 0,0 3-9 0,0-1 1 16,-1 3 0-16,0 0-1 0,0-7-4 0,0 7 0 0,0 0-9 16,3-2 4-16,-3 2-1 0,0 0 1 15,0 0-13-15,0 0 1 0,0 0 4 0,0 0-5 0,0 0 9 16,6 7-7-16,-6-3 7 0,2-1-3 0,0 1-9 15,2-1 6-15,0-1 6 0,0 3-8 0,1 0 6 16,0 2-1-16,1-1-2 0,2 1 5 0,-4 0-1 16,2-1-2-16,1 0-6 0,-2-2 4 0,0 3 0 15,-2-1-1-15,1-1-4 0,-2-1 5 0,0 2 1 16,-4-1 0-16,0 2-4 0,2-2 7 0,-5 0-5 16,0-1 5-16,0 1-9 0,-1 3 11 0,-1-4-2 15,0 0 0-15,-1 1-4 0,2-1 7 0,2-2-6 16,-1 2-13-16,-1 1 7 0,0-3 2 0,2 3 5 15,1-3-13-15,-1 1-9 0,0 0-12 0,-1 0-18 0,1-2-24 16,-2 0-162-16,6-1-251 0,-11 2 112 0</inkml:trace>
  <inkml:trace contextRef="#ctx0" brushRef="#br0" timeOffset="93070.81">26899 8465 78 0,'0'0'136'0,"0"0"-6"16,0 0-13-16,0 0-15 0,0 0-4 0,0 0-9 15,0 0-16-15,0 0-1 0,0 0-10 0,0 0-3 16,0 0-7-16,0 13-10 0,0-13-1 0,-4 8-9 16,4 0 7-16,-4-5-13 0,3 6 5 0,1-4-3 0,-4 5-4 15,4-2 0-15,0 3 0 0,-4-1-6 0,4 1 2 16,-4 0 0-16,2-2-9 0,1 1 2 0,-2 0-4 16,3 0 4-16,-4-1-7 0,3-1 1 0,1-1 5 15,0 0-8-15,0-2 3 0,0-1-3 0,0 3 1 16,0-4 0-16,0-3 1 0,0 4 3 0,0-4-6 15,0 6 3-15,0-6 1 0,1 4-13 0,-1-4-22 16,0 0-13-16,0 0-17 0,0 0-22 0,0 0-146 16,14-7-243-16,-11 3 108 0</inkml:trace>
  <inkml:trace contextRef="#ctx0" brushRef="#br0" timeOffset="93520.49">27065 8528 80 0,'0'0'148'0,"0"0"-20"0,0 0-7 16,0 0-6-16,1-3-12 0,-1 3-15 0,0 0-4 15,0 0-10-15,0 0-6 0,0 0-14 16,0 0-3-16,0 0-8 0,0 0 4 0,0 0-9 0,0 0-2 15,-15 11-4-15,9-7-2 0,1-1 0 0,-2 1-2 16,-4 1-9-16,-1-2 4 0,1 2-5 0,-2-3-1 16,1 1 3-16,-2 1-5 0,3 1 0 0,0-4-2 15,2 1-2-15,1 1-1 0,3-2 2 0,-3 2-7 16,3-3-2-16,1 2 2 0,4-2 4 0,-5 0-4 16,5 0 0-16,-5 4-2 0,5-4-2 0,-3 2 0 15,3-2 1-15,0 0 1 0,9 5-2 0,-5-1 0 16,5-2 6-16,1 4 0 0,3-1-5 0,0-1 2 0,-2 0 0 15,1 2 4-15,1-3-2 0,-1 2-4 0,0 0 1 16,-1 1-10-16,-2-4 11 0,3 1 2 0,-6-1-1 16,3 2-2-16,-4-3-5 0,4 1 3 0,-4-2 3 15,-1 3-3-15,-4-3 3 0,9-3-3 0,-9 3 0 16,8-2 1-16,-7 0-2 0,-1 2-3 0,6-3 3 16,-6 3-9-16,4-3-12 0,-4 3-17 0,8-2-16 15,-8 2-16-15,5 0-34 0,-5 0-127 0,10 0-250 16,-2 0 112-16</inkml:trace>
  <inkml:trace contextRef="#ctx0" brushRef="#br0" timeOffset="93892.8">27256 8538 38 0,'0'0'105'0,"0"0"-15"0,0 0-5 15,0 0-5-15,0 0-9 0,0 0-11 0,0 0-1 16,0 0-9-16,0 0-4 0,0 0-11 0,0 0 9 16,0 0 0-16,0 0 3 0,0 0-4 0,0 0 4 0,-2 10-4 15,0-5-4-15,2-5 0 0,-4 7 1 16,1-4-5-16,3 1 1 0,-3 3-8 0,1-4-10 0,1 2 12 15,-1 2-13-15,0-2 8 0,1 2-5 0,-2 0-10 16,3 0 4-16,0-2 3 0,2 3-1 0,-2-4-2 16,0 5-5-16,0-3 2 0,-2-2 4 0,2 3-8 15,0-1 4-15,0-4-2 0,0 5-1 0,0-4-3 16,0-3 0-16,-2 6 0 0,2-3-12 0,0-3 12 16,0 5-4-16,2 0-15 0,-2-3-7 0,0 3-18 15,0-5-28-15,0 5-44 0,0-5-93 0,4 4-219 16,-1-3 98-16</inkml:trace>
  <inkml:trace contextRef="#ctx0" brushRef="#br0" timeOffset="94766.14">27336 8577 78 0,'0'0'128'0,"0"0"-5"0,0 0-15 16,0 0-18-16,-5-2-1 0,5 2-16 0,0 0-6 15,0 0-10-15,0 0-3 0,0 0-4 16,0 0-5-16,0 0 1 0,0 0-7 0,0 0-5 0,0 0 1 15,0 0 3-15,0 0-1 0,0 0 9 0,0 0-6 16,0 0 0-16,0 0 0 0,0 0-7 0,0 0-2 16,6-3 3-16,-6 3-7 0,0 0-6 0,0 0-1 15,0 0 2-15,3-3-5 0,-3 3 3 0,0 0-3 16,0 0-6-16,0 0 1 0,0 0 2 0,0 0 5 0,1-4-8 16,-1 4 1-16,0 0-1 0,0 0-5 15,0 0-3-15,0 0 0 0,0 0 2 0,0 0-2 0,0 0 1 16,0 0-4-16,0 0 5 0,0 0-1 0,0 0-3 15,-7 12 0-15,7-8 4 0,-3 1-11 0,3 2 7 16,-1 1-1-16,-2-1 4 0,-1 0-2 0,3 5-4 16,-3-4 6-16,0 2-4 0,3-1 2 0,-4 1 2 15,0-5-2-15,2 2-2 0,2-1 1 0,-1 2 0 0,0-3 1 16,1-2-1-16,-2 3 0 0,2-3-2 16,1 1 1-16,-4-1-1 0,4 2 5 0,0-5-3 15,-2 3 1-15,2-3-2 0,0 0 6 0,-2 4 0 0,2-4 2 16,0 0-1-16,0 0 0 0,0 0-2 0,0 0-5 15,0 0 8-15,9-13-2 0,-5 10-1 0,-4 0-1 16,4-4-3-16,0 2 1 0,1 0 0 0,-4-3-3 16,7 1 3-16,-4 0 0 0,-2-2 2 0,2-1-8 15,3 2 8-15,-4-2-4 0,1 1 5 0,0 2-4 16,-3 0-1-16,6-2-4 0,-5 3 5 0,2-1 2 16,1 1-6-16,-1 0 5 0,1 1-5 0,-1 0 3 0,-1-1 1 15,3 3 0-15,-2-2-2 0,0 1 3 16,1 1-5-16,-2 0 1 0,0 1-1 0,2 0 2 15,-1-3 2-15,0 5-3 0,-4 0 6 0,8-2-2 0,-3 1-5 16,-5 1 8-16,7 0-4 0,-7 0 0 0,7 0-4 16,-7 0 0-16,6 0-3 0,-6 0 3 0,8 1-1 15,-8-1 0-15,4 4 2 0,-2-1 3 0,-2-3-1 16,1 6-4-16,1-3-4 0,0-1 4 0,-2 4 2 16,2-2 4-16,-2 1-1 0,0-2 2 0,0 4-2 15,0-2-3-15,0 2 2 0,0-1 0 0,1 1-1 16,0-1-4-16,-1 1 7 0,1-2-6 0,-1 3 2 15,2-1-3-15,-2-2 7 0,2 2 0 0,-2 0-11 16,2 1 8-16,-2-1 3 0,0-2 3 0,0 2-7 16,2 0 2-16,-2 0-2 0,0-2 0 0,3 0 5 0,-3-1-2 15,3 0 3-15,-3 1-4 0,2-1 1 0,-2-4 0 16,2 5-2-16,-2-2-2 0,0-3-7 0,0 0-8 16,0 0-24-16,0 0-27 0,0 0-44 0,0 0-142 15,0 0-275-15,-16-10 121 0</inkml:trace>
  <inkml:trace contextRef="#ctx0" brushRef="#br0" timeOffset="94989.84">27350 8623 86 0,'13'-1'171'16,"2"2"-17"-16,-1 0-17 0,4-1-15 0,1 4-10 15,-6-2-14-15,1 0-7 0,0 1-21 0,-3-2-27 16,1 4-33-16,-5-2-51 0,-1 0-135 0,-1-3-190 16,-1 0 84-16</inkml:trace>
  <inkml:trace contextRef="#ctx0" brushRef="#br0" timeOffset="100635.11">27993 8811 55 0,'0'0'106'0,"0"0"-6"0,0 0-8 16,0 0-9-16,-4-5-9 0,4 5-5 0,0 0-12 0,0 0-4 15,0-4-7-15,0 4-7 0,-4-3 2 16,0 1-10-16,4 2-2 0,-10 0-4 0,5-3 7 0,-3 3-10 16,3-4 3-16,5 4 6 0,-14-3-7 0,7 2 8 15,0 1 4-15,3-1-4 0,4 1-6 0,-12 0-3 16,12 0 0-16,-7 2 1 0,3 0-3 0,4-2-5 15,-5 5 0-15,4-2-1 0,0 1-5 0,1 1 2 16,1 0-1-16,2 0-5 0,-2 3 2 0,3-1 2 16,-2-2 0-16,5 3 3 0,0 2-10 0,-2-4 4 15,-3 1-3-15,1 0-3 0,1-2 5 0,0 2 0 16,0-1-1-16,-3-1-3 0,4 1 1 0,-3-3 3 0,0 4-2 16,-1-5-1-16,2 3-4 0,-2 0-2 0,-1-2 4 15,0 1-3-15,0-4 4 0,0 5-3 0,0 0 1 16,0 0 4-16,0-5-5 0,-4 4 2 0,3-1 1 15,-1 0 3-15,0 1-2 0,2-4-5 0,-5 4 2 16,5-4-3-16,-1 3 9 0,-3-2-2 0,0 1 4 16,4-2-1-16,-5 4 2 0,1-3-2 0,4-1 0 15,-7 0 0-15,7 0 1 0,0 0-1 0,-10 0 2 16,10 0-1-16,0 0-2 0,-8-1-1 0,8 1-15 16,-4-4-12-16,4 4-13 0,0 0-26 0,-7-1-40 15,7 1-116-15,-4-4-236 0,4 4 105 0</inkml:trace>
  <inkml:trace contextRef="#ctx0" brushRef="#br0" timeOffset="101054.64">28026 8840 47 0,'0'0'127'15,"3"-2"-10"-15,-3 2-14 0,0 0-19 0,0 0-5 16,0 0-3-16,9 0-10 0,-9 0-5 0,0 0-5 0,3 5-4 16,-3-5-6-16,2 7-15 0,-1-3 9 0,-1 0-5 15,1 2-5-15,-2-1 0 0,0 2-4 16,-2-1-3-16,2 2 2 0,0-1-3 0,-2 2-3 0,-2 0-1 16,5-2-1-16,0 1 0 0,0-1 0 0,0 3 0 15,3-5-3-15,-1 4-9 0,-2-5 2 16,0 4 1-16,3-3 1 0,-1 0 7 0,-1-2-8 0,2 3-3 15,-2-3 5-15,2 0 1 0,-3-3 8 0,5 1-1 16,-5-1 5-16,6 0 1 0,-6 0 5 0,9-6-4 16,-5 0-2-16,3 2 3 0,-2-1-5 0,0-2 1 15,-1 1 2-15,4 2-1 0,-2-5 1 0,-1 4-3 16,1 1 0-16,-2-3 1 0,4 3-7 0,-5-1 2 0,3 0-8 16,-3 1 8-16,1 1-5 0,0 1 2 15,2-1-2-15,-4-1-3 0,0 2-6 0,-2 2 5 0,4-5-7 16,-3 3 2-16,-1 2-7 0,4-3-13 0,-4 3-19 15,0 0-17-15,0 0-15 0,0 0-42 0,0 0-153 16,0 0-282-16,8 0 124 0</inkml:trace>
  <inkml:trace contextRef="#ctx0" brushRef="#br0" timeOffset="101907.26">28264 8876 27 0,'0'0'94'16,"0"0"-14"-16,0 0-8 0,0 0-8 0,-4 12 1 16,4-12-20-16,0 3-1 0,0-3 3 0,0 0-3 15,0 0 2-15,0 5 2 0,0-5 2 0,0 0 9 16,0 0-1-16,0 3 6 0,0-3 0 0,0 0-7 15,0 0-9-15,0 0 6 0,0 0-5 0,0 0-3 16,0 0-3-16,0 0-7 0,0 0 3 0,0 0-7 0,0 0-4 16,0 0 4-16,0 0-9 0,0 0-2 0,0 0 0 15,0 0-1-15,0 0 2 0,0 0-5 16,0 0-2-16,0 0 5 0,0 0-2 0,0 0 3 0,0 0-7 16,0 0-1-16,0 0-6 0,0 0 6 0,0 0-7 15,0 0 3-15,0 0-4 0,0 0 1 16,0 0-1-16,0 0-2 0,0 0 3 0,0 0-1 0,-1 4-4 15,1-4-1-15,-2 6 0 0,2-2-2 0,0 1 8 16,0-1 0-16,2 2-5 0,-4 1-2 0,2-2 4 16,0 2-2-16,-1-2-2 0,2 4 4 0,-2-5 0 15,0 2-1-15,0 1 0 0,1-2 1 0,-2-1-1 16,2 1 0-16,-1-2-2 0,1-3 6 0,0 7 0 0,0-7-9 16,-1 3-1-16,1-3 8 0,1 3 2 15,-1-3 2-15,0 0-5 0,0 0 3 0,0 0-1 0,-3 4 1 16,3-4 2-16,0 0-11 0,0 0 5 0,0 0-1 15,0 0 3-15,0 0-2 0,0 0 2 0,0 0-1 16,0 0 0-16,0 0 3 0,0 0-3 0,0 0 3 16,0 0 0-16,0 0 2 0,0 0 0 0,0 0-3 15,0 0 2-15,0 0-1 0,0 0-1 0,0 0 1 16,0 0-2-16,0 0-2 0,0 0 2 0,-7-9 0 16,7 9-4-16,0 0 1 0,0 0 3 0,0 0-3 15,0 0-4-15,0 0 4 0,0 0 0 0,0 0-3 16,0 0-3-16,0 0 2 0,0 0 1 0,0 0 0 0,0 0 4 15,0 0 1-15,0 0-4 0,0 0-4 16,0 0 2-16,0 0 4 0,0 0 2 0,0 0-3 0,0 0 3 16,0 0-2-16,0 0 2 0,0 0-2 0,0 0-9 15,0 0 9-15,0 0-2 0,0 0 1 0,0 0-2 16,0 0 2-16,0 0 0 0,0 0 2 0,9-5-8 16,-7 2 5-16,2 1 2 0,-1-1 0 0,1 0 1 15,-2 1-1-15,3-2-4 0,0-1 3 0,0-1 5 0,-1 1-1 16,0 1-8-16,0-3 4 0,-1 2 2 15,-1 3-5-15,2-3-2 0,-1-1 6 0,-1 2-1 16,2 2-1-16,-3-1-1 0,-1 3 1 0,3-5 3 0,-3 5-4 16,3-4 2-16,-1 1-5 0,0 1 2 0,-2 2-5 15,7-3-3-15,-7 3-2 0,6-2-6 0,-6 2-3 16,0 0-6-16,6-2-2 0,-6 2 8 0,0 0-7 16,4-2-2-16,-4 2-3 0,0 0 3 0,0 0-5 15,0 0-1-15,0 0-3 0,0 0-8 0,0 0-17 16,0 0-36-16,0 0-111 0,0 0-230 0,0 0 101 15</inkml:trace>
  <inkml:trace contextRef="#ctx0" brushRef="#br0" timeOffset="103120.51">28033 8869 78 0,'0'0'80'0,"0"0"-10"16,0 0-3-16,-5 0-8 0,5 0-5 0,0 0 5 15,0 0 3-15,-11 2-3 0,11-2-3 0,-5 1-4 0,1 1 0 16,4-2-5-16,-7 3-12 0,7-3 7 0,-4 5-11 16,0-1 2-16,0 0-5 0,3-1-5 0,-2 1 0 15,-1 0-8-15,4 1 5 0,-2-1 2 0,-1 1-10 16,2-1 0-16,-3 2 3 0,4-1-4 0,0 0 1 15,0-1 0-15,0 1-5 0,-1 0 4 0,1-2-19 16,0-3 18-16,0 9-1 0,0-6-5 0,1-2 8 16,-1-1-2-16,4 5 1 0,-3-2-4 0,-1-3 6 0,5 2 5 15,-1-1-4-15,-4-1 1 0,13 2-5 16,-13-2-1-16,10-2 0 0,-1 2 5 0,-1-1-4 16,2-3 1-16,-2 3-3 0,1-3 1 0,1 2-1 0,-2-1 2 15,-1-1-5-15,1-1-1 0,-3 2 4 16,1 1 0-16,1-5 0 0,-2 4-3 0,1 1-2 15,-2-2-1-15,-1 0-6 0,2 2 14 0,-3-1-10 0,2 0-2 16,-4 3 7-16,3-4-5 0,-3 4 4 0,4 0-8 16,-4 0 7-16,0 0 1 0,3-2-4 0,-3 2 6 15,0 0-2-15,0 0 2 0,0 0-3 0,4-3-1 16,-4 3 3-16,0 0-1 0,0 0-2 0,0 0-3 16,0 0 3-16,0 0-2 0,0 0-5 0,0 0 5 0,0 0 1 15,0 0-1-15,0 0-2 0,0 0 3 16,0 0 0-16,0 0-3 0,4 8 4 0,-4-8-4 0,-2 4 5 15,2-4-3-15,-2 6 0 0,2-6 1 0,0 7 0 16,0-3-4-16,0 0 7 0,0 0-3 0,0 0-2 16,0-4 3-16,0 5-1 0,2 0 4 0,0-2-4 15,-2-1 1-15,0-2-3 0,4 7-1 0,-2-4-5 16,0-1-10-16,-2-2-13 0,4 4-34 0,-2-1-44 16,-2-3-100-16,9 0-225 0,-9 0 100 0</inkml:trace>
  <inkml:trace contextRef="#ctx0" brushRef="#br0" timeOffset="103714.92">28306 8903 44 0,'-1'3'89'0,"1"-3"-7"0,-1 4-20 0,1-4 7 0,0 0-6 15,0 4-8-15,0-4-5 0,0 0-6 0,-2 4-5 16,2-4 0-16,-1 5 0 0,1-5-10 15,0 4-4-15,0-4 0 0,-3 5 1 0,2-2-9 0,1-3-1 16,-1 5-4-16,0-1 5 0,-1 1-4 0,1-2 6 16,1-3-1-16,0 6-15 0,-1 0 8 0,1-6 0 15,0 2 1-15,0-2 3 0,-2 4-2 0,2-4 3 16,0 0-10-16,2 5 3 0,-2-5 3 0,0 0 1 16,0 0 0-16,0 0-4 0,0 0-3 0,0 6 8 15,0-6 0-15,0 0-5 0,0 0-4 0,0 0 1 16,0 0 4-16,0 4-4 0,0-4 9 0,2 3-3 15,-2-3-7-15,3 4-2 0,-3-4 14 0,1 6-4 0,0-5-1 16,2 3 5-16,-3-4-3 0,4 4 8 0,-1-3-2 16,-3-1 3-16,4 4 8 0,-4-4 6 0,4 1-1 15,-4-1 5-15,0 0-1 0,9-1 0 0,-9 1 0 16,11-2 0-16,-5 0 1 0,-2 1-2 0,-1-3-5 16,1 1-3-16,0 0-6 0,1 0-1 0,-3-1 2 15,5 0-2-15,-6 0-4 0,3 0-3 0,-2 1 1 16,1-2-8-16,1 1-1 0,-2 2-1 0,1-4 2 15,1 4 4-15,-1-2-4 0,-3 4-2 0,6-5-3 16,-6 5-10-16,1-3-14 0,3 2-12 0,-4 1-14 16,0 0-20-16,3-4-26 0,-3 4-42 0,2-3-129 0,-2 3-282 15,7-1 125-15</inkml:trace>
  <inkml:trace contextRef="#ctx0" brushRef="#br0" timeOffset="112215.57">27997 9147 35 0,'0'0'34'0,"0"0"1"0,0 0-10 15,0 0 1-15,0 0 0 0,0 0-1 0,0 0-5 16,0 0 2-16,0 0 1 0,0 0 5 0,0 0-1 15,0 0 7-15,0 0-6 0,0 0-3 0,0 0 6 16,0 0-1-16,0 0 0 0,0 0-2 0,0 0 1 0,0 0 1 16,0 0 1-16,0 0 0 0,0 0-9 15,0 0 0-15,0 0-3 0,0 0-7 0,0 0 8 16,0 0-3-16,11 7-2 0,-11-7 1 0,9 1-2 0,-1-1 1 16,0 2-4-16,0-2 0 0,-1 3 2 0,2-1-1 15,0 0 2-15,-2-1-8 0,1 1 3 0,2 0-1 16,-2-2-3-16,-2 2 1 0,-1-2-2 0,-1 3-1 15,0-3 0-15,-4 0 3 0,8 2-3 0,-8-2 1 16,6 0-1-16,-6 0-3 0,0 0-3 0,0 0-1 16,0 0-6-16,0 0-11 0,0 0-12 0,0 0-22 15,0 0-82-15,0 0-149 0,-16 4 67 0</inkml:trace>
  <inkml:trace contextRef="#ctx0" brushRef="#br0" timeOffset="112719.07">27958 9238 34 0,'0'0'109'0,"0"0"-16"0,0 0-10 0,0 0-10 0,0 0-4 15,0 0-12-15,0 0 3 0,0 0-12 0,0 0-5 16,0 0 11-16,18 4-11 0,-13-2 7 0,2-2-16 16,-1 5-6-16,6-3 5 0,-3 0-5 0,1 1-1 15,1 1-4-15,-3-3-2 0,2 2-3 16,-1-2 0-16,0 0 7 0,-1 1-10 0,-2-1 7 0,1 0-8 15,-1-1-2-15,0 1 3 0,-6-1-7 0,0 0 0 16,5 3 4-16,-5-3-6 0,6 2 7 0,-4 0-7 16,-2-2-1-16,0 0-5 0,0 0-22 0,0 0-20 15,0 0-29-15,0 0-108 0,0 0-194 0,5-5 87 0</inkml:trace>
  <inkml:trace contextRef="#ctx0" brushRef="#br0" timeOffset="119349.07">27629 9024 51 0,'4'-5'87'16,"-2"2"-5"-16,3-3-10 0,-1 3-9 0,1-2 2 15,-1-2-15-15,0 2-1 0,2 0-5 0,-3 1-11 16,4-2 0-16,-3-1-4 0,1 3 0 0,-1-2-7 16,0 1 3-16,1 1-6 0,1 2-4 0,-2-3-2 15,1-1 6-15,-1 2-9 0,0 2 7 0,0-3-11 16,1-1 10-16,0 2-7 0,-4 2 5 0,6-5-8 16,-6 2 0-16,4 1 5 0,-1-2-10 0,0 1 6 0,-3-4 0 15,3 4 9-15,1-2-6 0,-4 2-3 0,3-2 2 16,-1-3-2-16,1 2-3 0,-2 1 4 0,1-1-9 15,-2 2 6-15,4-2 5 0,-2 1-6 0,2 2-3 16,-3-3 4-16,1 3-1 0,0-3 1 0,-1 3-2 16,1-2-3-16,-2 2 4 0,3 0 6 0,-3-2-11 15,-1 2 6-15,3 0 3 0,-2 0 1 0,-1 0 2 16,0 0-1-16,0-2-1 0,1 2-3 0,-1-4-3 0,-1 6 2 16,1-4 4-16,-1 0-3 0,-2 1-6 15,2-3 7-15,0 4 2 0,-1-3 0 0,1 2-8 16,0 0 11-16,1 0-7 0,-2 1-2 0,1-1 2 0,0 2-4 15,0-1 6-15,1 1-5 0,0 4 1 0,-2-5-3 16,2 0-3-16,0 5 8 0,0 0-5 0,-1-7 4 16,1 7-3-16,0-3-5 0,1-2 6 0,-1 5-2 15,0-5 0-15,-2 1 4 0,2 4-3 0,-2-5 3 16,0 0-4-16,-1 1 2 0,-2-1-5 0,0 2 7 16,1-2 0-16,-1 0 1 0,1 0-3 0,-1 0 6 15,-1-2-5-15,-2 4-2 0,3-6-4 0,-3 6 6 0,0-4-1 16,1 2-11-16,3 1 10 0,-1 2-1 0,1-3 5 15,-4 0 1-15,2 1-2 0,0 1-3 16,-1-1 0-16,2-2 0 0,1 3 7 0,-3-1-11 0,0 2 4 16,1-4 3-16,1 2 0 0,0 1 3 0,-3-1-5 15,3-2-1-15,-1 3-1 0,0 0-1 0,0 2 2 16,0-4 0-16,1 3 4 0,-2-1 3 0,1 1-6 16,-2-3-2-16,-1 1 5 0,0-2 0 0,0 2-3 15,3 1 0-15,-2 1 0 0,2-1 8 0,-6 1-9 0,6 0 2 16,-2-1-7-16,3 1-1 0,0-1 8 15,-1 0-2-15,-1 2 1 0,2-2 0 0,0 2 2 0,1-1 1 16,-2-1-3-16,1 2-1 0,-1-2-4 0,0 3 3 16,6 0 2-16,-10-3-3 0,2 3 2 0,2 0 0 15,0-1 1-15,-2 0-1 0,1-1-1 0,0 1 0 16,1-3 2-16,-2 4 4 0,0-2-3 0,-1 2-1 16,4 0-3-16,-4-1-5 0,4 0 8 0,-3-2-5 15,1 2-3-15,-1-1-3 0,-5-2 11 0,4 4-4 16,3-3 1-16,0 2 3 0,-1 0-11 0,0-1 13 15,0 1-6-15,-1 1 2 0,3-3 1 0,-2 2 2 0,-2-2-3 16,4 3 3-16,-3 0-6 0,1-2 3 16,7 2 1-16,-15 0 2 0,10 0-3 0,-3 0-2 0,8 0 3 15,-14 2-15-15,8-4 8 0,1 4 9 0,-3 0-8 16,8-2 4-16,-11-2-1 0,6 4 6 0,-2-2-6 16,-2 1 1-16,3 0-3 0,-2-1 6 0,-1 1 1 15,9-1 3-15,-11 0-3 0,3 2-3 0,3-1 8 16,-1-1-7-16,6 0-2 0,-12 2 7 0,7-2-5 15,-1 2 0-15,-1-2-6 0,3 3 8 0,4-3-5 16,-10 2 4-16,8 0 1 0,2-2 0 0,-8 1-11 16,8-1 10-16,-9 5 0 0,6-3 4 0,-3 0-5 15,2-2-15-15,4 0 7 0,-9 5 1 0,4-3 12 16,0 0-10-16,2 1 6 0,-3-3 3 0,2 4 1 0,4-4-5 16,-7 3-1-16,3 3 0 0,-1-2-1 0,-3 0 4 15,6 0-8-15,-2 0 1 0,0 1 9 0,0-2-6 16,0 3 2-16,-1-3 0 0,1 1 2 0,-2-1-4 15,2 1 2-15,0-2 0 0,0 2-5 0,0-2 9 16,-1 2-6-16,4-1 3 0,-3 0 1 0,-1 0-3 16,1 0-2-16,-1 1-10 0,1-1 8 0,0-1 0 15,1 3 3-15,0-2 2 0,-2-1 1 0,1 1 1 16,-1 1-2-16,1-2 1 0,0 2 3 0,-1-1-6 0,1 0 3 16,-1-1-1-16,2 1 1 0,-3-1 0 0,3 3-8 15,-1-2 6-15,0-1 3 0,-1 3 0 0,3 0 1 16,-3-1-11-16,2 0 6 0,1 1-4 0,0-1 7 15,0 0 2-15,1-1-3 0,0 3-11 0,-2-1 11 16,3-1 2-16,-1 0-3 0,1 1 2 0,-1 1-3 16,2-2 5-16,-2 2-3 0,2-3 0 0,-1 2 1 15,0 0 0-15,0-3-8 0,1 4 6 0,1-2 2 16,-2-1-4-16,0-3 4 0,0 7 1 0,0-3 1 16,1 0 2-16,-1-4-7 0,1 6-2 0,2-3 0 15,-2 2 0-15,0-3 4 0,1 0-4 0,-1 2 5 16,0 1-5-16,2-1-2 0,0 0 7 0,-1-1-1 0,-1 2-1 15,0-1-2-15,1-1 0 0,-2-3 3 0,2 5-1 16,1 0 3-16,-1-3-4 0,0 3-2 0,-2-5 1 16,3 6 0-16,-1-1 5 0,0-2 1 0,1-1-8 15,2 1 6-15,-3 1-4 0,2-1 4 0,-3 1-3 16,3-1 2-16,0 0 0 0,1 1-5 0,-1-1-4 16,1 0 12-16,0 1-3 0,0 1-2 0,1-1 2 0,-3-1 4 15,4 2-7-15,0-2 2 0,-3-1 3 16,1 3-2-16,2-2-3 0,-2 0-6 0,0 1 10 0,1-2 2 15,1 3-4-15,-2-2 0 0,0 0 0 0,3-2 0 16,-1 2-1-16,0 1 4 0,-1 1-5 0,1-2 0 16,-1-3 5-16,0 2-3 0,-1 1 7 0,2 1-9 15,-2-1 2-15,2-1-3 0,-1 2 0 0,0-4 3 16,1 1-1-16,-2 2 2 0,2-1 2 0,0 2-2 16,-2-3 1-16,1 1-12 0,-1 1 8 0,4-2 2 15,-2 2-6-15,0-2 10 0,-2 3-1 0,3-2-1 16,1-1 2-16,1 1-5 0,-3 1-4 0,0-1 2 15,1 1-3-15,-2-1-3 0,5 0-7 0,-4 1-4 16,0-3 6-16,-1 3 6 0,0-2-4 0,0 0-4 0,1 3 9 16,1-4-1-16,-2 2 2 0,1-2-3 0,1 1 5 15,-1 1-5-15,1-1 5 0,-2 0-1 0,0 0 3 16,3 1-9-16,0 0 9 0,-4-2 4 0,4 1-9 16,-4 1 5-16,3-2-1 0,-1 2 3 0,0-2-2 15,-7 0 0-15,14 0 3 0,-6 0-8 0,-3 2 11 16,4-2-14-16,-3 0 11 0,1 0 3 0,-1 1-12 15,2-1 6-15,-8 0 1 0,10-1 2 0,-2 1 6 16,-8 0-12-16,10 0 2 0,-10 0 5 0,10 0 3 0,-6 1-4 16,2 0 2-16,-6-1-6 0,13 0-11 15,-8 0 14-15,-5 0 0 0,12 1 7 0,-7-1-9 16,0 1 6-16,-5-1-2 0,11 0 3 0,-5 0-9 0,1 1 5 16,-7-1 5-16,10 0-7 0,-4 1-3 0,-6-1 6 15,12-1 2-15,-4 1-4 0,-2 0 4 0,-6 0-3 16,12 1 1-16,-7-1-6 0,0 0 7 0,4 0-3 15,-9 0 2-15,10 0 3 0,-2 0-9 0,-8 0 1 16,13-1 0-16,-8 1 6 0,-5 0-8 0,10 0 4 16,-5-1 10-16,3 0-8 0,-8 1 3 0,9-2 2 15,-4 2 2-15,0-3 2 0,2 3-3 0,0-2 0 0,-2 0-1 16,2 1 1-16,0 0-4 0,-2-2 3 0,2 2-4 16,-2 0 5-16,1 0 1 0,-2 1-1 0,3-2-1 15,-1 1 7-15,0-1-11 0,-1 0 2 0,1-1-7 16,0-1 7-16,-3 2-1 0,4-1 2 0,-2 0-2 15,0-3 2-15,-1 2-4 0,1-2 3 0,3 1-3 16,-2-5 3-16,-2 3-6 0,1-4-8 0,3-1-11 16,-4 2-13-16,2-3-11 0,1-2-32 0,-4 4-28 15,4 0-53-15,-1-5-172 0,2 8 77 0</inkml:trace>
  <inkml:trace contextRef="#ctx0" brushRef="#br0" timeOffset="162835.84">28132 9633 30 0,'0'0'113'0,"0"0"-3"0,0 0-7 0,0 0-18 16,0 0-3-16,0 0-6 0,0 0-6 0,0 0-9 16,0 0-9-16,0 0-1 0,0 0-6 0,1-8-6 0,-1 8-3 15,0 0-16-15,0 0 3 0,0 0 5 0,0 0-2 16,0 0-9-16,0 0 1 0,0 0-4 15,0 0 0-15,0 0 1 0,4 12 3 0,-4-8-4 0,-4 3 0 16,4-2 5-16,-1 1-14 0,2 2 11 0,-2-2-11 16,-1 3 8-16,0 1 2 0,-3 0-5 0,3 2 2 15,-1 0 3-15,-1-1-2 0,0 2-2 0,2-2-6 16,-1 4 8-16,1 0-6 0,0-2 8 0,-1 1-11 16,1-2 9-16,-1 2-9 0,1-1 14 0,-1 4-3 0,1-3-1 15,-2-4-2-15,3 6-1 0,-1-4 2 16,0 1-3-16,0-1-3 0,-1-1 2 0,3-2-4 0,-1 1 1 15,-2-1-1-15,3 1 0 0,-2-3 2 0,2 0-2 16,0-2 1-16,0 0-6 0,-3-3 6 0,3-2-3 16,-1 7 2-16,1-2 3 0,-1-3-4 0,1-2 1 15,0 0 5-15,1 4-6 0,-1-4 1 0,0 0-2 16,0 0 6-16,0 0-3 0,10-11-1 0,-10 9-1 16,0 2-4-16,0-9 2 0,1 2 2 0,1 2-2 15,-1-1-5-15,0-4 1 0,1 1-2 0,0-3-4 16,-1 2-1-16,1-2 1 0,0 0-4 0,-2 1 7 0,3 0-15 15,-1-2-4-15,0 2 8 0,3-1-3 16,-3 2-3-16,1-2-4 0,-1 0 1 0,5-3-8 16,-3 4 1-16,1-1 0 0,2 2 10 0,-3-3-3 0,1 1 7 15,-1 0-4-15,0 2 12 0,1-3-5 16,-1 2-6-16,0-1 10 0,0 2 11 0,-1-2-4 0,1 3 1 16,0 0-8-16,-3 1 7 0,3-1 5 0,0 3-2 15,-4-1 8-15,5 0 1 0,-4 1 2 0,2 1-7 16,-2-1 4-16,3 0 2 0,-3 1 6 0,-1 1-11 15,4 1 7-15,-4-1-13 0,4 2 2 0,-3-3 6 16,1 2-1-16,-2 3 4 0,2-3-2 0,-2 3-1 0,0 0 0 16,0-4-4-16,0 4 2 0,0 0 0 0,4-2 1 15,-4 2-2-15,0 0-18 0,0 0 21 16,0 0-10-16,0 0 2 0,0 0 7 0,0 0-7 0,0 0 3 16,0 0 3-16,6 6-5 0,-3-3 6 0,-3-3 0 15,1 3-4-15,2 2 2 0,-3-5-1 0,2 6 3 16,0-3-2-16,-1 1-4 0,0 1 2 0,-1 0-4 15,3-2 0-15,-1 4 9 0,1-1-6 0,0 3 3 16,0-1-5-16,0 3 8 0,-2-1 4 0,2 0 1 16,-1-1-4-16,1 4 3 0,-2-2 2 0,0-1 1 15,-1 2 3-15,2 2-4 0,-2-3 0 0,0-2-2 0,2 4-1 16,-1-1 2-16,1-1-8 0,0 1 6 0,1-1-4 16,2 5 6-16,-1-4-2 0,1 0 0 15,-1 3-6-15,1 1 4 0,-1-1 5 0,0-5-17 0,0 0 13 16,0 2-3-16,0-4 1 0,1 1-3 0,-3-2 2 15,-1 0-4-15,1-2 0 0,2-2 4 0,-2 1 0 16,0-1 0-16,-2 0-1 0,0-3-10 0,6 2-13 16,-6-2-19-16,0 0-26 0,0 0-63 0,0 0-86 15,4-9-231-15,-2 4 102 0</inkml:trace>
  <inkml:trace contextRef="#ctx0" brushRef="#br0" timeOffset="163161.21">28093 9851 104 0,'0'-4'198'0,"0"4"-16"15,0 0-18-15,0 0-10 0,0 0-24 0,8-4-9 16,-8 4-12-16,8-1-12 0,-8 1-8 0,5-2-7 0,-5 2-9 16,7-1-8-16,-7 1-6 0,9 1-6 15,-9-1-6-15,11-1-7 0,-6 0-5 0,-5 1-13 0,14-1-2 16,-6-1-9-16,-2 2-7 0,2 0-9 0,2-2-5 16,3 1-9-16,-4-1-14 0,5 0-1 0,-2 1-32 15,0-3 4-15,-1 3-2 0,-1-3-9 0,2 3-18 16,-2-1-30-16,0 0 8 0,1-2-82 0,-3 1-211 15,-2 0 93-15</inkml:trace>
  <inkml:trace contextRef="#ctx0" brushRef="#br0" timeOffset="163611.52">28353 9792 551 0,'4'-1'-24'0,"1"-1"33"0,-5 2 20 0,4-3 9 16,-4 3 6-16,6-2 3 0,-6 2-4 0,0 0-2 15,8-1 6-15,-8 1-1 0,5-2 6 0,-5 2 4 0,4-3 2 16,-4 3 0-16,10-1 5 0,-6 0-8 16,-4 1-1-16,9-2-3 0,-4 2-1 0,0-2-2 15,-5 2-6-15,13 0-5 0,-13 0-5 0,9 2 3 0,-4-2-8 16,3 2 1-16,-2-1-3 0,1 3-3 0,-2-2-6 15,0 1 6-15,-1 0-11 0,3-1 4 0,-2 3-2 16,0-1-4-16,3 2-2 0,-5-3 1 0,2 3 0 16,0-1 4-16,-1 1-4 0,0 0-3 0,-1 0 3 15,1 0 1-15,-2 0-5 0,-1-2 3 0,-1 1-2 16,2 0-1-16,0-1 1 0,0 0-1 0,-2-2 1 16,0-2-2-16,2 7-2 0,-2-7 1 0,3 2-1 0,-3-2 3 15,2 5 1-15,-2-5-2 0,1 2-1 0,-1-2-5 16,0 0 1-16,0 4-4 0,0-4 9 0,0 0-1 15,2 5-2-15,-2-5 2 0,0 5-2 0,0-5 3 16,-2 6-3-16,2-6 1 0,-1 5-1 0,-1-1 2 16,2-4 0-16,0 3-1 0,0-3 0 0,-3 4 7 15,3-4 10-15,0 0 9 0,0 0 10 0,0 0 4 16,0 0 4-16,0 0 0 0,0 0-3 0,0 0-2 16,8-12-5-16,-4 8-10 0,-1-4 4 0,3-4-9 0,-2 3-2 15,1-3 4-15,0 2-3 0,2-2-3 16,-1 2 3-16,-1-1-6 0,-1 0 1 0,2 2-5 0,-2 1 1 15,0 1 0-15,1 2-10 0,-1 0 3 0,-3-2 2 16,3 5-2-16,1-1 0 0,3-1 2 0,-3 1-2 16,-1 1-8-16,2 2-14 0,1 0-8 0,-7 0-20 15,12 1-16-15,-4 3-25 0,2-2-36 0,-2 0-35 16,-2 0-163-16,2-1-348 0,0-1 155 0</inkml:trace>
  <inkml:trace contextRef="#ctx0" brushRef="#br0" timeOffset="164144.5">28757 9569 90 0,'0'0'130'0,"9"0"-9"0,-9 0-4 0,0 0-12 16,10 4-12-16,-5-1-9 0,-1-1-5 0,0 2-4 16,2-1-4-16,-4 0 0 0,1 2-12 0,1 1 2 0,-2-1 3 15,1 5-7-15,1-3-5 0,0 3 0 16,0-2-7-16,-3 6-6 0,-1-2 5 0,4-1 5 15,-3 5-3-15,-1 1-2 0,2-2-3 0,-2 1-3 0,0 1 0 16,2-2-1-16,-2-1-5 0,0 1-7 16,0 2 4-16,0 0-3 0,0-8-3 0,0 6-1 0,1-3 1 15,-1-1-7-15,4 1 4 0,-4 1-6 0,3-3-1 16,-2-1 0-16,4 2 0 0,-2-4 0 0,-2-1-8 16,2 0-3-16,0 1-21 0,0-2-17 0,-2-1-29 15,2-3-37-15,-3-1-77 0,0 0-103 0,0 0-305 16,0 0 135-16</inkml:trace>
  <inkml:trace contextRef="#ctx0" brushRef="#br0" timeOffset="164331.53">28887 9791 13 0,'21'-2'147'15,"8"2"-9"-15,-8 0-14 0,0 2-22 0,-3-4-11 16,-2 4-21-16,-4-2-23 0,2 0-25 0,-1 0-30 16,0 0-31-16,-3 0-27 0,-1-2-42 0,5 0-115 15,-6 1 52-15</inkml:trace>
  <inkml:trace contextRef="#ctx0" brushRef="#br0" timeOffset="164794.39">29466 9774 39 0,'-2'-2'169'0,"2"2"-18"0,0 0-18 0,0 0-11 16,0 0-15-16,0 0-6 0,0 0-14 0,0 0-12 15,0 0-4-15,-8 11-4 0,4-7-13 0,0 0-17 0,1 6 9 16,-3-3-2-16,1 2-4 0,0-4-6 0,0 5 4 16,1-3-9-16,-1 4 1 0,1-1-1 0,2-4-4 15,-1 4 6-15,3-4-3 0,0 1-10 0,0-2 6 16,1 4 2-16,3-5-7 0,-1-1 0 0,1-1-3 16,2 3-1-16,-3-5 2 0,-3 0-7 0,12-3-1 15,-4 0 3-15,-1-2 3 0,1 1-3 0,1-5-6 16,-4 1 2-16,3 1-1 0,-4-2 3 0,1 1-7 15,-4 2 3-15,2 0-9 0,-2-1 8 0,0 2-2 16,2 0 0-16,-2-1-2 0,-1 2-2 0,0 0 0 16,0 4 2-16,3-5-2 0,-3 5 2 0,0-5 1 0,0 5-1 15,0 0-2-15,0 0-4 0,0 0 2 0,0 0 3 16,0 0 0-16,0 0 2 0,0 0-4 0,0 0 2 16,0 0-1-16,0 0 5 0,0 0 0 0,0 0-3 15,0 0-3-15,0 0 4 0,0 0-3 0,0 0 2 16,0 0-3-16,0 0-15 0,0 0-23 0,0 0-60 15,0 0-182-15,4-2-305 0,-3-1 135 0</inkml:trace>
  <inkml:trace contextRef="#ctx0" brushRef="#br0" timeOffset="165278.38">29896 9518 123 0,'-3'-10'170'0,"-3"2"-1"0,3-1-20 0,-2 1-11 15,1 1-15-15,0 2-10 0,0 0-14 0,1 0-6 16,-3 1-12-16,2 1-5 0,-2 2-11 0,4-2-6 16,2 3-6-16,-10 0-3 0,10 0-4 0,-6 5-6 15,0 1 0-15,2-1 0 0,-1 3 0 0,1 4 0 16,-1 0-6-16,-1 1 2 0,1 3-1 0,0 0-5 16,-1 2 1-16,6-1-7 0,-1 3 4 0,0-2-1 15,-3 0-1-15,1 1-4 0,0-1 1 0,0 0-3 16,-1 2-1-16,2-1 1 0,-1 7-4 0,2-8 4 0,1 1 3 15,0 0-5-15,3 6 3 0,-2 1-1 0,1-9 0 16,2 4-1-16,0 2-9 0,2 4 5 0,-3-8 0 16,-1-2-3-16,4 2-2 0,-1 0-1 0,-3 1 2 15,2-2-1-15,-1 0 0 0,-1 2-2 0,-1-4-1 16,2-1-2-16,-3-2 3 0,0 3-2 0,-1-6-3 16,-2-1-4-16,-1 3-18 0,2-4-14 0,0 0-27 15,-1-3-33-15,-1 1-54 0,0-1-208 0,-1-3-383 16,-2-2 170-16</inkml:trace>
  <inkml:trace contextRef="#ctx0" brushRef="#br0" timeOffset="165470.54">29700 9921 120 0,'22'-6'169'0,"-2"3"-14"0,1-2-15 16,-2 2-18-16,1 1-10 0,-2-2-13 0,1 0-20 16,0 0-21-16,-2 0-37 0,-2-1-26 0,0 2-48 15,-1-2-43-15,-3-3-58 0,2 4-167 0,2-5 75 16</inkml:trace>
  <inkml:trace contextRef="#ctx0" brushRef="#br0" timeOffset="166233.06">30477 9537 90 0,'0'0'151'0,"3"-2"-13"0,-3 2-16 16,0 0-16-16,1-4-11 0,-1 4-8 16,0 0-8-16,0 0-9 0,0 0-7 0,0 0-5 0,6 9-2 15,-4-5 0-15,-1 1-9 0,3 2-3 0,-3 1-4 16,1 0-2-16,0 3 4 0,2-1-3 16,-2 1 3-16,-1-1-8 0,3-2-5 0,-1 6-4 0,-2-6-4 15,2 4 3-15,-1 0-2 0,4-3-10 0,-2 2 4 16,-2-2 2-16,0 3-7 0,2-3 1 0,-1-1-3 15,-1 1 6-15,0-1-5 0,0 1 1 0,2-6-6 16,-3 3 2-16,-1-1-2 0,0 1-1 0,3-6 6 16,-3 5-1-16,2-1 0 0,-2-4 0 0,0 0 0 15,0 0-3-15,0 0 5 0,0 0-5 0,0 0 4 16,0 0 7-16,9-9 2 0,-5 6-5 0,-3-5 1 16,3 1-2-16,4-2 0 0,-1 1-2 0,1-1-1 0,0-3 2 15,3 0-4-15,-4 1 1 0,-1 1-2 16,4-3 2-16,-3 4-2 0,-1 1-2 0,-1-2 4 0,2 3-3 15,-5 0 0-15,2 0 3 0,0 2-4 0,2-1 1 16,-2 2-1-16,0 1-1 0,-2 1-2 0,1-1 0 16,0-1 0-16,-3 4 0 0,3-2-2 0,-3 2 1 15,0 0-4-15,0 0 1 0,9 6 1 0,-8-1 1 16,1-2-1-16,0 1 2 0,-2 4-3 0,2-5 4 16,-1 9 0-16,3-2-1 0,-2 2 0 0,2 0 0 0,-1 0-1 15,4 5 4-15,-3-3-2 0,1 3-1 16,0-2-3-16,3-1-1 0,-3 0 3 0,2-3 1 0,-1-2 0 15,-1 1 1-15,0-3 0 0,-1 0 3 0,1-4-4 16,-1 0 1-16,1-1 3 0,-1 1 0 0,1-2 2 16,-5-1 1-16,0 0 3 0,15-5 2 0,-11 1-3 15,4-1 5-15,-2-4-1 0,1-3-1 0,2 3-3 16,-4-7 0-16,0 1 1 0,-1-2-2 0,1-4-4 16,0 1 3-16,0 2-1 0,-2-2-5 0,-1 1 3 15,2 1 1-15,-3 2-5 0,3-2 1 0,-3 5 2 16,1 1 1-16,0 1-1 0,0 0 4 0,-1 0 5 15,1 2-2-15,2-1 3 0,-1 3 5 0,-2 2 1 0,1-2 2 16,0 2-1-16,0 0-1 0,-2-2-3 16,2 4-1-16,0 1-2 0,-2-1 1 0,0 3-4 15,0-6-6-15,0 6-30 0,0 0-28 0,0 0-35 0,0 0-47 16,0 0-230-16,0 0-396 0,0 0 175 16</inkml:trace>
  <inkml:trace contextRef="#ctx0" brushRef="#br0" timeOffset="167177.68">31117 9593 132 0,'0'0'125'16,"-7"0"-10"-16,7 0-10 0,-8 6-8 0,2-3-4 15,-1-1-9-15,2 4-12 0,-3 0-2 0,3-1 1 0,-2 2-11 16,0-2-4-16,2 3-2 0,0 0-7 0,1-1-1 16,-2 2-4-16,3-3-3 0,-1 0-4 15,-1 2-3-15,5-1 3 0,-1-2-2 0,-2-1-6 0,3 1-8 16,0 0 6-16,0-1-2 0,0 0 2 0,0 0-9 15,0-4 12-15,4 5-8 0,1-5-5 0,-1 3-1 16,5-3 4-16,-9 0-3 0,12-3-3 0,-5 1-1 16,2 0-2-16,0 0 0 0,-1-1 2 0,-2 0-1 15,-1 1 8-15,4-1-11 0,-4 1 1 0,2 0-2 16,-2 0-2-16,4 1 7 0,-3-2-5 0,2 1 0 16,-2 0 2-16,2 2 1 0,-2-3 2 0,3 2 4 15,-4 0 9-15,3-1-4 0,-2 1 5 0,2-1-2 0,-3 0 0 16,0-1-2-16,4-1 0 0,-4 1-5 0,2-1 6 15,-5 1-5-15,2-2 2 0,3 0-2 16,-5 3-4-16,2-1-5 0,-2-1 2 0,1 1-4 0,-3 3-1 16,5-3 1-16,-5 3-1 0,3-2-3 0,-3 2 2 15,0 0-1-15,0 0 0 0,0 0 0 16,0 0-3-16,0 0-2 0,-3 12 2 0,3-7 0 0,-4 0 0 16,3 0 3-16,0 0 0 0,-1 2-1 0,0 0-4 15,2 0 6-15,1 0-1 0,-1 2-2 0,1-1-1 16,1-2-2-16,0 1 0 0,-2-1 0 0,3 0 6 15,-2-1-4-15,2 0 1 0,-2-3 2 0,2 3-2 16,-3-5 2-16,5 1 2 0,-5-1-2 0,0 0-1 16,11-1 1-16,-11 1-1 0,7-6 1 0,-4 2-1 0,1-2-2 15,-1 2 3-15,2-1-4 0,0-2 1 16,-1 3 3-16,0-1-3 0,-1 0 0 0,1 0 0 16,0 0 2-16,1 0-2 0,0 0 1 0,0 4-3 0,-1-2 1 15,1 0-3-15,2 1 3 0,1 0-3 16,0 1 3-16,1 1 1 0,-1-1-1 0,0 1 0 0,-1 0 2 15,1 0-2-15,-1 1 0 0,1-1-2 0,0 1 2 16,0 1 1-16,-2 0-2 0,-1 0 4 0,0 1-4 16,3-1-2-16,-4 3 5 0,0-2-3 0,0 4 2 15,-2-2-1-15,4 0-2 0,-3 2 1 0,-1-2 3 16,1 1 0-16,0 0-2 0,-1 1 0 0,0-3 0 16,-2 2 2-16,1 0-2 0,-1 0 0 0,1-2 0 0,3 1-3 15,-1-2 4-15,-2 0 4 0,1 1-5 16,3-4 4-16,-5 0-3 0,0 0-1 0,7 1 3 15,-7-1-1-15,0 0 0 0,6-5-1 0,-3 4 3 0,-2-4-3 16,-1-2 3-16,0 4-4 0,1-3 2 0,2-5-1 16,-3 5 6-16,0-2 3 0,1-1 2 0,1-1 1 15,0-1-1-15,2 0 2 0,0 1 3 0,-1 1 2 16,1-1-1-16,1 0 1 0,1 1 0 0,2 1 2 16,-4 1-3-16,1 2 0 0,-1-2-6 0,1 5 1 15,-1-1-2-15,0-1-2 0,-3 0-10 0,-1 4-18 16,0 0-28-16,9 0-28 0,-9 0-36 0,4 6-70 15,-4-6-152-15,1 5-361 0,1-3 160 0</inkml:trace>
  <inkml:trace contextRef="#ctx0" brushRef="#br0" timeOffset="167403.54">31792 9818 144 0,'0'0'214'0,"0"0"-22"0,0 0-21 15,0 0-17-15,0 0-50 0,0 0-62 0,0 0-82 16,0 0-124-16,0 0-177 0,0 0 79 0</inkml:trace>
  <inkml:trace contextRef="#ctx0" brushRef="#br0" timeOffset="170150.17">28797 10456 106 0,'2'-4'116'0,"-2"4"-11"15,1-5-6-15,2 2-10 0,-2-2-17 0,-1 5-2 16,2-6-3-16,0 2-2 0,-2 2 1 0,1-3 5 16,-1 5 3-16,0-4-13 0,0 4 1 0,-1-7-10 15,1 4 0-15,0 3-6 0,-4-7-10 0,-1 5 0 16,1-1-4-16,-6 2-5 0,3 0-2 0,-3 0-1 16,-2 1-5-16,2 0-4 0,-1 2 0 0,-3-1 0 15,3 1-3-15,-1 0 5 0,2 1-5 0,-2 1-2 16,1 0 1-16,2 0 0 0,-1 2-3 0,0 0 1 15,2-4-6-15,0 4 4 0,3 1 3 0,-5-2-9 16,6 2 5-16,0-1 3 0,3 2-5 0,-2 0 1 0,2-1 1 16,5 3-3-16,-3 0 3 0,3-1 0 0,1 3-1 15,4-3-4-15,-4 2 0 0,7 2 1 16,-7-3 2-16,4 1-7 0,-3-4 6 0,-2 2-1 0,4-1-6 16,-3-3 1-16,-4 2 8 0,4-3-9 0,-2 0 5 15,-2 0 0-15,0 3-2 0,1-4 4 0,-2 1-7 16,0-4-1-16,-2 7 8 0,1-3-5 0,-3-2-1 15,3 2-1-15,1-4 2 0,-9 3 4 0,7-1-1 0,-1 3 2 16,-1-4-2-16,4-1 2 0,-6 4 2 0,6-4 0 16,-7 2-1-16,7-2-5 0,0 0 1 15,-7 0 1-15,7 0-5 0,-7 0 4 0,7 0 5 0,0 0-4 16,0 0-1-16,0 0 3 0,-9-2 2 0,9 2-3 16,0 0 2-16,0 0-1 0,0 0 0 0,0 0-1 15,-5 0-3-15,5 0 1 0,0 0-10 0,0 0-1 16,0 0-3-16,0 0 1 0,0 0-3 0,21-4-3 15,-14 4-4-15,6-1-1 0,-1-1-5 0,-1-1 1 0,6 1-2 16,1-3-4-16,-6 1 6 0,4-3-1 16,2 3 4-16,-4 0 4 0,-3-2 2 0,3 2 2 0,-5 1 7 15,2-1 3-15,-3 3 10 0,-3 0 8 0,2-2 2 16,-5 1 2-16,2 1-8 0,-4 1 5 0,9-2 1 16,-9 2 0-16,0 0-2 0,0 0 3 0,0 0-5 15,0 0 1-15,0 0-1 0,0 0-1 0,0 0 5 16,0 0-5-16,-6 9-1 0,6-9 1 0,-4 5-3 15,1-2-5-15,3-3 5 0,0 0 0 0,0 0 5 16,0 0 0-16,0 0-1 0,0 0 2 0,0 0 6 0,0 0 3 16,0 0-8-16,0 0-5 0,0 0 5 0,0 0-5 15,0 0 6-15,0 0-2 0,0 0-3 16,0 0-3-16,0 0 3 0,0 0 4 0,0 0-5 0,0 0 0 16,0 0-5-16,0 0-1 0,0 0 2 0,0 0 1 15,0 0-2-15,0 0 1 0,8-9 1 0,-8 9 2 16,0 0-6-16,0 0 4 0,0 0-4 0,0 0-1 15,0 0 4-15,0 0-2 0,0 0 1 0,0 0 4 16,0 0-1-16,0 0 3 0,0 0-7 0,0 0 0 16,0 0 2-16,0 0 1 0,0 0 2 0,0 0 1 15,0 0-7-15,0 0 0 0,0 0 7 0,0 0-6 16,0 0 3-16,0 0-4 0,0 0 3 0,0 0-1 0,0 0 2 16,0 0-1-16,0 0-1 0,0 0-4 15,0 0 1-15,0 0 5 0,0 0-4 0,0 0 3 0,0 0 2 16,0 0-6-16,0 0 5 0,10 1-7 0,-10-1 3 15,0 0 0-15,0 0 3 0,0 0 0 0,0 0-4 16,0 0 2-16,0 0-7 0,0 0 10 0,0 0-7 16,0 0 3-16,0 0-1 0,0 0-2 0,0 0 6 15,0 0-2-15,0 0 0 0,0 0 2 0,0 0-2 16,0 0-1-16,0 0 2 0,0 0-1 0,0 0 3 16,0 0 1-16,0 0 2 0,0 0-1 0,0 0 0 0,0 0-2 15,0 0 1-15,0 0 1 0,0 0-2 0,0 0-1 16,0 0 0-16,0 0 3 0,0 0-12 0,0 0 10 15,0 0-10-15,0 0 9 0,0 0-3 0,0 8 1 16,0-4 2-16,0-4 1 0,-1 9-5 0,-2-5 3 16,3 3 2-16,0-4-1 0,0 1 0 0,3 0-4 15,-3-4 2-15,0 8 2 0,1-3 0 0,-1-2-3 16,5-1 3-16,-1 1 0 0,3 0 7 0,-1-3-4 0,4 0-2 16,3-2 0-16,1 0 2 0,-2-1-5 15,0-1 3-15,6-1 0 0,-5 3-1 0,-2-3-1 16,2 3-5-16,-1-3 1 0,-2 1 1 0,0 0-1 0,-1 2 5 15,-4 0 3-15,-1 2-1 0,1-3-2 0,-1 2-2 16,-4 1 5-16,5-1-1 0,-5 1-6 0,8-2 1 16,-8 2 1-16,0 0-1 0,0 0-2 0,9 4 3 15,-8-1-3-15,-1 1 1 0,0 0 2 0,0-4-1 16,1 9 4-16,-1-5-3 0,2 0 2 0,-1 2-9 16,0-3-5-16,-1 2-7 0,4 2-4 0,-1-3-15 15,-1-1-3-15,2 0-27 0,-4-3-3 0,10 0-43 0,-2-3-151 16,-2 2-286-16,2-2 126 0</inkml:trace>
  <inkml:trace contextRef="#ctx0" brushRef="#br0" timeOffset="170447.7">29231 10597 93 0,'0'0'137'0,"0"0"-12"0,0 0-6 15,0 0-4-15,0 0-3 0,0 0-9 0,0 0-4 16,0 0-8-16,3 14-8 0,-3-11-7 0,0-3-9 15,2 4-4-15,-2-4-4 0,2 6-8 0,0-4-2 0,-1 1 1 16,-1-3-7-16,6 4-5 0,-2-3-1 0,0 0 0 16,-4-1-4-16,12-1-7 0,-7 0-4 0,-5 1-3 15,14-2 2-15,-9 0-4 0,0 1 0 0,-5 1-6 16,9 0 0-16,-4-2-1 0,-5 2-3 0,9 0-5 16,-9 0 7-16,4-3-4 0,-4 3-2 0,0 0-1 15,9 1 2-15,-6 1-4 0,-3-2 5 0,2 4-7 16,-2-4 7-16,4 4-4 0,-4-4 2 0,2 4 1 0,0-2 0 15,-2-2-1-15,4 5-6 0,-2-2 3 16,-2-3-12-16,5 4-45 0,3-4-60 0,3-1-167 16,1-2-306-16,6-1 135 0</inkml:trace>
  <inkml:trace contextRef="#ctx0" brushRef="#br0" timeOffset="170927.11">29862 10432 127 0,'0'0'160'0,"0"0"-11"0,0 0-4 0,0 5-23 15,0-5-7-15,0 0-16 0,5 2-4 0,-5-2-1 16,0 0-4-16,8 3 1 0,-8-3-1 0,7-2-4 0,-7 2-1 15,12-1-9-15,-12 1-5 0,9-2-9 0,-1 0-5 16,3 0-5-16,-3-2-6 0,1 4-4 0,5-1-2 16,-5-2-6-16,1 1-5 0,3 1-1 0,-1 0-1 15,0 1-5-15,-1-1-11 0,0 1 12 0,0 0-4 16,0-2-4-16,-1 2-2 0,-1 0 3 0,-1-3-4 16,1 2-4-16,3-1-7 0,-3 0-8 0,0-1-4 15,-1 0-5-15,3-1-10 0,1-1-24 0,-1 1-9 16,1-2-19-16,-2 0-23 0,2 1-25 0,-2 0-49 0,-1 0-93 15,1-2-289-15,-4 3 128 0</inkml:trace>
  <inkml:trace contextRef="#ctx0" brushRef="#br0" timeOffset="171208.06">30133 10383 2 0,'0'6'122'0,"0"-4"-13"0,1 3-6 0,2 0-4 16,-2 4-5-16,2-5-2 0,-2 4-1 0,2 0-12 16,-2 2-10-16,0 0-6 0,-1 1 4 0,0 0-7 0,0 0-4 15,0-1-5-15,0 0 0 0,-5 2-6 16,1-1-3-16,3-1 0 0,-3 2-2 0,-5 2-7 16,8-2-5-16,-1-1 1 0,0 0-1 0,1-1 0 0,-2 1-8 15,2-2-2-15,1 0-1 0,0-1-2 0,0 0 3 16,1-2-3-16,-1 1-2 0,0-2 3 0,3 0-2 15,-2-1-3-15,-1 1-2 0,2 1 0 0,0-3-5 16,-2 0-2-16,0-3-11 0,0 4-10 0,0-4-22 16,0 0-26-16,0 4-37 0,0-4-140 0,4 4-265 15,-4-4 117-15</inkml:trace>
  <inkml:trace contextRef="#ctx0" brushRef="#br0" timeOffset="171678.03">30377 10539 132 0,'-1'-6'139'0,"1"6"-13"0,-3-2-12 15,3 2-10-15,0 0-12 0,0 0-10 0,0 0-3 16,0 0-12-16,0 0-10 0,0 0-1 0,-10 9-6 16,8-7-5-16,-1 1-3 0,-1 1-6 0,4-2-2 15,-4 4-2-15,3-2-3 0,1 0-6 0,0 3-1 16,0 0-3-16,0-4 2 0,1 3-3 0,2 0-5 16,-2-3-1-16,-1 6 2 0,4-4 0 0,-4 1-5 15,3-1-1-15,-3 2-2 0,1-1-1 0,-1 2 2 0,0-4 0 16,0 2 4-16,0 1-8 0,-4-2 0 0,4 2 6 15,-1-5-6-15,-2 3-1 0,3-2 4 0,-1 1 7 16,1-4 5-16,-4 6 1 0,3-4-5 0,1-2 11 16,-4 1-2-16,4-1 0 0,0 0 1 0,0 0 1 15,-13-1 0-15,13 1 0 0,0 0-6 0,0 0 3 0,0 0-8 16,0 0 2-16,-5 0-8 0,5 0-11 16,0 0-11-16,0 0-16 0,0 0-16 0,0 0-10 15,0 0-12-15,0 0-4 0,0 0 14 0,0 0-9 0,0 0 1 16,0 0-8-16,0 0-5 0,0 0 5 0,2-8-19 15,-2 8-85-15,6-5-192 0,-5 0 86 16</inkml:trace>
  <inkml:trace contextRef="#ctx0" brushRef="#br0" timeOffset="172243.65">30457 10564 24 0,'0'0'77'0,"6"1"-7"16,-6-1-9-16,0 0-3 0,4 3-14 0,-4-3 0 16,0 0 5-16,2 3 2 0,-2-3 4 0,0 0 10 0,0 0 4 15,0 0 3-15,0 0 0 0,0 0-2 0,0 0-6 16,7 1-4-16,-7-1-8 0,0 0-6 0,0 0-4 15,0 0-5-15,0 0-5 0,0 0-4 0,0 0 1 16,-2 7-8-16,2-7-6 0,-2 6-2 0,2-2 3 16,-1 1-1-16,1 1 2 0,-2-1 0 0,1 1-7 15,2 0 2-15,-2 0 0 0,2 0-3 0,-1-1 1 16,0 0-6-16,2-1 1 0,-1 3 5 0,1-4-4 0,4 1-1 16,-1 0 5-16,-1-1-1 0,2 0-3 15,-2-1 1-15,1-2 5 0,3 3-7 0,-8-3 0 16,13 0 1-16,-5 0-3 0,-3 0 0 0,-5 0-6 0,12-3 5 15,-12 3 3-15,10 0-6 0,-9-1 5 0,4-2-1 16,-1 0-1-16,-1 1 2 0,-3 2-1 0,5-3 0 16,-1-1 3-16,-2 2 3 0,2-4-2 0,0 4 11 15,1-1 8-15,-2 1 1 0,-1-3-9 0,2 1 4 16,1 1-4-16,-1-1-2 0,0 0 1 0,-4 4-4 16,5-4-1-16,-2 2 2 0,-3 2-5 0,5-2-1 15,-5 2-5-15,0 0 3 0,9 1 1 0,-9-1-3 16,1 6 4-16,-2-2-7 0,1 1 2 0,0-1-1 15,-2 1 1-15,4 0-1 0,-2 0 2 0,2 2-2 16,2-2 3-16,-2 2-1 0,2-2 4 0,1 2-4 16,-1-1-1-16,4 1 0 0,1-2-2 0,0 2 2 0,0-1 2 15,-3-3 0-15,2-1-5 0,-2 0-2 0,-1-1-22 16,2 1-49-16,-7-2-86 0,11-3-112 16,-8 0-293-16,1 0 129 0</inkml:trace>
  <inkml:trace contextRef="#ctx0" brushRef="#br0" timeOffset="179377">27557 10236 126 0,'0'0'122'0,"0"0"-11"0,0 0-7 0,0 0-8 16,0 0 0-16,0 0-15 0,0 0-1 0,9-5-3 15,-9 5-9-15,5-2-2 0,-5 2 0 0,9-1-10 16,-9 1 3-16,0 0-6 0,7 0-1 0,-7 0-3 15,0 0-3-15,6-1-7 0,-6 1 3 0,5-1-8 16,-5 1-4-16,8-2-9 0,-8 2 6 0,0 0-8 16,10 0 1-16,-10 0-9 0,8 0 4 0,-8 0-1 15,7 0 3-15,-7 0-3 0,12 0 1 0,-12 0-10 0,10 0 7 16,-2 2-2-16,4-2-4 0,-1 0 0 16,2 0 1-16,-1 1-4 0,6-2 11 0,0 2-2 0,1-2 3 15,2 2 3-15,2-2-2 0,-2 1 6 0,-3 0-11 16,3-2 0-16,-4 4 1 0,0-2-4 0,-3 1 2 15,-1-1 3-15,-3-1-4 0,-1 1-4 0,-2 0 0 16,0 0-2-16,1 1 1 0,-2-2-6 0,-1 3 7 16,-5-2-1-16,8 0-6 0,-8 0 0 0,8 1-2 0,-7 2-5 15,-1-3-2-15,6 3-8 0,-6-3-7 16,4 2-7-16,-4-2-2 0,4 4-6 0,-4-4-25 0,3 2-25 16,-3-2-26-16,2 2-136 0,-2-2-273 0,0 0 121 15</inkml:trace>
  <inkml:trace contextRef="#ctx0" brushRef="#br0" timeOffset="180148.87">27892 10135 90 0,'0'0'98'0,"0"0"-1"0,0 0-14 16,0 0-5-16,0 0 8 0,-5 0-10 0,5 0-8 16,0 0-2-16,0 0-3 0,0 0-7 0,0 0-5 0,0 0-6 15,0 0-4-15,0 0 0 0,0 0-7 0,0 0 0 16,0 0-9-16,0 0 2 0,0 0-2 0,0 0 2 16,0 0-11-16,0 0 3 0,0 0-4 0,0 0-1 15,0 0 0-15,0 0-12 0,0 0 8 0,0 0 8 16,0 0-5-16,0 0 0 0,0 0 0 0,0 0 1 15,0 0 2-15,0 0 1 0,0 0-5 0,0 0 4 16,0 0 0-16,0 0 0 0,2 9 0 0,-2-9-2 0,0 0-8 16,4 5 8-16,1-4 8 0,-5-1-6 15,8 5 5-15,-3-3-1 0,3 1 0 0,2 1-1 0,-1 0-4 16,1 1-1-16,-1-2-4 0,1 2-6 0,8 2 3 16,-9-5 5-16,5 3-4 0,-5-1 3 0,4 0 0 15,-3 0-5-15,-3-1-3 0,2-1 5 0,-4 1 0 16,0-2-4-16,-1 2 2 0,-4-3 1 0,6 3 2 15,-3-3 4-15,-3 0 2 0,6 0-8 0,-6 0 8 16,4 2 0-16,-4-2-1 0,4 2-5 0,-4-2-1 16,3 2-1-16,-3-2-7 0,0 0-2 0,4 3 5 15,-4-3 1-15,-1 6-2 0,1-2 0 0,0-4 1 0,-1 7 2 16,1-4-4-16,-2 2-1 0,1-1 4 0,1-1-2 16,-2 4 0-16,-1-4 2 0,2 2-5 15,-2-1 2-15,2 1-1 0,-2-2 1 0,1 1 0 0,-2 1 1 16,0 0 2-16,-1 0-3 0,-4 0 1 0,3 0-3 15,-1 0 2-15,-2-1-1 0,-1 3-2 0,1-2 4 16,4-1 1-16,-3-1-3 0,2 2 5 0,0-2-2 16,2 2-2-16,0-4 1 0,0 2-2 0,0-1 2 0,-2 1 1 15,3 0-2-15,3-3-4 0,-5 2 1 16,5 1 3-16,0-3-5 0,0 0 9 0,0 0 2 16,-5 2-6-16,5-2-1 0,-2 3 3 0,2-3-13 0,0 0-11 15,0 0-30-15,-2 3-39 0,2-3-82 0,0 0-96 16,0 0-289-16,0 0 127 0</inkml:trace>
  <inkml:trace contextRef="#ctx0" brushRef="#br0" timeOffset="199925.43">31945 9885 55 0,'5'-4'63'0,"-2"1"-10"0,1-1-7 0,1 1-2 16,-3-2-3-16,4 3 17 0,-3-2-9 0,1-1-5 16,0 0 6-16,0 2-13 0,0-4 0 0,-3 2-3 15,2 0-6-15,0-2-3 0,0 2-2 0,0-3 7 16,-2 4-6-16,1-2 11 0,-2-2-21 0,2 2 16 15,-1-2-6-15,-1 2 7 0,1 1-9 0,2-2 5 16,-2 1-7-16,0 0-10 0,-1-2 7 0,1 3 2 16,1-2-4-16,0 1-1 0,-2-1-3 0,0 1-2 15,-2 1-3-15,0-2 3 0,0 0-4 0,-3 2-7 0,0-3 0 16,-2 1-4-16,-2 0 0 0,-1 0-8 16,3 1-1-16,-4-3-6 0,0 4 7 0,1-2-2 0,1 0 2 15,0-1-3-15,-3 1 11 0,3 0-6 0,3 0 4 16,-3 0 6-16,1-1-6 0,1 3 2 0,1-2 3 15,-1 1-1-15,0-2 5 0,2 3 1 0,1 0-5 16,1 0 7-16,1 0 0 0,-2-1 0 0,3 2 0 16,-2 0 6-16,1 1-2 0,2 3-2 0,-2-7-2 15,0 3 3-15,2 1 0 0,-3 0-8 0,-1-2-3 16,0 3 9-16,-1-1 4 0,-1-2-10 0,-1-1 1 16,2 1 2-16,-2 2 1 0,1-2-1 0,-2-2-1 15,2 3 2-15,-2-2-9 0,2-1 7 0,-1 3-5 16,-1 0 7-16,0-4-3 0,3 4 6 0,-2-1-8 0,1 1 4 15,1 0-3-15,0-1 2 0,1 2-10 0,-1-2 7 16,-2 4 2-16,5-3 0 0,-6 0-4 16,3 1 8-16,1 1-2 0,-1-1-2 0,0 1 2 15,-4-2-2-15,4 1 3 0,-3-1 4 0,-1-1-5 0,-1 2-1 16,1-2-5-16,-4 1 8 0,3-1-5 16,-1-1 10-16,-4-1-9 0,-1 0 3 0,-2 1-3 15,1-3 5-15,1 4 1 0,-1-2-5 0,-2-1-1 0,5 3 4 16,-4-3-7-16,4 3 5 0,3-3-4 0,0 4 0 15,-1-1-4-15,0 0 9 0,2 2-8 0,0-2 10 16,-1 1-8-16,2 0 3 0,-1-1-3 0,3 1 9 16,-2 0-5-16,0 0-6 0,-1 0 2 0,-1 0 3 15,1 1 6-15,0-3-7 0,-2 1 3 0,1 2 1 16,-1 0-9-16,-3 0 7 0,2-1 2 0,-2-1-1 16,-2 0 6-16,0 1 1 0,4-1-12 0,-5 2 2 15,4-1 1-15,-4 1 0 0,0 2-6 0,4 0 7 16,-3-2-2-16,-2 1 2 0,6-1-1 0,-1 1 3 0,-2 0 5 15,2 1-2-15,3 1 5 0,-5-2-13 0,4 2 3 16,2-1 2-16,-3 0 1 0,2-2 0 16,-1 3-8-16,2-4 4 0,0 3 6 0,0-2-6 15,-2 3 3-15,3-2-4 0,-5 0-5 0,3 1 6 0,0 1-2 16,-3-1 2-16,1-2 1 0,-4 3-9 0,-4-2 9 16,2 0 1-16,-1 1 4 0,-8-2-5 15,8 1-4-15,-3 0 6 0,-5-3-5 0,1 4 5 0,-3-3-1 16,9 0 0-16,-9 1 0 0,0 1 4 0,1-2-5 15,1 0 2-15,-2 0 0 0,9 1-4 0,-6 1-4 16,6-3 5-16,-2 1 3 0,7-1-3 0,0 4 0 16,4-3 5-16,-1 2-5 0,3 1 6 0,-2-1-11 15,1 2 5-15,0-1-4 0,1 1 5 0,-3 0-1 16,3 0 0-16,-1 1 2 0,-1-1 0 0,-1 2 2 16,-6-1-4-16,2 1-3 0,0 0-1 0,-4 0 7 15,1 1-5-15,-1 0 0 0,-7-1 7 0,5 2-5 16,-2-1-1-16,-4-3 11 0,-1 2-4 0,2-2-4 0,0 3-2 15,5-3 3-15,-4-3-6 0,-4 3 5 0,4 0 2 16,4-1-4-16,3-2 0 0,-2 3 5 16,2-1 1-16,-1 2-8 0,2 2-1 0,2-3 12 0,-3 1-2 15,2-1-8-15,0 3-3 0,0 0-1 0,-1-2 7 16,1 4-5-16,1 0 5 0,0 0-8 0,-2 1 15 16,-2 0-6-16,2 2-5 0,-3-1 0 0,-6 0 9 15,10 3-12-15,-3-5 4 0,-4 4 1 0,-3-1-1 16,1 3 5-16,7-6-5 0,-6 3 0 0,-2 1 3 15,8-4-7-15,-2 0 3 0,-5 2 12 0,5-2-4 16,1-2 5-16,0 1-10 0,3 2 6 0,-1-2-3 16,1-1 4-16,-1 1-7 0,0 3 4 0,2-2-1 15,-2 0 3-15,1 0-5 0,-1 2 1 0,3-2 2 0,3-1 4 16,-4 4-7-16,4-3 3 0,-2-1 4 16,-1 3-5-16,-2-1-6 0,1-2 11 0,-5 2-21 15,4-1 17-15,-3-1-2 0,4-2 1 0,-2 1 5 0,0-1-7 16,0-1 2-16,6 3-3 0,0-3 3 0,0 0-3 15,2 0-2-15,-6 1 2 0,2 0-8 16,-6-1 9-16,5 1-8 0,-1 0 6 0,3-1 0 0,-4 3 2 16,0-1-2-16,-1-1-1 0,5 1 0 0,1-1 3 15,-1 0 0-15,3 1-5 0,0-2 7 0,-1 0-2 16,0 2-1-16,2-1 0 0,2-1-1 0,2 1 0 16,-2 1-1-16,-1-1-6 0,4 0 4 0,0 0 8 15,-3 1-5-15,3 0 0 0,-5 2 2 0,2-4-7 16,3 4 8-16,-4-3-2 0,-1 2-2 0,0 1 7 15,0-4-3-15,0 3-7 0,1 0 5 0,0 1-6 16,-3-1 1-16,2 3 4 0,1-4 0 0,0 4-2 16,3-3 2-16,-1 0-1 0,2 0 3 0,-1 3-5 15,-2-2 1-15,3 2 1 0,-3 0-4 0,2-1 6 0,-2 4 7 16,-1-3-9-16,0 4-4 0,2-5 8 16,-3 3 2-16,0-1-6 0,1-1 6 0,-1 2-9 0,1-1 7 15,2-3 6-15,-1 2-5 0,-1-2-9 0,3-1 0 16,-1-2 4-16,2 4 1 0,-2-4 5 0,3 3-5 15,-1-1-2-15,1-1 0 0,0 0-6 0,0 3 5 16,0-1 4-16,-1-1-10 0,0 4 11 0,3 0 1 16,-4 1-5-16,1 0 10 0,0 0-9 0,-1 1 2 15,1 0-2-15,-3-1 1 0,3 4 1 0,-3 0 4 16,-1 0 2-16,0 1-3 0,4-4-6 0,0 1 2 16,-2 0-6-16,1-2 1 0,1 3 14 0,1-2-9 15,0 0 4-15,3 2 0 0,-3-3-3 0,4 4-1 16,-2-2 5-16,2-1-5 0,-2 2-5 0,4 5 4 15,0-2 4-15,-2 2 3 0,4 0-2 0,1 0-1 16,-1 0-5-16,1 0 2 0,1 0 0 0,2-1 0 0,-3 4 3 16,3-3-17-16,0 0 4 0,-1 1 3 0,1 1 7 15,1-3 7-15,-1 3-8 0,1-3 1 16,-2 0 3-16,-1 1-1 0,1-1-1 0,-1-1 4 0,0 1 0 16,1 1-1-16,-2-2 3 0,2 1-3 0,-2-4-6 15,-1 1 5-15,1-1 7 0,-1 1-6 0,1-1 0 16,0-2 6-16,0 2 0 0,1 1-4 0,0-2 2 15,-1 0-3-15,1-1 8 0,-1 0-11 0,3 1-1 16,-2 0 12-16,1-1 1 0,0 2-6 0,2-2 4 16,-2 1-2-16,4 2-6 0,-1 2 4 0,-1-6-5 15,-1 3-3-15,3 3 4 0,-3-5-1 0,-3-1 4 16,7 6-6-16,0-3 2 0,-3-2 4 0,3 0-6 16,-2 1 1-16,2-1 4 0,-1 3-1 0,1 1-1 0,-3-6 1 15,1 2-3-15,-1-2-3 0,2 4 2 16,-1-1-3-16,-2-5 5 0,1 3-1 0,0-1-7 15,1 0 5-15,-1-4 1 0,3 4 2 0,-2-2-4 0,0 1 2 16,2 1-1-16,3-1-2 0,-1 0 5 0,4 0-5 16,-4 2-18-16,-1-4 21 0,-2 1-2 0,5 1 1 15,0 0 1-15,-2 1 3 0,-3-1-23 0,1-2 22 16,1 4-3-16,-3-2 5 0,4-4-3 0,-3 4 2 16,0-2-1-16,1 1 0 0,-3-2-5 0,3-1 8 15,0 2-8-15,-2-1 3 0,1-1 0 0,2 1 1 16,1 2-1-16,-1-4-1 0,4 5 1 0,-5-5 5 15,6 2-1-15,0 0-4 0,0 0-1 0,-1-1 7 0,-3-1-3 16,3 0-2-16,0 3-1 0,-4-2 1 16,1-1 0-16,-2 1-1 0,3-2 0 0,-3 3-1 15,0-1 2-15,2 1 0 0,-1-2 3 0,1 1-4 0,0 1-5 16,0-1 2-16,4 1 0 0,1 2 3 0,0-1-2 16,-1-3-8-16,0 3 7 0,0 1-13 0,1-1 13 15,-1-1-4-15,0 2 1 0,0-2 3 0,0 0 4 16,-3-1-1-16,3-2 0 0,1 2-3 0,0 1 5 15,-6-3 3-15,-1 2-6 0,1-2 7 0,-2 0-7 16,2 1 2-16,-2-2-2 0,-2 0-2 0,0 0 5 16,0 1-6-16,0 0 0 0,-2-1 6 0,4 0-5 15,-5 0 0-15,3 0-4 0,3 1 11 0,-6 1-8 16,6-2-1-16,-1 1 3 0,1 0-4 0,-1-1 12 16,3 3-7-16,-1 0 3 0,5-3-7 0,-3 1 4 15,3 2-4-15,1-2 1 0,-1 1 5 0,0 2-2 16,-5-4 2-16,7 3-1 0,-7-1 4 0,2-2-2 0,-2 2-2 15,1-1 4-15,-1-1 0 0,0 2-7 0,-2 0 7 16,-3-2-1-16,3 0-2 0,-2 3 1 16,-1-3-5-16,0 0 1 0,3 0-9 0,-4 0 6 0,0 0-3 15,6 1-8-15,-3-1 4 0,2-1-9 0,2 1 1 16,-1-4-2-16,8 1 7 0,0 2 0 16,-1-1 0-16,7-3-1 0,-5 3 12 0,-1-2-1 0,1 0 1 15,0 0 0-15,7 1-3 0,1-1 6 0,-10 3-3 16,-1-1 3-16,3 0 0 0,-4 0-4 0,1 1-1 15,0-1-4-15,-1 2 5 0,-4-3-2 0,0 2 2 16,0-4-13-16,3 2-6 0,2 1 14 0,-6-1-20 16,6-4 10-16,-1 2 1 0,0 2 3 0,2-4 5 15,1 0-12-15,-1 0 10 0,7-2 0 0,0 1 0 16,2 1 0-16,-1 0 3 0,2 0 0 0,0 0 5 16,2 1-4-16,4 1 8 0,-3-1 2 0,1 2 12 15,-5 0-4-15,1 1 5 0,-2-1 1 0,-5 4 3 0,3-6-7 16,-3 5-5-16,-2-2 6 0,-2 2 3 0,0-1-3 15,-1-2 1-15,0 1 3 0,-1-1 13 16,-3 1 1-16,4 1-7 0,-1-4-6 0,0 1 12 0,-4 0-4 16,7 0-16-16,-2-1 9 0,1-4 2 0,-1 7-7 15,-1-6 13-15,0 4-6 0,0 0-2 0,2-2-2 16,-2 1-6-16,3 0 4 0,1 1-2 0,-2-1 0 16,4 2-3-16,-3 2-4 0,6-5 12 0,-4 4-15 15,-3 2 2-15,-1 0-3 0,4-2 6 0,-3 1-4 16,1-1-2-16,3 3-1 0,-4-2-9 0,8-1 11 15,-9 0 1-15,0 2-1 0,-6-2-5 0,1 2 6 16,0-2-6-16,5-3 3 0,-5 2 2 0,0 2 5 16,-2-1-8-16,5-4 2 0,-2 4-1 0,2-3 2 15,2-2 0-15,1-1-1 0,-5 0 0 0,4-2-3 16,-1 5-3-16,2 0 8 0,-2-5-2 0,2 5-3 16,0-2-13-16,-2-1 12 0,0 1-2 0,0 1 5 0,2 1 0 15,-1-2 0-15,-4 3 2 0,0 0 2 0,-2-2-4 16,3 0-1-16,-2 2-1 0,2-3-4 0,-2 2 5 15,-1 0 0-15,-1-1 0 0,1 0-8 0,-2 1 8 16,6-5-3-16,-3 4 3 0,1-5 3 0,0 3-1 16,-5 1-1-16,9-1-4 0,-3-2 3 0,1-1-2 15,0 2 0-15,0-1-1 0,0-1 1 0,-2 0 4 16,2 0-4-16,-2 1 1 0,1-3 1 0,-3 2-4 16,-1 1-2-16,3-1 6 0,-5-1 3 0,0-1-5 15,-1 3-1-15,-1-3 4 0,2-1 4 0,0 1-4 16,0-2-3-16,0 0 2 0,-4 0-5 0,7-1 10 0,-10 1-5 15,2-2-2-15,-1 1 4 0,-2 0-5 0,-1 0-17 16,-3 0 20-16,-2-2 0 0,0 1-3 0,-4-1 3 16,4 1 9-16,-4-2-8 0,-1-2 3 0,2 2-4 15,-1 3-2-15,-1-1 4 0,1 2-1 0,0-1-13 16,-2 1 16-16,-1-1-4 0,3 2 8 0,0 1-10 16,-1 0 4-16,0-1 4 0,0 2-10 0,-2-1 6 15,2 2 1-15,-3 0-3 0,-2 0 0 0,-3 0-5 16,-8-3-9-16,-2 2-14 0,1 0-20 0,-6 1-22 15,0-1-48-15,-17 1-99 0,14 0-234 0,-11-2 104 16</inkml:trace>
  <inkml:trace contextRef="#ctx0" brushRef="#br0" timeOffset="206578.75">27837 11560 76 0,'0'0'87'0,"0"0"-17"0,0 0-16 0,0 0-5 16,0 0-3-16,6 12 9 0,-4-9-6 0,-2 2-3 16,1 1-1-16,0 0-4 0,-1 0 0 0,3 3 1 0,-3 2 8 15,2 1 1-15,-2-1-6 0,2 1-5 0,-2 2-1 16,2-1-6-16,-2 0 24 0,0-1-9 0,1 2 8 15,1-2-14-15,2-1 11 0,-4 0-7 0,1 1-1 16,0-2 1-16,0 0-6 0,1 1 6 0,0-2-6 16,-2-2-3-16,-1 1-3 0,1-2-6 0,-1-1-7 15,1 0 5-15,1-1-4 0,-1 2-3 0,0-2 0 16,1-2-2-16,-1-2-7 0,0 6 3 0,-1-2-2 0,1-4 0 16,1 6-1-16,-1-2-4 0,0-1 3 15,0 2 0-15,0 0 1 0,0-1-5 0,-1 1 0 0,1 2 1 16,1-2-4-16,-1 2 3 0,-1-2-2 0,1 2-3 15,-1-2 0-15,1 0 7 0,0-2-9 0,0 1-12 16,0-4-14-16,-2 5-11 0,2-5-12 0,0 0-31 16,0 0-69-16,0 0-92 0,0 0-263 0,-6-12 116 15</inkml:trace>
  <inkml:trace contextRef="#ctx0" brushRef="#br0" timeOffset="207525.11">27849 11647 70 0,'0'0'70'16,"0"0"2"-16,0 0-2 0,0 0-2 0,0 0-5 16,0 0-1-16,0 0-7 0,0 0 1 0,0 0-3 15,-3-1-8-15,3 1-11 0,0 0 9 0,0 0-13 16,0 0 6-16,0 0 4 0,0 0-12 0,0 0 9 15,-6-3-2-15,6 3-5 0,0 0 6 0,-3-3-2 16,3 3-6-16,-3-4 2 0,3 4-1 0,-1-4-1 16,1 4 1-16,0-6 4 0,0 6-5 0,-1-3 1 15,1 3-2-15,0-5-4 0,0 5 10 0,0-4-8 0,0 4 2 16,1-6-10-16,-1 6 5 0,4-2-7 0,-1 0 0 16,-3 2-3-16,7-6-6 0,0 4 4 0,-1-1 0 15,4-1-5-15,1 1-3 0,1-1 0 0,6 1 1 16,0 0-2-16,2-1-2 0,1 1-6 0,-2 2-4 15,3-3 4-15,-5 3 3 0,-4 0 2 0,2-1-2 16,-1 0-4-16,-3-1 1 0,1 1-3 0,2 1 10 16,-3 0 0-16,1-2 4 0,-1 2-11 0,-2 0 5 15,1-2 1-15,-5 3 3 0,1 0-4 0,0-1 3 16,-2-2 0-16,-4 3-4 0,7-1 2 0,-7 1 0 16,0 0 1-16,9 0 3 0,-9 0-3 0,7 4-3 0,-7-4-2 15,10 0 7-15,-4 0-2 0,3 1 3 0,-5-1-6 16,-4 0 3-16,11 0 7 0,-5 3-14 0,-6-3 9 15,11-3-3-15,-6 3-1 0,-5 0 5 0,9 0 1 16,-9 0-4-16,9 0 3 0,-9 0 5 0,7 0-5 16,-7 0 7-16,5-4 4 0,-5 4-2 0,4-3 2 15,-4 3 1-15,2-1-1 0,-2 1 2 0,0 0-4 16,0 0-2-16,0 0-1 0,0 0 1 0,8-1 0 0,-8 1-4 16,0 0 0-16,0 0-1 0,0 0-2 0,0 0-1 15,0 0-1-15,0 0-1 0,0 0-10 16,0 0 15-16,0 0-3 0,0 0-1 0,4 5-5 0,-4-5 0 15,0 4 6-15,0 1-2 0,0 0 0 0,-2 2 1 16,1 0 1-16,0-1-2 0,2 3 3 0,-2 3 3 16,1-1-5-16,0-1-5 0,-2 3 3 0,0 2 6 15,4 2 3-15,0 2-9 0,0-2 9 0,0 1 3 16,0 2-4-16,-1-1 3 0,3 0 2 0,-2 0-2 16,0-1-1-16,1-1-1 0,1 3-2 0,0-4 1 15,0-1-3-15,-2-3 1 0,2 0 3 0,-2-2-3 0,-1 0-2 16,1-1 1-16,0-1 0 0,0-2 5 0,0 2-4 15,-1-5-3-15,3 2 6 0,-4-1-2 16,2 0-3-16,0-2 5 0,-2-2-3 0,0 5 2 0,0-5-4 16,0 0 3-16,5 4-4 0,-5-4 1 0,1 4-2 15,-1-4 1-15,0 3 0 0,0-3-1 0,4 5-1 16,-4 0 4-16,0-1-7 0,2 1 2 0,0 0-2 16,-1 0-8-16,-1 1-7 0,0-2-12 0,3 2-18 15,-3-1-18-15,1 0-45 0,-1 0-155 0,0-5-287 16,-4 5 128-16</inkml:trace>
  <inkml:trace contextRef="#ctx0" brushRef="#br0" timeOffset="208691.58">30138 11572 118 0,'0'0'124'0,"4"-3"-15"15,-4 3-12-15,5-2 8 0,-1-1-11 0,0 1-2 16,-4 2-6-16,3-2-3 0,-3 2-5 0,0 0-9 16,3-5-6-16,-3 5-10 0,0 0-8 0,0 0-6 15,0 0 0-15,0 0-4 0,0 0-8 0,0 0 4 16,0 0-10-16,3 12 7 0,-3-7-8 0,-3 2-1 0,6 0-2 15,-3 3 2-15,0-1-7 0,1 1 2 0,-1 4 5 16,3 1 4-16,-3 1 6 0,-3 3-2 16,3-2 0-16,0 1 5 0,3 7-6 0,-6-6-1 0,2 1-1 15,-2-1-22-15,3-2 1 0,0 2-1 0,-1-2 7 16,-1-2-6-16,-1 1 0 0,3-4 7 0,0 0-4 16,0-1-2-16,0-2 3 0,0-1 1 0,3-1-3 15,-3 0-1-15,3-1 2 0,-3 0-1 0,0-3 2 16,0 1-2-16,3 0-2 0,-2-1 5 0,-1-3-3 15,3 6 0-15,-3-6-7 0,2 0-31 0,-2 0-36 0,0 0-60 16,0 0-146-16,4-10-297 0,-1 3 131 0</inkml:trace>
  <inkml:trace contextRef="#ctx0" brushRef="#br0" timeOffset="209438.08">30151 11584 90 0,'0'0'128'0,"0"0"-17"0,0 0-7 0,-1-5-12 16,1 5-12-16,0 0-4 0,0-6-9 0,0 6-5 15,-3-4-8-15,3 4 0 0,0 0-5 0,0 0-9 16,0 0-5-16,0-4-1 0,0 4-2 0,0 0-12 16,-1-3-3-16,1 3-8 0,0 0-1 0,0 0 3 15,0 0-12-15,0 0 3 0,0 0-1 0,-4-4 0 16,4 4-3-16,0 0 3 0,-4-3 2 0,4 3-13 16,-5 0 14-16,5 0-3 0,-6-2 2 0,6 2-2 15,0 0 5-15,-8-1-9 0,8 1 7 0,0 0 0 16,-5-1-3-16,5 1 6 0,0 0-5 0,0 0-3 15,0 0 0-15,0 0 1 0,0 0 4 0,0 0-2 0,0 0 5 16,0 0-1-16,0 0-4 0,13-8 2 0,-7 7 4 16,-1-3-7-16,4 0 2 0,-2 1-1 15,3 1 0-15,-4-5 8 0,5 2-4 0,0-1-2 0,-1-2-7 16,6 2 5-16,-1-4 4 0,-3 6-3 0,0-3 2 16,-2 3-5-16,1-3-1 0,1 3 1 0,1 1 2 15,-3 0-3-15,-1-1 6 0,-3 1-5 0,1-1 0 16,-2 3-3-16,4-2 3 0,-4 2 1 0,4 1 2 15,-2 0-1-15,4 0 3 0,-3-3 0 0,0 3-2 16,2 0 1-16,-1 3 1 0,2-3-3 0,-3 0 6 0,2 0 2 16,-2 0-2-16,0 0 2 0,-1 0-6 0,1 0-1 15,-2 0 3-15,-1 1 0 0,-1 1-1 0,6-2-4 16,-10 0 2-16,7 0-6 0,-7 0 2 0,6 0 3 16,-6 0-3-16,5 4 9 0,-5-4-12 0,5 2 5 15,-5 1 2-15,0-3-7 0,1 3 7 0,3-1-4 16,-4-2 1-16,0 5-4 0,2-1 6 0,-2-4-2 15,0 3 0-15,0-3-2 0,2 7 2 0,-2-3 0 16,5 2-1-16,-3 0 5 0,2 3-4 0,2 0 3 16,-5 0-3-16,4 3 3 0,-1 0-3 0,1 1 4 0,-5 4 3 15,4 0 0-15,0 0 1 0,-3 1 8 16,3 0 1-16,-3 2-1 0,2 1-2 0,-1-2 0 16,2 5 3-16,-3-4-1 0,-1-2 2 0,4 1 2 0,-4-1-5 15,4-1-3-15,-4-4 1 0,4-1-4 0,-3 0 4 16,-1-3-1-16,0-1-4 0,0-4 3 15,3 2-1-15,-2-1-1 0,-1 0-5 0,0-1-21 0,0-4-43 16,0 0-76-16,0 0-107 0,0 0-261 0,0 0 116 16</inkml:trace>
  <inkml:trace contextRef="#ctx0" brushRef="#br0" timeOffset="210354.4">27962 12176 91 0,'0'0'146'0,"0"0"-9"15,0-4-12-15,0 4-17 0,0 0-6 0,0 0-15 16,0 0-10-16,0 0-5 0,0 0-6 0,0 0-5 16,0 0-10-16,0 0-1 0,0 0-10 0,9 14 0 15,-5-11-3-15,0-1 1 0,-3 4-1 0,0-2 5 16,2 0-7-16,-2 2-6 0,3 1-4 0,0 0 1 15,-3-2-5-15,2 2-4 0,-2 1-1 0,3-2-1 16,0-2 7-16,-3 3-7 0,0-2 1 0,3 1-3 0,-1 1 3 16,-1-1-4-16,2-1-7 0,0 0-17 0,0-2-25 15,2 3-22-15,0-6-17 0,1 3-42 0,1-3-114 16,3-3-250-16,-1 2 110 0</inkml:trace>
  <inkml:trace contextRef="#ctx0" brushRef="#br0" timeOffset="210824.55">28238 12158 50 0,'-5'-3'99'0,"5"3"-7"0,0 0-7 0,0 0-10 16,0 0-4-16,0 0-7 0,0 0-6 0,-9 9-7 15,5-5-2-15,-3 0 7 0,-1 4-8 0,0-1-5 16,-1-2-7-16,-1 4-3 0,1-2-2 0,-2 0-4 16,1 1 7-16,-1 2-12 0,-4 1 0 0,2-2-11 15,4-2 4-15,-2 2 2 0,2-5-3 0,1 4-3 16,2-3 1-16,-3 0 1 0,4-3-6 0,1 1 4 16,4-3 1-16,-4 5-1 0,0-3-7 0,4-2 3 0,0 0-20 15,0 0 5-15,0 0 7 0,0 0-2 0,0 0 1 16,0 0-5-16,0 0 4 0,0 0-3 0,0 0 9 15,0 0-8-15,0 0 5 0,0 0-3 0,8 2 4 16,-6 1 10-16,0 2-10 0,-1 2-1 0,0-5-3 16,1 2-3-16,-1 2 5 0,1-1 5 0,0 0 5 15,0 1 13-15,1 0-4 0,-1 0 6 0,2 2 17 16,-1 0-4-16,-1-1-4 0,0 0-2 0,1 0-3 0,0 0 1 16,1 1 5-16,-2-3 3 0,5 4-2 15,-5-3-3-15,1 0-8 0,-1-1 4 0,3 1-2 16,-1-1-5-16,2-1 8 0,0-2 10 0,0 2-4 0,-1 0-9 15,0-1-13-15,1-2-28 0,-3-1-24 0,-3 0-33 16,11 0-94-16,-11 0-86 0,9-2-272 0,-9 2 120 16</inkml:trace>
  <inkml:trace contextRef="#ctx0" brushRef="#br0" timeOffset="211324.27">28312 12364 28 0,'-6'4'124'0,"1"-1"-9"16,0 1-2-16,0 1-6 0,-2 0-19 0,2-3-5 15,-2 4 4-15,3-1-8 0,0 0 0 0,0 2-5 16,0-1-6-16,0 3-4 0,2-3-5 0,0 0-1 15,2 0 3-15,0-1-8 0,-1 2-3 0,4-4 1 16,-1 2-7-16,2 0 6 0,1-1-11 0,3-4-3 16,2 0 0-16,2 0-3 0,1 0 0 0,0 0-10 15,0-2-6-15,1-5 4 0,-3 2-7 0,0 1 6 0,1-2-3 16,-1-3-2-16,-1 3 1 0,-2-1-3 16,-3 1-3-16,-1 0-4 0,0 2-1 0,-3-3-2 15,-1 1 1-15,0 2-6 0,0-2 6 0,-4 4-2 0,0-3-8 16,2 1 2-16,-5-1-3 0,2 3-4 0,0 1-3 15,0-2-11-15,-3-1-5 0,3 3-11 0,0-1-8 16,0-1-20-16,1 1-26 0,4 2-51 0,-5-2-89 16,5 2-252-16,0 0 112 0</inkml:trace>
  <inkml:trace contextRef="#ctx0" brushRef="#br0" timeOffset="211824.11">28532 12351 138 0,'0'0'124'0,"0"0"-9"0,-6 0-5 0,6 0-8 0,0 0-8 16,-4 8-10-16,4-8 0 0,-4 6-9 0,3-2-5 16,0-2-9-16,-1 5 2 0,2-3-1 0,-1 0-1 15,1 2-3-15,-1-1-3 0,0-1-6 0,1 0-10 16,0 2-3-16,0-2 1 0,-2 0-3 0,2 1-3 0,-1 0-3 15,1-2-2-15,0-3-5 0,0 9-2 16,1-7 0-16,-1-2-4 0,3 6-5 0,-1-2 3 0,0-2 2 16,-2-2-5-16,11 0-1 0,-11 0-3 0,14-5-7 15,-4 1 0-15,-1 1 4 0,2-2-9 0,1-1 0 16,-2-2-4-16,3-2-5 0,1-1 10 0,-2 5-3 16,2-6 0-16,-4 5-2 0,-2 0 1 0,2 1-5 15,-2 0 10-15,1 0 10 0,-3 4-6 0,-1-1 6 16,-1 1-4-16,-2-2 2 0,2 3 4 0,-4 1-4 0,0 0-1 15,7-4 2-15,-7 4-4 0,0 0 2 0,0 0-1 16,7 4 1-16,-7-4-3 0,3 5 0 0,-3-3 5 16,1 3-2-16,-1 0 2 0,0 0-4 0,4 0 0 15,-4 2 6-15,1-2-7 0,1 1 8 0,0 1-7 16,-1-3 4-16,2 2-2 0,0-2-1 0,-1 0-1 16,3-1 4-16,-2-1-5 0,4-1 3 0,2 1 3 15,-3-2 2-15,5-2 0 0,-1 1 3 0,0 0-4 16,3 0-4-16,-3-1-4 0,-1 1 7 0,-1-2-9 15,2 2-12-15,-2 1-18 0,-3-2-22 0,3 0-35 0,-2 1-63 16,-1 1-94-16,3-1-265 0,-2 0 118 0</inkml:trace>
  <inkml:trace contextRef="#ctx0" brushRef="#br0" timeOffset="212524.67">30008 12237 85 0,'0'0'111'0,"0"0"-15"0,0 0-10 16,0 0-6-16,3-2-6 0,-3 2-8 0,0 0 0 0,3-3 4 15,-3 3-6-15,0 0-6 0,4-2-2 0,-4 2-6 16,0 0 1-16,0 0-1 0,0 0-1 0,0 0-1 16,0 0-10-16,5-2 3 0,-5 2-13 0,0 0-3 15,0 0-5-15,0 0-3 0,0 0 2 0,0 0 3 16,3 9 14-16,-4-3 2 0,1-2-4 0,0 2-3 16,-2-1-3-16,2 2 1 0,-2 3 0 0,1 1-7 15,-2-1 3-15,0-1-1 0,2 1 3 0,0 1-1 16,-2 2-3-16,3-1 6 0,-1-2-10 0,2 2 9 0,-1-2-5 15,2 1-2-15,-1-3 3 0,0 0 0 0,2-2 1 16,-2 0 10-16,4 1 1 0,0-3 3 0,3 0 2 16,3 0-5-16,-2-2 0 0,2-2-4 0,1 0-3 15,-1 0-2-15,1-2-3 0,-1 2-4 0,0-4-1 16,0 0-6-16,2 0-23 0,4-5-15 0,-4 1-24 16,-3 0-15-16,-1 1-32 0,0-2-32 0,1-3-34 15,-1 4-136-15,-1-1-324 0,-3 1 144 0</inkml:trace>
  <inkml:trace contextRef="#ctx0" brushRef="#br0" timeOffset="212763.7">30029 12210 88 0,'-2'-4'160'0,"2"4"-10"0,0-5-15 0,0 5-11 16,5-5-13-16,-1 1-4 0,-4 1-5 0,0 3-10 16,8-7-8-16,-3 5-10 0,1-3-8 0,-3 2-5 15,1 2-13-15,0-3 0 0,-1 1-6 0,-1-1-6 16,-2 4-2-16,7 0-8 0,-7 0 2 0,9 2-16 0,-4 3-20 16,2-2-25-16,-1-1-34 0,-1 5-77 0,-3-2-86 15,1 0-248-15,1 0 110 0</inkml:trace>
  <inkml:trace contextRef="#ctx0" brushRef="#br0" timeOffset="212959.24">30031 12318 43 0,'0'0'173'0,"0"0"-15"15,0 0-15-15,0 0-14 0,0 0-14 0,0 0-9 16,0 0-8-16,0 0-7 0,24-3-7 0,-24 3-8 0,8 0-6 15,-2-2-11-15,-6 2 0 0,13 0-13 0,-8 2-4 16,4-2-5-16,1 0-15 0,2 2-22 16,-1-1-18-16,2 1-34 0,0-2-53 0,2-3-125 0,-2 1-248 15,1 0 110-15</inkml:trace>
  <inkml:trace contextRef="#ctx0" brushRef="#br0" timeOffset="213684.79">30288 12281 59 0,'0'0'124'0,"0"0"-6"0,0 0-20 0,0 0-8 0,0 0-6 15,0 0-7-15,4 12-16 0,-2-9-2 16,-2 4-3-16,0-5-6 0,0-2-3 0,0 7 0 16,0-1 5-16,-2-2-2 0,0 1-10 0,0 2 1 0,-1-2-3 15,3-1-7-15,-2 4-4 0,0-1 3 0,-1-2-5 16,3 0-9-16,0-2 6 0,0 2-2 0,0-5 2 15,0 6-5-15,3-3 0 0,-1-1 2 0,-2-2-1 16,4 3-2-16,-4-3-1 0,0 0-4 0,11-3-2 16,-6 1 6-16,-5 2 4 0,8-5 2 0,-2 2-6 15,-2 1 1-15,-1-2 0 0,-1 1-7 0,0-1 7 16,1 1-5-16,-3 3-1 0,6-2-3 0,-6 2-5 0,2-3 4 16,-2 3 2-16,0 0-5 0,9-2 5 15,-9 2-7-15,0 0-2 0,0 0 4 0,9 2-6 16,-9-2 7-16,0 0 0 0,0 0-3 0,0 0 2 0,5 3-5 15,-5-3 1-15,4 1-3 0,-4-1-3 0,0 0-12 16,0 0-2-16,11-2-15 0,-11 2-3 0,9-4-6 16,-2 3-17-16,-1-1-2 0,0-1-6 0,0 2-12 15,0 0 5-15,-1-2 3 0,2 2 1 0,-1 1 1 16,-6 0 12-16,7-3 7 0,-7 3 19 0,6 0 20 16,-6 0 16-16,4-2 7 0,-4 2 0 0,0 0-6 15,1-6 9-15,-1 6-6 0,0 0 2 0,0 0-3 16,1-5 1-16,-1 5 0 0,0 0 2 0,0 0-6 15,0 0 3-15,0 0 1 0,0 0-6 0,0 0 3 16,0 0 0-16,0 0-2 0,11 8 0 0,-11-8 2 16,3 5 0-16,-2-2 0 0,3 2 0 0,-3-4-5 0,5 4 7 15,-4-3-11-15,1 2 11 0,1-2-7 0,2 2 13 16,0-1-6-16,-2-2 13 0,1 1-2 16,0-2-2-16,5 0 1 0,-2 0-4 0,-8 0 1 0,9-2 7 15,-4 1-7-15,2-2-10 0,0 1 16 0,-3-2-2 16,1 1 3-16,3-2 4 0,-4 2 5 0,-2-2-3 15,2 1-4-15,-3 0-2 0,2-2 8 0,-2 2-2 16,2 1 2-16,-3 3-2 0,1-5 2 0,-1 0 0 16,0 1-2-16,0 4-4 0,0 0-4 0,0 0 3 15,0-5-7-15,-1 1 1 0,1 4-8 0,0 0-1 0,-4-3-6 16,4 3 8-16,0 0-2 0,0 0 0 16,0 0 1-16,0 0 1 0,0 0-4 0,-10 8-2 0,7-7-1 15,3-1 6-15,0 0-3 0,0 10-8 0,0-4 8 16,0-2 2-16,0-2-4 0,0 5 3 0,0-2 2 15,0 3-11-15,3-4-24 0,-3 4-22 0,2-2-35 16,-2 0-142-16,3 0-247 0,-2 0 109 0</inkml:trace>
  <inkml:trace contextRef="#ctx0" brushRef="#br0" timeOffset="214392.26">30715 12388 86 0,'0'0'120'15,"0"5"-6"-15,0-5-7 0,0 0-8 0,7 0-14 16,-7 0-9-16,0 0-6 0,8-1-12 0,-2-3-2 15,-6 4-9-15,7-3-2 0,-5 1-2 0,2-1-6 16,1 1-10-16,-1 0 1 0,-4 2-4 0,5-5-2 16,-1 5-4-16,-3-3-3 0,-1 3-5 0,0 0 6 0,0 0-2 15,0 0-4-15,0 0-3 0,0 0 1 0,0 0-1 16,0 0 0-16,0 0-1 0,0 0 6 16,0 0-3-16,9 5-2 0,-7-2 10 0,-2-3-1 0,6 4-6 15,-2-2 2-15,-4-2 0 0,10 1 4 0,-4 1-5 16,-2-2 1-16,4 0 1 0,-8 0 0 0,11 0-5 15,-11 0 3-15,9 0-3 0,-5-2-6 0,1-1 3 16,1 3 3-16,-6 0-2 0,7-2-3 0,-7 2-1 16,6-2 2-16,-6 2-2 0,6 0-1 0,-6 0 3 15,6 2-7-15,-3 0-1 0,-3-2 0 0,1 5 4 16,-1-5-3-16,4 5 9 0,-3-1-1 0,1-1-7 16,0 1 1-16,-1-1-1 0,0 1 10 0,3-1 5 0,-1 0 16 15,-1-1-14-15,2 1-1 0,-4-3 8 0,10 2-4 16,2-2-2-16,-3-1 1 0,-1 1-3 0,0 1-3 15,3-2 1-15,-2-2 0 0,-1 1-7 0,4-1-1 16,-2 1 3-16,0-3-4 0,-1 2 3 0,0 1-6 16,-2-1-1-16,0 3 5 0,-3-3-2 0,1 2-1 15,-5 1-2-15,8-3-5 0,-8 3 1 0,0 0 0 16,7 4 0-16,-7-4 4 0,3 4-2 0,-3 1 4 16,0 0-1-16,1 1 2 0,2-1-3 0,0 1 2 15,-1 1 1-15,2 0 4 0,1 3-1 0,2-4 2 16,0 3 0-16,2-1-1 0,-1 0-1 0,-2-1 7 0,3-1-3 15,1 0 4-15,-3 1-3 0,2 0 0 0,-2-2 4 16,0 2-8-16,-3 1-2 0,-1-1 0 0,3 3 0 16,-4 0-1-16,-2 0 4 0,0 2-1 0,-4 4-1 15,-1 1 0-15,1-2-3 0,-3 1 4 0,1 1-4 16,0 0 3-16,0 0-2 0,2 0 0 0,1-2-3 16,1-5-7-16,4 1-28 0,-2-3-39 0,5 1-94 15,-1-4-95-15,0-2-284 0,4-3 126 0</inkml:trace>
  <inkml:trace contextRef="#ctx0" brushRef="#br0" timeOffset="-208047.36">30025 11712 41 0,'0'0'46'15,"0"0"-1"-15,0 0-3 0,0 0 2 0,0 0-1 0,0 0-1 16,0 0-8-16,0 0 2 0,0 0-5 0,0 0 1 16,0 0-7-16,0 0-3 0,0 0 0 0,0 0 9 15,0 0 1-15,0 0 3 0,0 0 1 0,0 0 0 16,0 0-4-16,0 0-1 0,0 0 2 0,0 0-10 15,0 0 5-15,0 0-5 0,0 0-1 0,0 0-9 16,0 0-1-16,0 0 1 0,0 0 2 0,0 0-3 16,0 0-8-16,0 0 5 0,0 0-5 0,0 0 1 15,0 0 4-15,0 0-1 0,0 0-6 0,0 0 6 16,0 0-3-16,0 0 0 0,0 0 0 0,0 0-2 0,0 0-3 16,0 0 7-16,0 0-8 0,0 0 9 0,0 0-3 15,0 0-7-15,0 0 7 0,0 0 2 0,0 0-2 16,0 0-7-16,0 0 10 0,0 0-8 0,0 0 2 15,0 0 2-15,0 0-8 0,0 0 4 0,0 0-3 16,0 0 1-16,0 0 2 0,0 0 2 0,0 0 0 16,0 0-5-16,0 0 5 0,0 0-3 0,0 0 5 15,0 0 0-15,0 0 3 0,0 0 7 0,0 0-1 16,0 0 2-16,0 0 2 0,0 0-3 0,0 0-1 16,0 0-3-16,0 0 0 0,0 0 0 0,0 0 0 15,0 0-7-15,0 0-1 0,0 0 5 0,0 0 2 0,0 0-7 16,0 0 4-16,0 0-9 0,0 0 3 0,0 0 2 15,0 0 5-15,0 0-11 0,0 0 6 0,0 0 8 16,0 0-13-16,0 0 8 0,0 0-10 0,0 0 11 16,0 0-4-16,0 0-5 0,0 0 1 0,0 0 2 15,0 0 4-15,0 0-5 0,0 0 5 0,0 0-3 16,0 0 1-16,0 0-3 0,0 0 0 0,0 0-2 16,0 0 2-16,0 0-1 0,0 0 0 0,0 0 2 15,0 0 7-15,0 0-12 0,0 0 11 0,0 0-8 16,0 0 4-16,0 0-4 0,-17-4-1 0,17 4 7 15,0 0 2-15,-9-3-10 0,9 3 14 0,-4 0-10 16,4 0 1-16,-5-3 7 0,5 3-6 0,-9-1 2 0,8-3-2 16,-5 3-2-16,2-2 5 0,4 3-4 15,-8-3 7-15,3 1-2 0,5 2 2 0,-8-4 0 0,3 3-4 16,4-2 1-16,-3 2-5 0,0-5 11 0,4 6-6 16,-9-3 5-16,5 1 1 0,1 1-6 0,-1-4 2 15,0 2-2-15,-2 1 5 0,0-2-3 0,0 2-5 16,2-2-3-16,-3 0 4 0,0 2 0 0,1-3-1 15,-1 4 0-15,2-4 3 0,0 1 4 0,0 2 1 16,0-1-1-16,0 0-3 0,-2 0-2 0,-1-1 1 16,1 1 0-16,2 2 1 0,0-1 0 0,-2-2-1 15,0 4-4-15,-1-5 4 0,0 3-3 0,2 0 1 16,-5-1-2-16,2-1 0 0,1 3-3 0,-1-1-2 0,3 0 6 16,-1-1-3-16,1 2 4 0,-1-2-4 15,-3 2 3-15,5-2-1 0,-4 2-7 0,4-2 4 0,-6 2 5 16,4 0 0-16,1 1-4 0,-1-3 2 0,-1 3-1 15,0-2 1-15,1 2-4 0,-2-3 0 0,1 1 3 16,0 1-5-16,0 0 3 0,-1-2 0 0,-1 1 2 16,1-1 0-16,0 2 0 0,0-3-3 0,-1 1-4 15,2 3 6-15,-2-1 1 0,0-3-6 0,-2 0 6 16,-2 0 3-16,0 2-4 0,2-1-2 0,-5 0-4 16,-2 1 3-16,2-1-3 0,-3 2-1 0,1-3 5 0,-1 1 0 15,1-1 1-15,6 3-11 0,-1-3 8 0,3 3 0 16,-2 0 5-16,5 0-3 0,2-1-3 0,-2 1 6 15,-2 2 0-15,4 1-6 0,6-2 6 0,-11-3 3 16,6 2 0-16,-4 1 2 0,4-2-6 0,-2-1 8 16,0 3-7-16,-2-1-3 0,-1 0 7 0,-3 1 3 15,1-2-1-15,-1 2-5 0,-5 0 4 0,0-1-8 16,-1 1 8-16,-2-2-4 0,-5 3 9 0,6-2-6 16,-1 1 6-16,2-1-9 0,1 1 3 0,-2 0 1 0,6 0-5 15,-2 1-3-15,3-2 6 0,0 1-5 16,4 0 4-16,3-1 2 0,-2 1 1 0,2 1 5 15,-2-1 1-15,0 0 0 0,8 0-2 0,-13 0-6 0,7 1 0 16,6-1 3-16,-9 0-5 0,9 0 1 16,-14 1 1-16,7 0-1 0,-2 2-2 0,1-2 5 0,-2 3 1 15,0-1-6-15,1 0 3 0,-3-2-7 0,4 1 2 16,-1 2 0-16,-1-3 2 0,3 2-2 0,0-1 2 16,-1 0 3-16,1 1-2 0,-1-1 1 0,3 1 2 15,-1-1 1-15,-1-2-11 0,-3 3 13 0,5-2-9 16,-3 1 1-16,8-2 4 0,-11 2-5 0,3-1 2 0,0-1 2 15,3 0 1-15,0 3-1 0,5-3-1 16,-14 3 0-16,10-3-5 0,4 0-2 0,-7 0 4 16,7 0 2-16,-7 0 1 0,7 0-3 0,-5 4 2 0,5-4 6 15,-5 1-4-15,5-1-2 0,-4 2-9 0,4-2 10 16,-7 3-1-16,4 1 0 0,-1-1 2 16,-1-1-2-16,5-2 3 0,-5 3 1 0,1-1-2 0,0 0-1 15,0 1-5-15,-1-1 6 0,5-2-5 0,-8 2 2 16,5 0-3-16,3-2 0 0,-8 3 5 0,6-1-4 15,2-2 4-15,-7 3 4 0,7-3-3 0,-6 0-1 16,6 0 1-16,-6 0-3 0,6 0-4 0,0 0 3 16,-7 0 0-16,7 0 5 0,0 0 0 0,0 0-2 0,0 0-3 15,-5 3 3-15,5-3-3 0,0 0 13 0,0 0 5 16,0 0 1-16,0 0 7 0,0 0 0 16,0 0 1-16,0 0 2 0,0 0-2 0,0 0-1 0,0 0 1 15,0 0-7-15,0 0 3 0,0 0-3 0,0 0-4 16,0 0-2-16,0 0-2 0,0 0-1 0,0 0-1 15,0 0-2-15,0 0 0 0,0 0-2 0,0 0-2 16,0 0-20-16,0 0-13 0,0 0-33 0,0 0-43 16,0 0-168-16,0 0-297 0,0 0 132 0</inkml:trace>
  <inkml:trace contextRef="#ctx0" brushRef="#br0" timeOffset="-201318.61">30046 11772 7 0,'0'0'88'0,"0"0"-9"0,0 0-6 16,0 0-10-16,0 0 1 0,2-9-1 0,-2 9-13 15,0 0-8-15,0 0 1 0,0 0-7 0,0 0-2 16,0 0-12-16,0 0 3 0,0 0-8 0,-2-6 3 0,2 6-2 16,0 0-2-16,0 0-6 0,0 0 0 0,0 0 1 15,0 0-3-15,0 0 3 0,0 0-2 16,0 0-8-16,0 0 6 0,0 0 5 0,0 0-1 0,0 0 1 16,0 0-4-16,0 0 0 0,0 0-2 0,0 0-17 15,0 0 19-15,-1-4-5 0,1 4 1 0,0 0 2 16,0 0-2-16,0 0 5 0,0 0 1 0,0 0-8 15,0 0 0-15,0 0-9 0,-4-2 2 0,4 2 5 16,0 0 7-16,0 0-3 0,0 0-3 0,-5-3-2 16,5 3 0-16,0 0 5 0,-2-4 2 0,2 4-5 15,0 0 12-15,-5-2 5 0,5 2-2 0,0 0 2 16,-3-3-2-16,3 3 3 0,0-4-1 0,0 4 4 0,0 0-10 16,-3-4 2-16,3 4-5 0,0 0 1 15,-2-5-1-15,2 5-1 0,0 0-1 0,-4-4 0 16,4 4 1-16,-3-3 1 0,3 3 3 0,-3-4-8 0,3 4-16 15,-5-2 11-15,5 2 3 0,-4-3-2 0,4 3 0 16,-4-2 0-16,4 2 4 0,0 0-10 0,-5-3 7 16,5 3 1-16,0 0-3 0,-4-2 0 0,4 2-4 15,0 0 7-15,0 0-1 0,0 0-7 0,0 0 7 16,0 0-10-16,0 0 5 0,0 0 11 0,0 0-11 16,0 0 2-16,0 0 4 0,0 0-7 0,0 0-11 15,0 0-1-15,0 0-9 0,0 0-7 0,0 0-12 16,0 0 2-16,0 0-2 0,0 0-16 0,0 0-12 0,0 0 4 15,0 0-2-15,0 0-37 0,0 0-117 16,0 0 52-16</inkml:trace>
  <inkml:trace contextRef="#ctx0" brushRef="#br0" timeOffset="-201217.31">29999 11717 247 0,'0'0'11'0,"4"1"15"15,-4-1 3-15,0 0 5 0,0 0-3 0,0 0 0 16,0 0-1-16,6 1-6 0,-6-1-6 0,0 0-1 16,0 0 6-16,0 0-7 0,0 0-4 0,3 3-9 15,-3-3-6-15,0 0-17 0,2 4-7 0,-2-4-17 16,0 0-33-16,0 4-82 0,0-4 36 0</inkml:trace>
  <inkml:trace contextRef="#ctx0" brushRef="#br0" timeOffset="-199197.92">30014 11730 166 0,'0'0'25'0,"0"0"17"16,0 0 10-16,0 0 3 0,0 0 2 0,0 0 2 15,0 0-5-15,0 0-4 0,0 0-6 0,0 0-1 16,0 0-3-16,0 0-12 0,0 0-2 0,0 0 1 0,0 0 2 16,0 0-10-16,0 0-1 0,0 0-5 0,0 0 4 15,0 0-8-15,0 0-1 0,0 0 3 0,0 0-3 16,0 0 6-16,0 0-4 0,0 0 3 0,0 0-6 15,0 0 11-15,0 0-3 0,0 0-1 0,0 0 3 16,0 0 1-16,0 0-8 0,0 0 4 0,0 0 0 16,0 0-9-16,0 0 3 0,0 0-1 0,0 0 4 15,0 0-6-15,-1-12 4 0,1 12-3 0,0 0-3 16,0 0-2-16,-5-3 0 0,5 3-1 0,0 0-15 0,-6-3 21 16,3 1-9-16,3 2 5 0,-5-5-1 15,2 3 1-15,3 2 2 0,-6-2-7 0,2-1 7 16,4 3-2-16,-4-2-1 0,-1-2-4 0,0 2 5 0,5 2-2 15,-2-5-3-15,-2 3 7 0,1-1-7 0,3 3 1 16,-5-5 1-16,4 2 5 0,1 3 3 0,-4-2-7 16,4 2 5-16,-9-3-7 0,9 3-4 0,-5-3 3 15,1 3-5-15,0-4-1 0,4 4 9 0,-9-1-2 16,0 0-4-16,4 0 0 0,5 1-2 0,-10-4 3 16,1 2 3-16,4 1-3 0,-1-2-3 0,-1 0 6 15,3 1 2-15,-2-1 10 0,2 0-4 0,-1 2 14 16,1-5-5-16,0 5-2 0,1-2 4 0,-3 1-7 0,0-2 0 15,1 0-2-15,0 2 3 0,1-3-5 0,-1 3-6 16,2-3 6-16,-2 2 7 0,0 1-13 16,0-2 6-16,-1 1 3 0,-1 0-8 0,2 1 0 0,-2-1-3 15,3 1 4-15,-3-1 1 0,2 0-4 0,-1 2 8 16,-3-3-4-16,4 3-3 0,-2-2 2 0,1 1 1 16,-2 0-1-16,-1 0-2 0,0-1 4 0,0 0-4 15,3 2-3-15,-2 0 0 0,-1-1 7 0,0 1-2 16,-1 1 0-16,-1-1-3 0,3 1 1 0,-3 0 3 15,4 0-3-15,-2-3-4 0,-2 3 4 0,3 0 0 16,-2-1-4-16,3-2 6 0,-3 0 3 0,4 2-10 0,-2 0 13 16,2-2-9-16,-6 1 3 0,6-1-2 15,-3 3 3-15,0 0-7 0,-3-4-6 0,2 3-3 16,0-3 6-16,1 4-1 0,-1-3-2 0,0 3 8 0,3-2-10 16,-2 1-8-16,3-1 10 0,-2 2 6 0,2-1 0 15,-1 0 2-15,7 1-10 0,-10-3 2 0,4 2 6 16,1-1 2-16,0 1 0 0,5 1 10 0,-8-3-10 15,8 3 1-15,-8 0 3 0,8 0-4 0,-10-4 8 16,10 4-12-16,-6-1 4 0,6 1 4 0,-8-1 1 16,4-1-9-16,4 2 2 0,-9-4-2 0,4 4-6 15,0 0 9-15,1-5 0 0,4 5 2 0,-14 0 3 16,9 0-9-16,5 0-8 0,-8 0 22 0,3-1-4 0,5 1-1 16,0 0 1-16,-12-1 2 0,12 1-7 15,-7-2-2-15,7 2 5 0,-8-1 3 0,8 1 2 16,-5-1-4-16,5 1 3 0,0 0-3 0,-9 0 1 0,9 0 3 15,-9-3-2-15,9 3 1 0,-5-2-10 0,5 2 3 16,-9-1 5-16,4-2 0 0,5 3 4 0,-11 3-7 16,6-6 2-16,5 3-2 0,-9-1-9 0,3-1 13 15,6 2-1-15,-11 0-6 0,5 0 6 0,6 0-6 16,-8-1-1-16,8 1 4 0,-13 1 5 0,8-1 3 16,0 2-11-16,5-2 1 0,-10 0 0 0,10 0 8 15,-10-2-9-15,10 2 5 0,-11-1-1 0,11 1 0 0,-10 0 8 16,4-1-10-16,6 1 8 0,-9 0-6 0,9 0-6 15,-12 0 3-15,12 0 5 0,-9 0-10 0,4 1 12 16,5-1-6-16,-9-1 6 0,9 1-6 0,-11 0-1 16,5 1 3-16,6-1 0 0,-13 0-3 0,6 1 8 15,1-2-11-15,-4 0-2 0,1 1 9 0,1 0 1 16,-1-2-2-16,3 1 1 0,-2 1 5 0,8 0-5 16,-14-1-9-16,8 1 10 0,6 0-2 0,-11-2 2 15,6 2-6-15,5 0 9 0,0 0-9 0,-11-1 4 16,11 1-4-16,-8 0 3 0,8 0-1 0,-6 1-5 15,3 1 12-15,3-2-9 0,-8 0-2 0,8 0 3 16,0 0 5-16,-10 0-3 0,10 0 7 0,-9-1-13 0,4 3 5 16,5-2 2-16,-10-1-5 0,2 2 6 15,8-1 2-15,-9 1-9 0,4 1 0 0,-4-2-1 0,4 2 5 16,-2 0-12-16,1-1 5 0,0-1-10 0,-2 0-4 16,3 3 5-16,5-3-6 0,-10 0 4 0,4 0 2 15,-2 1 4-15,2 1 3 0,0-1-2 0,0 0 5 16,1 0-2-16,5-1-5 0,-10 1 3 0,10-1 3 15,-8 0 8-15,8 0-3 0,-10 0-2 0,10 0 1 16,-10 1 0-16,10-1 0 0,-12 0 7 0,8 0 0 16,-2 2-3-16,-2-1-4 0,8-1-1 0,-9 1 2 15,4-1-2-15,0 0 5 0,5 0-2 0,-13 0-2 16,13 0 1-16,-10 3 1 0,4-1 2 0,0-1-2 0,3 0 1 16,-4 1-1-16,7-2-1 0,-9 2 0 15,6 0 6-15,-1 1-4 0,0-2 2 0,4-1 4 0,-8 0-5 16,8 0 2-16,-9 4-2 0,4-2-1 0,5-2-2 15,-6 2 2-15,6-2-5 0,-5 2 3 0,1 0-5 16,4-2 5-16,-4 2 3 0,4-2-3 0,-4 3 3 16,4-3-5-16,-2 3 7 0,2-3 0 0,-3 1-2 15,3-1 1-15,-4 5-1 0,2-2 3 0,2-3-5 16,-3 5 6-16,3-5 1 0,-5 4-7 0,0-1 8 16,2 1-6-16,3-4 3 0,-6 1 3 0,2 2-7 15,2-1 2-15,2-2-4 0,-10 2 1 0,4 0 10 0,6-2-9 16,-6 3-1-16,6-3 0 0,-8 3 6 0,8-3 1 15,-4 0-6-15,4 0-2 0,0 0 3 0,0 0-3 16,0 0 0-16,0 0 2 0,-10 0 4 0,10 0 1 16,0 0-7-16,-1 2 5 0,1-2-1 0,-4 3-11 15,4-3 14-15,0 0 2 0,-8 2-10 0,8-2 8 16,0 0-4-16,0 0-1 0,-5 3 2 0,5-3-4 16,0 0 3-16,0 0-1 0,-4 1 3 0,4-1-3 15,0 0 7-15,0 0-17 0,0 0 19 0,0 0 0 16,0 3 6-16,0-3 0 0,0 0 3 0,0 0 2 15,0 0 1-15,0 0 3 0,0 0-2 0,0 0-5 16,0 0-3-16,0 0-1 0,0 0-6 0,0 0 1 0,0 0 2 16,0 0-6-16,0 0-4 0,0 0 2 15,0 0 6-15,0 0-7 0,0 0 4 0,0 0 2 16,0 0-8-16,0 0 5 0,0 0 5 0,0 0-10 0,0 0 7 16,0 0-5-16,0 0 1 0,0 0 6 0,0 0 0 15,-4-8-1-15,4 8 5 0,0 0-16 0,0 0 11 16,0 0-5-16,0 0 0 0,0 0 2 0,0 0-2 15,0 0 0-15,0 0-1 0,0 0 3 0,0 0 3 16,0 0-3-16,0 0 4 0,0 0-8 0,0 0 1 16,0 0 2-16,8-2 2 0,-8 2-2 0,0 0 2 15,0 0-7-15,0 0 5 0,0 0-2 0,0 0 1 0,0 0 0 16,0 0-5-16,0 0 10 0,0 0 4 0,0 0 2 16,0 0-2-16,0 0 0 0,0 0 7 15,0 0-13-15,0 0 2 0,0 0 4 0,0 0-7 0,0 0 1 16,0 0-5-16,0 0 3 0,0 0-2 0,0 0 11 15,0 0-5-15,0 0 0 0,0 0 2 0,0 0-8 16,0 0 0-16,0 0 2 0,0 0-1 0,0 0 0 16,0 0 3-16,0 0 0 0,0 0-5 0,0 0-11 15,0 0 11-15,0 0 5 0,0 0-1 0,0 0-4 16,0 0 2-16,0 0-5 0,0 0 6 0,0 0 2 16,0 0-5-16,0 0-5 0,0 0 9 0,0 0-8 0,0 0 7 15,0 0-5-15,0 0 3 0,0 0-1 0,0 0 0 16,0 0 4-16,0 0-4 0,0 0-4 0,0 0-4 15,0 0 4-15,0 0 1 0,0 0 3 0,0 0-2 16,0 0 4-16,0 0-3 0,0 0-1 0,0 0 6 16,0 0 2-16,0 0-13 0,0 0 9 0,0 0-3 15,0 0 1-15,0 0-4 0,0 0 5 0,0 0-4 16,0 0 1-16,0 0 0 0,0 0 2 0,0 0-1 16,9 0 3-16,-9 0-13 0,0 0 14 0,0 0-9 0,0 0 4 15,0 0-4-15,0 0-5 0,0 0-6 16,0 0-4-16,0 0-7 0,0 0-10 0,0 0-9 15,0 0-14-15,0 0-16 0,0 0-73 0,0 0-162 0,0 0 72 16</inkml:trace>
  <inkml:trace contextRef="#ctx0" brushRef="#br0" timeOffset="-196723.86">30046 11681 19 0,'0'0'62'15,"0"0"3"-15,0 0-11 0,0 0-10 0,0 0-1 16,0 0 2-16,0 0 1 0,0 0-1 0,0 0-4 16,0 0 1-16,0 0 6 0,0 0-3 0,0 0-5 15,0 0 8-15,0 0-4 0,0 0 0 0,0 0-11 16,0 0-7-16,0 0 4 0,0 0 3 0,0 0-10 16,0 0 1-16,0 0 0 0,0 0 2 0,0 0 0 0,0 0-3 15,0 0-2-15,0 0-6 0,0 0 6 0,0 0-6 16,0 0 3-16,0 0-8 0,0 0 1 0,15-8 3 15,-7 6-3-15,-4 1-2 0,5-1 2 0,0 1-22 16,1-2 19-16,-1 1 2 0,0 0-6 0,1 0-3 16,-1 1-5-16,-1-2 11 0,0 2 1 0,-1-1-4 15,0 1 1-15,-1-2-3 0,1 2 2 0,-7 1-3 16,7 0-1-16,0-3 8 0,-7 3-15 0,7 0 2 16,-7 0 8-16,9 1 1 0,-4-1-4 0,-5 0 4 15,9 0 1-15,-4 2-5 0,-5-2-16 0,8 1 13 16,-8-1 8-16,8 0-3 0,-8 0 1 0,7 0 1 0,-7 0 0 15,0 0-9-15,7 0 6 0,-7 0-1 0,0 0 5 16,0 0-1-16,6 0-2 0,-6 0-5 0,0 0 5 16,0 0-3-16,0 0 6 0,0 0-14 0,0 0 10 15,0 0-2-15,0 0 7 0,0 0-3 0,0 0 0 16,0 0 10-16,0 0-5 0,8 0 3 0,-8 0-7 16,0 0 7-16,0 0-4 0,0 0 5 0,0 0-3 15,0 0-1-15,0 0-6 0,0 0 3 0,0 0-3 16,0 0 1-16,0 0 0 0,7 0 2 0,-7 0-1 0,0 0-5 15,4 4 7-15,-4-4-5 0,4 1 5 0,-4-1 0 16,3 2-5-16,-3-2 4 0,0 0-1 16,6 1-2-16,-6-1-5 0,0 0 6 0,0 0-6 0,0 0 5 15,3 3-2-15,-3-3 0 0,0 0 2 0,0 0-7 16,0 4 3-16,0-4-9 0,0 0 15 0,2 2-5 16,-2-2 1-16,0 5 3 0,4-3-2 0,-4 2-2 15,0-4 0-15,1 5-1 0,-1 0 4 0,5 0 0 16,-5 2-6-16,2-1 8 0,2 1 0 0,-2 1-1 15,-1 1-2-15,1 3-2 0,2-3-1 0,-2 6 4 16,-2-4-8-16,4 5 6 0,-3-4 1 0,1 0 1 0,0 0-7 16,3 5 5-16,-4-2-11 0,3-1 11 0,1 1 5 15,-2-4-1-15,1 0 1 0,-2-1-4 0,2 1 3 16,1-1-3-16,-1-3-8 0,-3-1 6 0,3 0 4 16,-1 0-3-16,-2-2-8 0,0 0-5 0,-1-1 1 15,3 2-4-15,-3-5 2 0,0 0 2 0,0 0-11 16,-3 5 12-16,3-5-6 0,0 0 1 0,-5 1-5 15,5-1 11-15,0 0 1 0,0 0-6 0,0 0 5 16,-5 1 1-16,5-1 5 0,0 0-4 0,0 0 9 16,0 0-7-16,0 0 5 0,0 0-5 0,0 0 3 15,0 0-3-15,0 0 2 0,0 0-4 0,0 0 4 16,0 0-3-16,0 0 9 0,0 0 5 0,0 0 4 0,0 0-22 16,0 0 19-16,-13-2-5 0,13 2 2 15,0 0 2-15,0 0-6 0,0-5 4 0,0 5-2 16,0 0 0-16,-1-5 4 0,1 5-16 0,-4-1 4 0,4 1 5 15,0 0 5-15,-4-4-3 0,4 4-1 0,-5-2 2 16,5 2 2-16,0 0-5 0,-4-3 1 0,4 3-2 16,0 0-2-16,-6-1-3 0,6 1 5 0,-5-1-3 15,5 1 11-15,0 0-15 0,-8 0 12 0,8 0-3 16,-11-2 1-16,3 2 3 0,0-2 1 0,1 2-1 16,-4-2-4-16,1 1 8 0,1-1-1 0,-2 1 5 15,-3 1-1-15,-3-2 6 0,-1 2 1 0,2-1-2 0,-1 0-6 16,2-1-8-16,-2 2 11 0,-1-1-3 0,5 1 1 15,-2 0-3-15,0 0 1 0,3 0 8 16,0-3-9-16,1 3 5 0,0 0-7 0,2 3 4 0,1-3 2 16,1-3 3-16,7 3 4 0,-9 0-4 0,9 0 12 15,-8 3 0-15,8-3 3 0,0 0 3 0,-8-3 4 16,8 3 2-16,0 0 0 0,0 0 2 0,-9-1-2 16,9 1-3-16,0 0-2 0,-2-2-8 0,2 2-21 15,0 0-38-15,0 0-69 0,0 0-194 0,0 0-318 16,11-9 141-16</inkml:trace>
  <inkml:trace contextRef="#ctx0" brushRef="#br0" timeOffset="-196103.05">30255 11670 87 0,'0'0'90'0,"0"0"-8"16,0 0-4-16,0 0-10 0,0 0-6 0,0 0-5 16,-8 14-2-16,6-13 2 0,-1 2-1 0,-2 1-2 15,1 0-13-15,-1-2 11 0,-2 2 10 0,-1-1-6 16,1 2-2-16,-2 2 0 0,-1-2-7 0,0 0 3 15,-2 0-5-15,2 2-2 0,0 0 3 0,-3-2-1 0,0 1-2 16,-1 2-5-16,0-1-2 0,5-1-4 0,-1-1-5 16,1 2-5-16,1-3 0 0,1 4-4 15,1-5 1-15,0 1-4 0,2-1 0 0,-1 1 3 0,1 0-4 16,3-2-1-16,-1 1-4 0,2-3 4 0,-6 4-8 16,5-2-18-16,1-2-4 0,0 0-18 0,0 0-24 15,0 0-48-15,0 0-139 0,0 0-265 0,9 2 119 16</inkml:trace>
  <inkml:trace contextRef="#ctx0" brushRef="#br0" timeOffset="-195761.23">30252 11782 21 0,'0'0'116'0,"0"0"-3"15,1-4-6-15,-1 4-9 0,0 0 0 0,0 0-5 16,0 0-7-16,0 0-5 0,0 0-3 0,0 0-12 16,0 0-9-16,0 0-3 0,0 0-2 0,0 0-6 15,0 0-8-15,-23 7-3 0,14-5-5 0,-1 4 0 0,0-1-1 16,-3 0 0-16,3 1-8 0,-3 1-3 0,2-1-2 15,-1 1 1-15,3 0 1 0,-1-3 0 16,1 3-6-16,0 0 3 0,0-6-5 0,4 6-2 0,1-4 1 16,-3 1 3-16,3-1-3 0,0 0-1 0,1 1 1 15,-2-2 0-15,3 1-17 0,-2-1-17 0,4-2-34 16,-3 3-41-16,3-3-129 0,0 0-249 0,0 0 110 16</inkml:trace>
  <inkml:trace contextRef="#ctx0" brushRef="#br0" timeOffset="-195455.79">30313 11869 20 0,'0'0'122'0,"-10"10"-5"16,5-8-10-16,1 2-2 0,-3-2-7 0,-2 2 0 16,0 1-7-16,-2 0-13 0,0-1-5 0,1 1 2 0,-3 1-12 15,-4-1-6-15,3 0-9 0,-2 2-3 16,3-3-3-16,0 1-3 0,3 0-31 0,-2-1-46 15,2 0-170-15,-1-2-226 0,4-2 100 0</inkml:trace>
  <inkml:trace contextRef="#ctx0" brushRef="#br0" timeOffset="-189117.81">27949 10995 122 0,'0'0'111'0,"0"0"-15"0,0 0-17 15,0 0 0-15,0 0-7 0,0 0-1 0,0 0-2 16,0 0-1-16,0 0 6 0,4-5-4 0,-4 5-2 0,0 0 7 16,0 0-6-16,8-1-17 0,-8 1 9 15,0 0-5-15,0 0-9 0,0 0-4 0,0 0-6 16,0 0 0-16,0 0-9 0,5 0 2 0,-5 0-2 0,0 0-6 15,0 0-3-15,5 6-3 0,-5-2 1 0,0-4-3 16,5 6-3-16,-5-1-4 0,0-2 0 0,0 2 4 16,3-1-4-16,-2 3 1 0,-1-4-4 0,0 2 4 15,-1 2-4-15,-2-1 6 0,3 0-6 0,-1-2 0 16,-3 3 2-16,3-2 1 0,-3-1-4 0,4 3 3 16,-4 0-6-16,4-1 0 0,-4 1-1 0,3 0 3 15,1 0-6-15,0-2 6 0,-2 3-1 0,4-2 1 0,-4 1 0 16,0 1-2-16,2-6-1 0,0 3 2 0,0 0 0 15,0 0 2-15,0-1-7 0,0 2 9 16,0-4-6-16,0-2 1 0,-1 6 3 0,1-6-4 0,1 6 3 16,-1-6 2-16,0 5-3 0,0-5-1 0,0 3 0 15,0-3-1-15,0 0 1 0,0 4-4 0,0-4-1 16,2 4 1-16,-2-4 10 0,2 3 2 0,-2-3 1 16,5 3-3-16,-1-3 7 0,-4 0 1 0,14 3-6 0,-9-3 2 15,2 0 3-15,-1 1-2 0,8 0-2 16,-9 2-8-16,7-3 6 0,-3 0 1 0,-2-3 0 15,0 6-5-15,-1-6-2 0,-1 2 4 0,-5 1 0 16,12 0-3-16,-12 0 4 0,6-1-2 0,-6 1-3 0,5 0 3 16,-5 0 1-16,0 0-2 0,9 1-5 0,-9-1 4 15,8-1-5-15,-8 1-5 0,6 0-5 0,-6 0-4 16,7 0-13-16,-7 0-13 0,0 0-9 0,0 0-10 16,6 0-27-16,-6 0-30 0,0 0-127 0,0 0-266 15,10-3 118-15</inkml:trace>
  <inkml:trace contextRef="#ctx0" brushRef="#br0" timeOffset="-188747.53">28100 11136 43 0,'5'6'113'0,"-5"-6"-4"0,3 1-9 0,-1 1-18 16,-2-2-6-16,0 0-5 0,4 2-4 0,-4-2-8 0,0 0 1 15,0 4-2-15,0-4-8 0,0 0 3 16,0 0 0-16,-5 6-5 0,4-3 0 0,1-3-12 0,-3 5-2 16,-2 1 7-16,4-2 0 0,-3 1-8 0,-2 1 0 15,3 1 2-15,-1 0-3 0,1-1-5 0,0 2-2 16,0 1 2-16,0-1-4 0,0 1-5 0,2 1-1 15,2-3 1-15,-5 1-10 0,3 2-1 0,-2 0 6 16,2-3 0-16,0-1-3 0,-2 0 1 0,3 0 1 16,-2-3-6-16,0 3 2 0,2-3 1 0,-2 0-6 15,2-3 3-15,0 7-1 0,-1-4 1 0,1-3 2 16,0 0-7-16,0 5-2 0,0-5-20 0,0 0-45 0,0 0-55 16,0 0-121-16,0 0-261 0,0 0 116 0</inkml:trace>
  <inkml:trace contextRef="#ctx0" brushRef="#br0" timeOffset="-188188.97">28325 11067 123 0,'0'0'147'0,"0"0"-12"0,3-5-8 0,-3 5-11 16,0 0-18-16,0 0-7 0,2-2-13 0,-2 2 0 0,0 0-17 16,0 0 1-16,0 0-4 0,0 0-7 0,0 0-5 15,6 7-4-15,-4-3-7 0,0 1 1 0,0-3-6 16,-2 1-8-16,2 1-1 0,-2 4 1 0,0-3-2 15,0 2 3-15,0 1-2 0,0 1 3 0,-2 0-7 16,0 0 9-16,0 2-3 0,2-2-4 0,-2 0 6 16,0 1-8-16,2-4 2 0,0 5-6 0,0-6-2 15,0 3 3-15,0 0-6 0,-2-3 1 0,4 2-1 0,-4-3 4 16,2 1-1-16,0 0-1 0,0-2-3 0,-2 1-1 16,2-4 1-16,-2 5-1 0,2-5 0 0,0 5 0 15,0-5 0-15,-2 4-10 0,2-4-10 0,0 0-1 16,-2 5-13-16,2-5-15 0,0 0-17 0,0 0-16 15,0 3-48-15,0-3-125 0,0 0-268 0,0 0 118 16</inkml:trace>
  <inkml:trace contextRef="#ctx0" brushRef="#br0" timeOffset="-187773.82">28514 11136 106 0,'0'0'130'0,"0"0"-12"0,0 0-10 0,0 0-15 16,0 0-5-16,0 0-16 0,0 0-5 0,0 0-6 16,0 0-5-16,0 0-3 0,0 0-9 0,-15 6-12 15,10-5 2-15,-3 1-3 0,1 0-1 0,-2 4 1 16,1-3-6-16,-1 1-2 0,1 0 1 0,-1 0-1 15,-1 1-1-15,4 0-2 0,-1-4-2 0,2 0-1 16,1 2-4-16,0 0-1 0,1 0-3 0,0 0-1 0,-1-1 0 16,4-2 0-16,-5 3 1 0,5-3-9 15,-4 0 10-15,4 0 3 0,-5 3-3 0,5-3-4 0,0 0 3 16,0 0 5-16,-4 1-8 0,4-1 4 0,0 0-1 16,0 0 2-16,-1 5 0 0,1-5-1 0,0 0 4 15,0 4 2-15,0-4 1 0,0 0-3 0,1 7 3 16,-1-7 6-16,4 0-2 0,0 2 5 0,1 1-4 15,3-2-4-15,3 1-3 0,1-1 4 0,-2 2-5 16,4-3-3-16,0 2 4 0,4 0-4 0,0-1-16 16,-5 0-13-16,-2 2-9 0,3-2-16 0,-2-1-14 15,-1 1-34-15,0-1-13 0,-4 0-136 0,0 0-260 0,0-1 115 16</inkml:trace>
  <inkml:trace contextRef="#ctx0" brushRef="#br0" timeOffset="-187174.13">28719 11171 110 0,'0'0'117'0,"-3"-6"-11"15,3 6-7-15,0 0-10 0,-2-3-11 16,2 3 1-16,-6-4-9 0,3 3 4 0,3 1-1 0,-7-4-3 16,4 4-5-16,-3-2-2 0,6 2 6 0,-10-3-10 15,6 2-11-15,4 1-8 0,-10-1 5 0,10 1 3 16,-9 5-3-16,4-3-6 0,0 1-5 0,-3 3-3 16,6-3-6-16,-2 3 0 0,1-2-2 0,-2 1 1 15,4 1-3-15,-2 0-7 0,2-1 1 0,-3-2-1 16,4 3-4-16,0-1 1 0,1 1-1 0,2-5-2 15,-2 3 0-15,3 0 4 0,-3-1-8 0,6-1-2 0,-2 0-2 16,-5-2-12-16,13 0-8 0,-8 0 5 0,-5 0-8 16,10-4 5-16,0 1 6 0,-5-1-8 15,1-1 6-15,0 2-1 0,2-3 2 0,-2 0 6 0,-2 1 3 16,0 5-6-16,-1-3 6 0,0 1 5 0,1-1 4 16,-4 3-4-16,4-3-5 0,-2 0 2 0,-2 3-3 15,0 0 5-15,0 0 3 0,0 0-4 0,12 6 6 16,-8-3-4-16,-2 1 0 0,1 0-1 0,-1 0 5 15,2 3 1-15,-1-1-2 0,0 2-5 0,0-3-1 0,3 5-1 16,0 0 5-16,-3 0-4 0,3-1 3 16,2 7 7-16,-4-7-1 0,1 1-4 0,-3-1-5 15,-2 1 8-15,0-1 8 0,0 1-4 0,-2 1 6 0,1 0-5 16,-3-4 5-16,0 1 12 0,-2-2 3 0,-2 2-2 16,-1-1 6-16,0-2-7 0,-5 0 1 0,3-1-5 15,-2-1 3-15,2-1 2 0,-1-2-6 0,-2 0-1 16,1-1 1-16,1 2-4 0,0-2-2 0,-1-2-3 15,3 2 0-15,1-3-2 0,-4 2-11 0,4-1-28 16,0-1-38-16,4 0-43 0,-7-1-209 0,4-2-343 16,3 1 152-16</inkml:trace>
  <inkml:trace contextRef="#ctx0" brushRef="#br0" timeOffset="-173040.3">30808 11508 25 0,'0'0'94'0,"0"0"-3"0,0 0-2 0,8-1-8 0,-8 1 10 16,0 0 0-16,2-4-14 0,-2 4 3 0,0 0-4 15,0 0-12-15,0 0-1 0,0 0-7 0,0 0 0 16,0 0-10-16,0 0-5 0,0 0-2 0,0 0 3 16,0 0-10-16,7-1-2 0,-7 1-9 0,0 0-3 15,0 0 5-15,0 0-4 0,0 0-4 0,0 0 1 0,0 0-2 16,0 0-3-16,0 0-1 0,0 0 3 15,0 0 0-15,0 0-2 0,0-5-6 0,0 5-2 0,0 0-1 16,3-1 4-16,-3 1-1 0,0 0-1 0,0 0 1 16,0 0 2-16,0 0-3 0,0 0-1 0,0 0 1 15,0 0-4-15,0 0 5 0,0 0-9 0,0 0 4 16,0 0 0-16,0 0 0 0,-1 11-2 0,1-7 2 16,0-1-4-16,0-3 2 0,1 8 2 0,-1-4-11 15,0 3 13-15,0-4-7 0,2 4 1 0,-1 0-4 16,-1-2 11-16,1 3-13 0,-1 1 9 0,0 0-1 15,0-1 1-15,3 1 4 0,-3 0-3 0,1-1 0 0,0 0 1 16,-1 2 3-16,0-1-7 0,2 2 4 16,-2 0 2-16,0 0-3 0,0-1 4 0,-2 1-4 0,1-2 3 15,-3 3-4-15,4-2 3 0,0 0 0 0,-1 0 0 16,-2-1-3-16,2 0-9 0,-4 0 10 0,5 2-1 16,-1-5 5-16,-2 3-5 0,3-2 6 0,0 0 1 15,0-1-3-15,-1 0-6 0,1-1-3 0,0 0-3 16,0 0 12-16,0 0-3 0,0-1 3 0,1 0 0 15,-1-4 0-15,0 4 0 0,0 0-10 0,0-4-2 0,0 0-3 16,0 3-11-16,0-3-2 0,0 0-19 16,0 0-13-16,4 3-32 0,-4-3-113 0,0 0-219 15,0 0 98-15</inkml:trace>
  <inkml:trace contextRef="#ctx0" brushRef="#br0" timeOffset="-172514.5">30726 11778 40 0,'0'0'62'0,"0"0"2"0,0 0-8 0,0 0-5 15,0 0-13-15,10 0 2 0,-10 0-9 0,0 0 3 16,0 0-6-16,0 0 0 0,0 0-3 0,0 0-3 16,0 0-2-16,4 2-4 0,-4-2 0 0,0 0-4 15,5 5-2-15,-3-4 3 0,0 2-3 0,3-2 7 16,-1 2-6-16,1 2-5 0,2-1 5 0,-1 1-5 16,-1-2-1-16,0 3 3 0,3-3 5 0,-2 1-4 15,-1-1-8-15,2 4 0 0,-2-4 2 0,-1 1 5 16,0 2-7-16,-1-4 6 0,0 2-6 0,-2-1 4 0,3 0-3 15,-3-1 3-15,2 1-4 0,-3-3 5 0,1 5-3 16,1-4-1-16,-2-1-2 0,2 6 2 16,-2-6 3-16,1 5 1 0,-1-5-4 0,3 5-1 0,-3-5 1 15,0 4-4-15,0-4-2 0,0 0-16 0,-1 3-25 16,1-3-72-16,0 0-125 0,0 0 57 0</inkml:trace>
  <inkml:trace contextRef="#ctx0" brushRef="#br0" timeOffset="-171898.61">30924 11765 6 0,'0'0'54'0,"0"0"-8"16,0 0 3-16,0 0-5 0,0 0-3 0,0 0-8 15,5 10-3-15,-5-10-1 0,0 0-5 0,0 5-3 0,0-5 1 16,0 0-3-16,0 5 2 0,0-5 1 15,0 2 1-15,0-2-2 0,0 0 3 0,0 5-2 16,0-5-5-16,0 5 3 0,0-5-1 0,2 5-1 0,-2-5 1 16,0 5-5-16,1-3 0 0,-1-2 6 0,0 7-6 15,0-4 3-15,0-3-8 0,-1 6 7 0,1-2-4 16,0 0 1-16,-2-1-4 0,2-3 17 0,0 5-13 16,0 1 3-16,-2-1-6 0,-1-2 9 0,2 5 6 15,-3-3-7-15,0 2 7 0,2-1-5 0,-2 2 1 16,0-3 2-16,-1 2-2 0,0 1 4 0,1-2-5 15,-2 1-6-15,2 1 6 0,-1-3-1 0,1 1-5 16,3 0 1-16,-1-2-4 0,0 0-3 0,0 1 6 16,0-1-2-16,2 0 2 0,-3-1-8 0,3-3 4 15,-2 5-3-15,2-2-11 0,0-3-48 0,-4 5-144 16,4-5-211-16,0 0 93 0</inkml:trace>
  <inkml:trace contextRef="#ctx0" brushRef="#br0" timeOffset="-148147.13">31332 11658 33 0,'0'0'98'15,"0"0"-11"-15,0 0-6 0,0-5-9 0,0 5-7 16,0 0-9-16,0 0-3 0,0 0-7 0,0 0-1 16,0 0-7-16,0-6 0 0,0 6-10 0,0 0 0 15,0 0 4-15,1-1-10 0,-1 1-5 0,0 0 2 16,0 0-5-16,0 0 0 0,0 0-4 0,0 0 3 16,0 0 9-16,0 0-13 0,0 0-9 0,0 0 6 15,0 0-5-15,0 0 0 0,0 0 5 0,-2 14-3 16,0-10 0-16,2 2-1 0,0-1 4 0,2 1-4 0,-1 1-1 15,0 3 13-15,2-3-16 0,-1 5 3 16,5 0-2-16,-2-2 0 0,-4 4-3 0,4 1 5 0,0 0-2 16,-3-4 3-16,-1 2-5 0,1 0 1 0,0 3 6 15,0-4-1-15,-2 0-3 0,0 0 0 0,0 0 0 16,0 0 6-16,0 1-1 0,2 1 2 0,1-1-7 16,-1-2 2-16,-1 1-5 0,1-1 6 0,-2 0-6 15,2-1 7-15,0 2-9 0,-2-7 3 0,0 4-6 16,2-4 8-16,-2 3 1 0,0-1-4 0,0-2 1 15,-2 1-3-15,2 0-1 0,0-2-2 0,-2 2 2 16,2-2-2-16,-2 0 12 0,2 1-8 0,0 0-3 16,-2-2 1-16,1 2-8 0,1-2-8 0,0 2 1 15,0-5-16-15,-2 5-13 0,2-5-18 0,2 4-53 16,-2-4-132-16,0 0 59 0</inkml:trace>
  <inkml:trace contextRef="#ctx0" brushRef="#br0" timeOffset="-147700.27">31231 11909 5 0,'0'0'90'0,"0"0"-2"0,0 0 4 0,0 0-8 16,0 0-8-16,0 0 1 0,0 0-4 0,0 0-5 15,0 0-9-15,0 0-6 0,0 0-6 0,0 0-4 16,0 0-6-16,0 0-3 0,9 9-6 0,-5-6 0 16,0-1-2-16,-2 0-4 0,3 3-3 0,-2-2 0 15,-1 0 7-15,5 1-11 0,-2 0 2 0,-4 2-2 16,6-2-2-16,0 4-4 0,0-2-1 0,-2-1 3 16,0 1-7-16,4 1-1 0,-3-2-8 0,0 1-8 15,0 0-10-15,0-4-1 0,2 5-5 0,-3-2-2 16,0-1-7-16,1 0-12 0,-1 0-7 0,4-1-11 0,-4 0-14 15,-1-1-47-15,0 0-138 0,1-2 61 0</inkml:trace>
  <inkml:trace contextRef="#ctx0" brushRef="#br0" timeOffset="-147041.2">31485 11882 14 0,'0'0'90'0,"-5"-2"-11"15,5 2-7-15,0 0-4 0,0 0-16 0,0 0 4 16,0 0-6-16,0 0-11 0,0 0-7 0,0 0 1 16,0 0-1-16,0 0-5 0,0 0 0 0,0 0-3 15,0 0-1-15,0 0-11 0,0 0 7 0,0 0-3 0,0 0-6 16,0 0 1-16,0 0 0 0,0 0-4 0,0 0 2 16,0 0-3-16,0 0 0 0,0 0 0 0,0 0 3 15,0 0-8-15,0 0 1 0,0 0-3 0,0 0 0 16,0 0 4-16,0 0 0 0,0 0 0 0,0 0-2 15,0 0 0-15,0 0-4 0,-1 9 8 0,1-9-2 16,0 0-5-16,-3 5 3 0,2-1 0 0,-2-1 7 16,2 0-6-16,-3 0 7 0,3 4-1 0,-3-3 3 15,2 1 4-15,-2 0 1 0,0 2-1 0,-1-1 4 16,1 4 0-16,-1-3 3 0,-3 3-1 0,5-2-3 16,-3 3 8-16,3 0-3 0,-3-1-1 0,1 3 3 15,0-3-3-15,1 0-1 0,1 0-6 0,-1-1 2 16,1 0-6-16,-1-1 3 0,4-2 0 0,-2-1 1 15,-2 1-8-15,1 0 4 0,3-3-3 0,0 1-1 0,-3-1 2 16,3-3 1-16,-2 5-6 0,2-5-16 16,-4 1-37-16,4-1-60 0,0 0-84 0,0 0-207 0,0 0 92 15</inkml:trace>
  <inkml:trace contextRef="#ctx0" brushRef="#br0" timeOffset="-127624.67">25542 8717 55 0,'0'0'109'0,"0"0"-2"0,0 0-6 0,0 0-20 16,0 0-2-16,0 0-13 0,0 0-3 15,0 0-6-15,0-4-3 0,0 4-4 0,0 0-7 0,0 0-8 16,0 0 2-16,0 0-8 0,-6-1-1 0,6 1 0 15,0 0-5-15,-7-1-4 0,7 1-1 0,-9 0-9 16,9 0 6-16,-10-1-2 0,4 1 2 0,6 0-6 16,-11 1 0-16,11-1-2 0,-11 1 2 0,5-1 2 15,1 1-9-15,-1 0 2 0,-1 2 2 0,-1-1-2 16,2 0-1-16,-1 1-4 0,-2 2 3 0,-1-2 0 16,6 1-4-16,-3-1 6 0,0 0-8 0,2 1 10 15,-1-1-4-15,-1 1-4 0,5 1 0 0,-5 0 1 0,5 0-8 16,-1-1 11-16,-1 2-12 0,3-2 10 0,1 1 3 15,-4 2-5-15,4-2 1 0,0 2 0 0,0 1 5 16,0-6-5-16,-1 3 1 0,2 2-3 0,3-3 3 16,-3-1 1-16,-1 2 1 0,3-3-7 0,-2 1 2 15,2 0 3-15,-1 1 2 0,1-2-3 0,-3-2-3 16,5 3 2-16,0-3-2 0,-5 0-3 0,13 0 6 16,-7 0-11-16,1-3 8 0,0 1 1 0,5-4-3 0,-3 3 7 15,-1-2-2-15,2-1-8 0,-5 2 3 16,3-4 2-16,-2 2 3 0,-2-4-4 0,2 3-8 15,-1-1 9-15,-2 1 1 0,-1 1-3 0,1 0 4 0,-2 0-6 16,-2 0 11-16,2-1-2 0,-2 3-4 0,0-1-5 16,-1 2 8-16,0-2-3 0,2 5 4 0,-7-5-7 15,6 2 3-15,1 3-1 0,-9-2 1 0,9 2-10 16,-7 0-9-16,7 0-8 0,-8 2-22 0,4 1-35 16,0-1-55-16,4-2-152 0,-7 5 67 0</inkml:trace>
  <inkml:trace contextRef="#ctx0" brushRef="#br0" timeOffset="-127074.44">25542 8867 11 0,'0'0'93'0,"-6"0"-8"16,6 0-13-16,0 0-4 0,0 0-1 0,0 0-13 15,-3 7-3-15,1-5-5 0,2 3 3 0,0 2-8 0,0-2 0 16,-2 3 1-16,2 1-6 0,4 3-7 0,-4 1 8 16,0-1-2-16,0 5-3 0,0-3-1 15,0 1-8-15,-4 2-1 0,4-2 7 0,-4 2-12 0,3-1 3 16,0-5 1-16,-2 2-1 0,-1-2-6 0,1-2 5 16,2 3-8-16,-1-5 4 0,2 3 0 0,-4-6-9 15,4 3 5-15,0-2-4 0,-4-2 1 0,3 0 3 16,1 1-1-16,0-4 4 0,-1 5-26 0,1-5-21 0,0 0-38 15,0 0-113-15,0 0-197 0,-10-10 88 16</inkml:trace>
  <inkml:trace contextRef="#ctx0" brushRef="#br0" timeOffset="-126561.68">25431 8981 33 0,'-7'2'78'0,"1"1"-5"15,1-2 4-15,0 2-3 0,1-1-14 0,0 0 6 16,0 1-2-16,4-3 3 0,0 0-12 0,0 0-1 16,0 0-5-16,0 0-3 0,0 0-5 0,12-11-8 15,-4 7 2-15,0-2-14 0,3-1-10 0,0 2-6 16,1-3-18-16,-2 1 0 0,-1 1-27 0,1-1 9 0,-2 2 4 15,-2 1 3-15,1-1 4 0,-2 1-11 0,2 1 14 16,-5-1 4-16,1 2-1 0,1 1 2 16,-4 1-2-16,4-4 4 0,-4 4 1 0,0 0 0 0,5-3 8 15,-5 3-5-15,0 0 5 0,4-3 8 0,-4 3 7 16,0 0 0-16,0 0 6 0,0 0-3 0,0 0-13 16,1 8 15-16,-1-8 0 0,0 8 5 0,0-4-7 15,0 1 1-15,4 2-3 0,-1-2-3 0,0 2 3 16,4 0-12-16,-2 1 10 0,3 0-4 0,-1 0 0 0,1 2-2 15,1-3 0-15,0 0-19 0,-4-1-32 0,0-1-97 16,-1-1-153-16,1 0 68 0</inkml:trace>
  <inkml:trace contextRef="#ctx0" brushRef="#br0" timeOffset="-126226.03">25367 9208 81 0,'-9'2'90'16,"5"-1"-8"-16,-1 2-20 0,1-2-9 0,0 4 8 15,1-3-6-15,1 1-7 0,2-3-5 0,-5 3-6 16,5-3-14-16,0 0-4 0,13 4-1 0,-4-4-8 16,2 0-5-16,2 0-14 0,6-1-8 0,-1-2-19 15,1 0 0-15,-2-1-8 0,-4 1-48 0,-2 0-97 16,1-2 43-16</inkml:trace>
  <inkml:trace contextRef="#ctx0" brushRef="#br0" timeOffset="-126062.44">25529 9188 175 0,'0'-2'10'0,"2"-3"7"16,0 1-1-16,-2 4 3 0,0 0 0 0,-4-5 5 16,4 5 3-16,-5-1 1 0,5 1 0 0,-8 0 0 15,8 0-6-15,-8 3 3 0,8-3-1 0,-7 3 1 16,5 1 0-16,0 1-4 0,2-2 7 0,-2 0-1 16,2 2-4-16,2 1 5 0,-2-1 2 0,3 1-13 15,1-2 1-15,0 0-7 0,1 2 8 0,4-2 1 16,0 0-3-16,2 2-3 0,-1-4 2 0,1 1-6 15,0-1 4-15,0-2-6 0,-3 0-14 0,0 0-25 16,-2-2-102-16,-1-1-144 0,-1 1 64 0</inkml:trace>
  <inkml:trace contextRef="#ctx0" brushRef="#br0" timeOffset="-125028.88">25550 8849 53 0,'2'-3'76'15,"-2"0"-14"-15,0-2-5 0,4 2-4 0,-4-1-4 16,0-2-8-16,1 1-1 0,2 0-4 0,-2 1-14 16,4-1-7-16,2-2-13 0,-4 2-6 0,6-4-13 0,2 2-21 15,3-6-37-15,-1 1-80 0,3 2 35 0</inkml:trace>
  <inkml:trace contextRef="#ctx0" brushRef="#br0" timeOffset="-124754.92">27049 8903 32 0,'0'0'100'0,"0"-6"-9"0,0 6-14 0,0 0-12 15,2-5-11-15,-2 5-10 0,0-2-7 0,0 2-18 16,0 0-18-16,0 0-34 0,0 0-49 0,9 0-87 16,-9 0 39-16</inkml:trace>
  <inkml:trace contextRef="#ctx0" brushRef="#br0" timeOffset="-197673.56">15343 15527 106 0,'-4'-4'141'16,"4"4"-10"-16,-2-4-13 0,2 4-12 0,-1-6-11 0,1 6-9 15,0-3-8-15,0 3-5 0,0 0-5 16,-2-6-6-16,2 6-6 0,0 0-8 0,0 0 0 0,0 0-9 16,-2-4 1-16,2 4-10 0,0 0-4 0,0 0-3 15,0 0-2-15,0 0 1 0,0 0 1 0,0 0-8 16,0 0-1-16,0 0 3 0,0 0-6 0,0 0 6 15,11 12-8-15,-8-8 2 0,-2 1-3 0,3 2-5 16,-2 1 5-16,0-1 1 0,-1 2-1 0,2 1 0 16,-2 0 2-16,2 2-2 0,-2-1 1 0,0 2 1 15,2-3-2-15,-3 2 1 0,1 3-8 0,2-1 8 16,2-4-2-16,-5 4 1 0,2-2 3 0,1 0-1 0,-2-3 1 16,3 1 2-16,0 2 2 0,-3-4-5 0,-1 1 3 15,4-3 3-15,-4 1-4 0,4 0-2 16,-4-1-2-16,4 0-1 0,-3-2-1 0,-1 0-2 0,4 0 3 15,-3 1-4-15,-1-5-8 0,0 7-18 0,0-5-17 16,0-2-29-16,3 3-39 0,-3-3-154 0,0 0-283 16,0 0 126-16</inkml:trace>
  <inkml:trace contextRef="#ctx0" brushRef="#br0" timeOffset="-197295.44">15268 15542 128 0,'3'-6'146'0,"-1"0"-12"0,2 3-13 0,1-4-9 16,0 2-13-16,3-1-7 0,0-3-10 0,0 2-5 0,2 0-12 16,1 0-4-16,-2 3-9 0,3-5-9 15,-1 4-2-15,-2-1-1 0,4 2-5 0,-3-1-6 0,-1 4-1 16,4-3-3-16,-3 4 0 0,-3-3-5 0,0 2-5 15,-1 0 1-15,-6 1-19 0,13 1-8 16,-5 0-24-16,-3-1-12 0,0 3-24 0,-1-1-29 0,0 0-104 16,-3 0-220-16,-1-2 98 0</inkml:trace>
  <inkml:trace contextRef="#ctx0" brushRef="#br0" timeOffset="-197016.5">15347 15666 135 0,'0'0'138'0,"0"0"-16"0,0 0-11 0,-1 5-12 16,1-5-6-16,0 0-12 0,4 5-5 0,-4-5-3 0,0 0 9 15,0 0-5-15,5 1-1 0,-5-1 2 0,0 0 1 16,9-1 0-16,-9 1-6 0,5-7-5 0,-1 4-5 15,2 0-5-15,-2 1-10 0,4 1-5 0,-3-3-2 16,4 0-3-16,-1 2-7 0,2-1-1 0,-1 0-8 16,1 2-23-16,-1 1-24 0,3-1-33 0,0 1-39 15,0 0-35-15,-1 1-136 0,-2-1-288 0,2 0 128 16</inkml:trace>
  <inkml:trace contextRef="#ctx0" brushRef="#br0" timeOffset="-196432.77">15698 15623 65 0,'0'0'135'0,"0"0"5"16,0 0-9-16,-13 4-9 0,13-4-12 0,-3 3-3 16,2 0-18-16,1-3 2 0,-4 5-13 0,2 0 3 15,0-1 1-15,0 1-10 0,1 1-4 0,-2-2-6 16,3 3-15-16,-3 0 5 0,2-2 1 0,0 4-10 16,0 1-5-16,-1-2 2 0,1-1-12 0,0 0 3 15,1 0-8-15,1 2-6 0,-1-2 6 0,1-1-8 16,-2 1 3-16,2-2-3 0,1 0-5 0,-1 0 5 15,0-3-2-15,2 0-1 0,1 1 2 0,-4-3-3 16,7 0 1-16,-7 0-4 0,13-5 0 0,-5-3-2 0,-2 0 0 16,4 0 0-16,-1 0 4 0,0-1-7 0,1 1 1 15,-1-1 0-15,-1 1 0 0,1 2-5 0,1 1 7 16,-5-2-6-16,0-1 0 0,1 4 3 0,1-1 1 16,-6 0-3-16,4-1-3 0,-2 3 3 0,1-3 0 15,-3 1-2-15,3 3-1 0,-3-2 4 0,-1-1 3 16,3 3-2-16,-3 2-4 0,1-7 4 0,-1 3-2 15,0 1 2-15,0 3 1 0,0 0 2 0,-1-6-6 16,1 6 2-16,0 0-4 0,0 0 1 0,-3-3 0 16,3 3 2-16,0 0 1 0,0 0 0 0,-1 13 2 15,1-7-7-15,0 0 5 0,-1 0-5 0,2 2 3 16,-1 0-2-16,0-2 4 0,0 4-2 0,1-5 1 16,2 4-6-16,-2-1 2 0,2-2-1 0,-2-1 6 15,-1 2-1-15,0-2-5 0,4 0 4 0,-3-2 0 16,0 1 2-16,2 0-1 0,-3-4-1 0,1 4-11 15,3-2-25-15,-4-2-20 0,4 1-21 0,-4-1-28 0,9-3-32 16,-7-1-135-16,0 0-295 0,3 0 131 0</inkml:trace>
  <inkml:trace contextRef="#ctx0" brushRef="#br0" timeOffset="-195800.2">15954 15603 70 0,'0'0'172'0,"-6"-3"-12"0,6 3-10 0,-2-3-17 0,2 3-10 16,0 0-16-16,-4-2-7 0,4 2-8 0,0 0-8 15,4-7-8-15,-4 7-3 0,5-4-6 16,0 2-3-16,-1 0 1 0,-4 2-11 0,7-3-3 0,-2 0-4 15,1 0-4-15,1-1-1 0,2 3-7 0,-4 0-2 16,0 1-5-16,3 0-1 0,2 2-6 0,2 3-3 16,-2 0 3-16,-4 1-1 0,1-1-6 0,-1 4 0 15,-2 2-3-15,0 1-1 0,-3-3-4 0,-1 2 0 16,4 1-1-16,-4-1 0 0,-4 2-2 0,4-3 2 16,-5 2 1-16,0-2-2 0,1-2-1 0,-1-2-2 15,0 1 7-15,1-3-5 0,-4 0 0 0,6-3 3 16,-2 4-1-16,0-5 0 0,4 0-4 0,0 0 1 15,0 0-1-15,0 0-2 0,0 0 1 0,0 0 0 16,8-12 0-16,-2 10-1 0,2 0 1 0,-2 1 1 0,2 0-2 16,2 1 0-16,-1 0 1 0,1 2 0 15,1 0 0-15,0 1-3 0,-1-1 3 0,2 1-8 0,-2 1 5 16,-1-1 0-16,0 2 2 0,2 0-1 16,-2 0-1-16,-2 1 3 0,3 1-1 0,0-2 2 15,-3 2-4-15,0 2-1 0,3-4 5 0,-2 1-1 0,0 2 1 16,-1-1-3-16,1 1 3 0,-3-2-8 0,-1 1 3 15,0-2 6-15,-3 3-4 0,2 0-1 0,-2-3 7 16,-2 5-7-16,-2-2 6 0,2 3-2 0,-4-2-1 16,-2-1 3-16,-2 0 1 0,2 0-1 0,-4 1-5 15,2-2 5-15,-6 3-2 0,6-2-1 0,-5-4 2 16,5 2 5-16,0-1-1 0,-1-3 3 0,2 0 4 16,1-2 5-16,-1 0 7 0,2 0-7 0,-1-5 0 15,5-2-4-15,-1 0 2 0,3-3-2 0,1-2 0 16,3-3 1-16,4-4-3 0,-2 1-1 0,5-5 0 0,2 2-4 15,-1 5-17-15,0-1-30 0,4 0-49 16,2-2-60-16,-4 3-187 0,-1 2-364 0,2 0 161 16</inkml:trace>
  <inkml:trace contextRef="#ctx0" brushRef="#br0" timeOffset="-194730.6">16335 15511 22 0,'0'0'181'0,"0"0"-19"16,0 0-14-16,0 0-16 0,0 0-13 0,0 0-13 16,0 0-9-16,0 0-11 0,19 0-8 0,-15-2-4 15,3 1-10-15,0 1-2 0,-7 0-8 0,13 2-6 16,-8-2-7-16,-1 1 1 0,4 0-5 0,-1 0-11 16,-2 2 5-16,3 1-6 0,-4 2-5 0,1-2 4 15,4 3-6-15,-4-1-3 0,-1 3-1 0,0-2-3 16,1 3 5-16,-4 0-2 0,3-2-2 0,-4-1-3 15,3 0 1-15,-6 0-1 0,3 1-2 0,0 1-5 16,-1-5 6-16,-3 1-2 0,1 1-5 0,2-1 4 0,-3 0 0 16,4 3-5-16,-1-4 2 0,-2 0 3 0,3 4-6 15,0-1 4-15,4 6 0 0,0-4-1 0,0 0 1 16,4 0-9-16,-1-1-5 0,2-1-4 0,3-2 0 16,2 1-5-16,-4 0-1 0,9-1 3 0,-7-1 2 15,0-2 1-15,1 1-1 0,-1 0-2 0,-1 0 5 16,-1 0 0-16,-2-1 6 0,0 2-7 0,-2 1 4 15,-2-2 4-15,1 1 1 0,0 1-1 0,-1 1 4 16,-3 1-5-16,3-3 3 0,-4 4 0 0,0-1 4 16,1-2-2-16,-2 2-1 0,1-2 2 0,-5 0 1 15,3 0-1-15,-1-1-5 0,-3 1 10 0,0 0-8 16,1-1 3-16,-2-1 1 0,0 0 1 0,1 2 1 16,-4-4-3-16,0 4 2 0,2-2-7 0,3 1 6 15,-1-1-1-15,0-1 0 0,1 1 2 0,5-3-5 0,-5 1 3 16,5-1 2-16,0 0 3 0,0 0-3 15,0 0 2-15,0 0 0 0,16-18-5 0,-5 6 2 0,-1-5 4 16,5-5-6-16,1-6 2 0,-1-2 5 0,4-1-4 16,-5 0 2-16,4 1 0 0,-4 0-3 0,0 1 0 15,-2 3 1-15,-2 4-3 0,-4 4 2 0,1 6 5 16,-3 4-4-16,-1-4 4 0,1 6-3 0,0 0 2 16,-3 1-5-16,1 1 2 0,0 3 1 0,-2 1-6 15,2-4 6-15,-2 4-2 0,0 0 0 0,0 0-2 16,0 0 9-16,0 0-7 0,0 0 3 0,0 0 1 15,0 0-2-15,0 0-2 0,0 0-2 0,-8 9 1 16,5-4-1-16,2 0 5 0,-2-3 5 0,2 0-5 16,-1 4 7-16,0-2 6 0,1 1 1 0,1 0-1 15,0 2-7-15,0-2 4 0,-1 3-2 0,1-2 3 0,1 1-5 16,-2-2 3-16,1 1 0 0,1 0-2 16,-1-1 0-16,1-1 0 0,-1 1-3 0,2-1 1 0,-2 1 2 15,1-1 0-15,1-1-2 0,0 1-2 0,0 0 1 16,-2-4-2-16,3 6 6 0,1-3-4 0,-2 0-2 15,2 1-2-15,1 1 3 0,0-4-1 0,0 0 1 16,3 0 0-16,1-2 1 0,1-2-5 0,2-3 2 16,4-2-2-16,1 0 1 0,2-2-6 0,0-1 1 15,-5 1-1-15,4 0-2 0,-4-1 2 0,0 3 1 16,-3 2 7-16,-2 1-7 0,-3-1 4 0,0 2 2 16,-1 2-7-16,-1-1 0 0,0 3 0 0,-4 0 2 15,0 0 1-15,5 5 9 0,-5-1 2 0,2 2 6 16,-2 0 0-16,0 2 0 0,-2 0 6 0,2 2 1 0,0-2 2 15,2 5-6-15,-2-1 3 0,1 5 7 16,1-2-2-16,2 2 0 0,0-1-1 0,-2-4-3 16,1 0-6-16,2 3 2 0,-1 1-6 0,2-1 0 0,3-2-1 15,-4 3 0-15,1-6-3 0,-1-1-1 0,-1 4-1 16,2-6 2-16,0 4-1 0,-6-5-1 16,4 1-8-16,-1-2-25 0,-1 0-35 0,-2-1-43 0,0-1-64 15,0-3-172-15,0 0-366 0,0 0 163 0</inkml:trace>
  <inkml:trace contextRef="#ctx0" brushRef="#br0" timeOffset="-194467.96">17412 15526 28 0,'6'-3'202'0,"-1"1"-19"16,0 0-19-16,1-1-18 0,0 3-14 0,1-1-17 16,3-2-8-16,-1 3-9 0,5-1-21 0,-4-1-27 15,3 0-40-15,-3-3-44 0,2 3-64 0,2-1-99 16,-4 0-214-16,4 0 96 0</inkml:trace>
  <inkml:trace contextRef="#ctx0" brushRef="#br0" timeOffset="-193167.71">18151 15380 117 0,'0'0'133'15,"0"0"-7"-15,-3 10-18 0,3-5-1 16,3 3-11-16,-3 2-5 0,1 2-33 0,1 0-10 0,0 2 1 16,-2 3-4-16,4-1 1 0,-4 0 2 0,0-4-5 15,1 2 1-15,1-3 2 0,0 0 2 0,-2-1-3 16,0-3 5-16,0-1 1 0,0-1 5 0,0 1 1 16,-2-2 6-16,0 1 6 0,1-3-3 0,1-2-5 15,-8 2-5-15,8-2-3 0,-11-2-4 0,3 0-6 16,-1-3-5-16,2-2-1 0,-4-3-7 0,0-2-2 15,1-4-3-15,-3 1-1 0,3-1-3 0,1-1-2 16,-5-7-5-16,5 9 2 0,2-2-5 0,1-3 0 0,-3 3 3 16,5 3-3-16,0-3-4 0,3 5 1 15,1-1-2-15,0-4 0 0,4 5-1 0,-3 1-1 0,3-2 0 16,6 2 1-16,-1-2-2 0,0-1 0 0,1 1-1 16,3 2 0-16,0-2 3 0,-2 5-5 0,2-3 0 15,-3 4 0-15,2-1 0 0,-3 1 3 0,1 1-5 16,-4 1 5-16,2 2-1 0,-3 0-5 0,0 0 3 15,-1 0 0-15,1 2-3 0,-5 1 0 0,0 0 0 16,10 4 3-16,-7-1 0 0,-2 1 1 0,3 3-2 16,-3 3-1-16,3 1 1 0,0 1-1 0,1 6-1 15,0 2 3-15,3 5-1 0,-3 1-3 0,3-2 6 16,2 2 0-16,-2-5-4 0,-2 0 1 0,4-4 1 16,-2 3 1-16,-2-2-1 0,1-1 4 0,2 1 0 0,-3-1-6 15,2-3 1-15,-4-3 2 0,2 1 1 16,0-3-2-16,-1 0-2 0,-2-2 1 0,0-2 2 0,-1 0 1 15,-1-2 1-15,-1 1-11 0,2-2-30 0,-2-2-39 16,0 0-54-16,-9 3-215 0,9-3-373 0,-17-9 165 16</inkml:trace>
  <inkml:trace contextRef="#ctx0" brushRef="#br0" timeOffset="-192966.68">18049 15494 202 0,'1'-4'189'0,"3"-3"-20"0,1 3-14 0,3-3-12 15,1-1-19-15,2-1-10 0,3-1-11 0,4-1-14 16,-2 3-7-16,3-1-5 0,-2 4-12 0,1-2-5 0,0 4-9 16,-1-1-26-16,-3-1-23 0,-2 3-32 15,3 2-33-15,-2 0-37 0,-1 1-144 0,-4-1-262 16,1 0 116-16</inkml:trace>
  <inkml:trace contextRef="#ctx0" brushRef="#br0" timeOffset="-192392.47">18499 15466 41 0,'0'0'153'0,"0"6"-20"15,0-6-4-15,0 8-11 0,0-2-12 0,-2 1-5 16,4 0-11-16,0 5-4 0,1-3-13 0,-2 2-2 16,-1 0-12-16,1-1-5 0,-1-1-5 0,0-1-7 15,2-2 4-15,-2 0-3 0,0-1-5 0,-2-1-1 16,2 0 0-16,2-1 9 0,-2-3 7 0,0 7 1 16,0-7-5-16,0 0-7 0,0 0-2 0,-3-14-6 15,3 6-1-15,1-1-4 0,-1-3-4 0,0 0-2 16,3 2-3-16,-1-1-5 0,1 1 1 0,2 2-3 0,2-1-4 15,0 0 1-15,-2 6-2 0,3-5 2 0,-2 3-2 16,1 3 1-16,3-3 0 0,0 3-5 0,0-1-2 16,3 2 1-16,-4 0-2 0,1 1 1 0,-1-1 3 15,0 1-4-15,-4 1 3 0,3 0-5 0,1 0 5 16,-4-1-4-16,-1 3 0 0,1-1 3 0,-1 1-2 0,-1 0-2 16,0 0 5-16,-3-3-5 0,4 3 2 15,-3-1-2-15,-1-2 1 0,0 8 0 0,2-7 1 16,-2-1 0-16,0 0 1 0,-2 6-4 0,2-6 4 0,0 0-2 15,0 0-2-15,0 0-2 0,0 0 1 0,0 0 0 16,0 0-1-16,0 0 2 0,0 0 0 0,0 0 2 16,14-5-4-16,-14 5 7 0,9-1-4 0,-2 1 1 15,-7 0 2-15,10 0-3 0,-4 0 1 0,1 0 1 16,0 2-3-16,-2 1 0 0,3-1 1 0,-3 0-2 16,1 3 1-16,2-4 2 0,-3 1-4 0,1 0 4 15,-1-1-1-15,-1 1 1 0,0-1 0 0,-1 2-1 16,-3-3 2-16,5 2 1 0,-5-2 2 0,4 2 1 15,-4-2-3-15,0 0-4 0,0 0 1 0,0 0-2 16,9-7-7-16,-9 7-4 0,1-4-3 0,-1 2-14 16,0-4-9-16,0 6-6 0,-1-6-6 0,1 6-7 15,0-7-14-15,0 2-16 0,0 1-33 0,0 4-131 0,0-6-274 16,-2 2 122-16</inkml:trace>
  <inkml:trace contextRef="#ctx0" brushRef="#br0" timeOffset="-191791.14">18980 15230 166 0,'0'0'191'16,"0"0"-19"-16,0 0-17 0,0 0-10 0,0 0-13 0,6 7-2 16,-5-1-16-16,1 1-10 0,1 2-2 0,-2 4-8 15,2 3-9-15,-3 4-5 0,4 5-5 0,-3 2-8 16,0-1-4-16,0-8-5 0,-2 7-9 0,2-6-4 15,1-1-3-15,0 2-7 0,-2-2 0 0,0-6-6 16,0 1-4-16,2-4-3 0,-2 1 1 0,0-6 0 16,0 2 1-16,0-2-2 0,0-4-4 0,0 0 0 0,0 0-5 15,0 0 1-15,12-19-4 0,-8 6 0 16,1-1-1-16,0-2-1 0,1-1 0 0,2 2 2 16,-3 1-4-16,2 1-1 0,-2 4 0 0,4-2-5 0,0 2 1 15,-3-1-2-15,3 3 4 0,-1 2-1 0,2 1-2 16,-1 4 0-16,1 2-2 0,0-2 3 0,1 3 0 15,-1 1-3-15,-1 1-1 0,-3 0 0 0,-1-1 4 16,1 3-3-16,-3-1 0 0,0 1 2 0,1 2-3 16,-3 0 3-16,-2-1-1 0,-1 2 2 0,-1 0-3 15,-1-2 2-15,0 0-1 0,-2-2 3 0,-2 1-1 16,-1 1-1-16,1-4-1 0,1 1 2 0,-1 0-1 16,0-2 2-16,3-2-1 0,0-1 3 0,0 2 0 15,5-2 0-15,-8 1 1 0,8-1-2 0,0 0 0 0,0 0 0 16,0 0 0-16,0 0-4 0,18-12 3 15,-8 7-1-15,2 4 1 0,-1-2-4 0,3 1 1 16,2 0 5-16,-1 1-5 0,-1-4 1 0,4 5-2 0,0-2 2 16,-4 2 0-16,3-1-3 0,-3 0 3 0,-5 1 0 15,3 0-2-15,-4 1 2 0,1 0-1 16,-2 1-1-16,-1 3-2 0,-1-2 3 0,-1 0-2 0,-2 0 0 16,1 4 2-16,-2-3 1 0,-2-1 2 0,2 3-4 15,-1-1 2-15,0-1 2 0,-1 1-1 0,0-1-4 16,1 1 4-16,-2-2-2 0,0 1 0 0,2-4 2 15,-2 6 0-15,1-2 1 0,1-4-1 0,1 6-3 16,1-4 1-16,-2-2-8 0,0 0-28 0,0 0-36 16,0 0-55-16,0 0-239 0,0 0-397 0,-3-12 175 15</inkml:trace>
  <inkml:trace contextRef="#ctx0" brushRef="#br0" timeOffset="-191612.25">19370 15286 234 0,'0'0'267'0,"0"0"-22"0,-5-6-26 0,5 6-22 16,0 0-20-16,0 0-19 0,0 0-39 0,0 0-57 16,0 0-61-16,10-4-78 0,-5 4-190 0,-5 0-290 15,12-1 128-15</inkml:trace>
  <inkml:trace contextRef="#ctx0" brushRef="#br0" timeOffset="-191066.56">19706 15375 82 0,'0'0'186'0,"0"0"-13"15,0 0-21-15,0 0-13 0,0 0-13 0,0 0-10 16,0 0-14-16,-10 8-2 0,6-4-17 0,0 0-6 16,-1 3-5-16,4-2 1 0,-5 1-3 0,0 4-2 15,3-3-8-15,-3 3-3 0,4-5-4 0,-4 2-7 16,3 0-1-16,-2-1-5 0,4-2-6 0,-1 0-2 16,1 0-3-16,0-2 0 0,1-2-5 0,0 0-3 15,11 0-3-15,-2-7 0 0,3 1-4 0,-2-1-6 0,7-2-1 16,-2 0-1-16,0-2 2 0,1 1 0 15,-6 3-5-15,0 2 3 0,-2 1 0 0,-1-1-1 0,0 2-1 16,-2-1 1-16,-1 2-4 0,0 2 0 0,-4 0 1 16,6-3 1-16,-2 0-2 0,-4 3-3 0,0 0 6 15,0 0-1-15,0 0-3 0,5 0 0 16,-5 0-2-16,0 0 5 0,2 8-4 0,-2-3 1 0,2 2 4 16,-1 1-5-16,0-1-2 0,2 4 5 0,1 0-1 15,0-1-1-15,-2 2 1 0,1 5 1 0,2 0 1 16,-2-2 0-16,1 1-2 0,0 1 2 0,-3-1-1 15,1 2 2-15,-2-2-3 0,1-3-2 0,-1 3 2 16,-1-2-1-16,1 2-1 0,-2-3 3 0,-1 0 2 16,0-1 2-16,-2 0 2 0,-1-3-6 0,-1 2 3 15,2-2 1-15,-3-2 1 0,2 0 3 0,-3-3 7 16,3 2-7-16,-3-1 4 0,1-2-3 0,-2-1-2 16,0-1-1-16,2-1-1 0,-5-1 0 0,4 0 2 0,-1-3-4 15,-3 1-16-15,4-2-13 0,0-1-17 0,-1-2-24 16,1-2-18-16,5-1-39 0,0-4-47 0,-1-2-143 15,5-3-338-15,2-5 149 0</inkml:trace>
  <inkml:trace contextRef="#ctx0" brushRef="#br0" timeOffset="-190334.32">19908 15363 69 0,'0'13'112'16,"0"-13"-8"-16,0 7-8 0,0-7-13 0,0 5-6 0,0-2-5 16,0-3-12-16,0 7-6 0,1-5-3 0,-1-2 12 15,4 4 2-15,-4-4 8 0,1 5 2 0,-1-5-3 16,3 4-3-16,-3-1-2 0,0 2 0 0,0-1-1 16,0 0-10-16,1 1 0 0,-1 2-1 0,0-2-7 15,0 2-6-15,0 2-1 0,0-2-8 0,0 0-2 16,4 1-5-16,-2 2 1 0,0-4-4 0,3 3-1 15,-4-6-1-15,3 1 1 0,1 3 0 0,-1-4 3 16,8-1 0-16,-5-2-5 0,4-2 0 0,-1-3 2 16,1 0-2-16,0-1-3 0,-1-4-9 0,2 0 7 15,-3-1-2-15,-1 0-1 0,0 1-1 0,-2 0-2 16,1 0-2-16,-2 4 3 0,-3 0-2 0,2 0-5 16,0 2 3-16,-3 0-4 0,2 0 2 0,-1 1-2 15,-2 3-2-15,0 0 0 0,0 0 2 0,0 0-2 16,7 7 0-16,-5-3-2 0,-2 0 5 0,4 1 1 15,-3-1-3-15,3 0 2 0,0 1-4 0,0-2 2 0,2 1-7 16,-1-2 7-16,3 2-2 0,-3-4 4 0,4 2 0 16,1-6 0-16,-1 2-6 0,3 0-8 15,-3-2-19-15,0-1-7 0,1 1-7 0,-4 1-11 0,1-2 5 16,-1-3 1-16,-1 4 11 0,0 0 0 0,-1 0 4 16,-1 0 5-16,-2 2 10 0,-1 2 0 0,2-5 1 15,-2 5 10-15,0 0 0 0,0 0 11 0,0 0-3 16,-7-2 2-16,7 2 1 0,0 0-3 0,0 0 10 15,-9 9-1-15,6-5 1 0,2-1-2 0,1-3 6 16,-3 5-8-16,3-5 11 0,2 5 0 0,0-2-2 16,2 1 2-16,0-2-4 0,0 1 3 0,0-2-1 15,-1 1-3-15,3-1-1 0,0 0-1 0,-2 1-4 16,1 0-2-16,1 3-1 0,-1-3 3 0,1 0-4 16,-3 0 3-16,3 2-4 0,-6-4 3 0,6 1-3 15,0 0 4-15,-6-1 0 0,11-4-4 0,-4 1 1 16,3 1-1-16,-1-3 7 0,-1 2-1 0,0-2-5 0,2-2-2 15,-4 1-8-15,1-2 15 0,-1 0-4 0,-5-1-2 16,3 4-1-16,0-5 2 0,-4 3-1 0,1-4 4 16,-2 6 4-16,-2-4 2 0,2 4 5 0,0-1 5 15,-2 1 0-15,-2-1 0 0,0 5-2 0,0-5-2 16,-3 1 0-16,-1 3-2 0,3 1-5 0,-2 1 3 16,1-2 0-16,7 2-2 0,-14 2-11 0,7 0-24 15,1 0-35-15,1 1-49 0,-1-2-76 0,6-1-120 16,0 0-330-16,-12-1 146 0</inkml:trace>
  <inkml:trace contextRef="#ctx0" brushRef="#br0" timeOffset="-189696.7">20548 15341 161 0,'0'0'163'0,"-2"3"-12"0,0 2-10 16,2 3-13-16,-1-4-9 0,1 0-11 0,0 2-12 15,0 2-11-15,-2-1-3 0,0-1-13 0,2 0-3 16,0 1-10-16,2 0-7 0,0-2-3 0,-1 3-2 0,1-4-9 15,2-1 2-15,-1-1-9 0,3 1-8 16,0-3 6-16,4-1-2 0,-2-2-3 0,1 0-15 16,1-1 6-16,-1-2 3 0,0 1-1 0,0-1-4 0,-3 4-1 15,1-2 3-15,-2-1-4 0,-1 5-2 0,-1-3-1 16,-3 3-4-16,4-2 0 0,-4 2-1 0,0 0 6 16,6 10-6-16,-3-6 2 0,-2 2-2 0,1 1 2 15,0-1 1-15,1 1-2 0,-1-2-3 0,2 2 4 16,0-3-2-16,4 1 2 0,-1-4 0 0,2-1 1 15,3 0-1-15,-1 0-3 0,0-2 1 0,1-4-4 16,-3 3-14-16,2-3-15 0,0-2-16 0,-5-1-11 16,6 0-11-16,-5-1-1 0,1 1 3 0,1-1 11 15,-2 3 1-15,-5 2 15 0,3 0 8 0,-1 0 11 16,0 1 12-16,-3-3 8 0,3 4 4 0,-3 0 1 16,3 1-5-16,-4 2 6 0,3-5 4 0,-3 5-11 15,5-1 1-15,-5 1 7 0,6-2-1 0,-6 2 4 0,12 0-3 16,-5 0 0-16,-7 0-6 0,19-1 6 0,-7 0-2 15,2 1 1-15,-2-2-2 0,3 1 6 16,-2-1 4-16,1 1-3 0,-2 1 2 0,0 0 0 0,2 1 6 16,-4 2-5-16,-1 0 4 0,0 1-6 0,-5 2 2 15,1 3 5-15,-2 0-2 0,-2-1 4 0,0 1-4 16,-2 0 7-16,1 2 0 0,-4-1-1 0,0-1-5 16,-1 3 0-16,0-4 3 0,0-1 7 0,0-2-1 15,1 1 1-15,0 0-14 0,0-2 11 0,3-1-8 16,-3-1 3-16,4-2-7 0,-4 5-20 0,-1-4-33 15,5-1-58-15,0 0-163 0,0 0-285 0,0 0 127 16</inkml:trace>
  <inkml:trace contextRef="#ctx0" brushRef="#br0" timeOffset="-189524.68">21224 15462 242 0,'0'0'220'0,"0"6"-21"16,0-6-21-16,-4 5-16 0,3-1-23 0,-3 0-55 15,4-1-101-15,-5 0-185 0,5-3-217 0,-4 5 96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4:06:22.147"/>
    </inkml:context>
    <inkml:brush xml:id="br0">
      <inkml:brushProperty name="width" value="0.05292" units="cm"/>
      <inkml:brushProperty name="height" value="0.05292" units="cm"/>
      <inkml:brushProperty name="color" value="#002060"/>
    </inkml:brush>
  </inkml:definitions>
  <inkml:trace contextRef="#ctx0" brushRef="#br0">28723 7008 83 0,'-2'9'100'15,"1"1"-8"-15,-2 0 0 0,0 1 7 0,0-2-14 16,-3 6 0-16,-3 1-15 0,-1 2-6 0,0-1-5 16,-2-1-2-16,-1 6-4 0,0-5-13 0,0 7-5 15,3-7 3-15,-2 5-7 0,1 2-5 0,2-6 6 16,-1 5-1-16,0 0-3 0,3-5 2 0,2 2 4 0,0-1 2 16,3-2-5-16,-2 2 2 0,1 5-1 15,3-7 5-15,0 1-2 0,-2-2 0 0,0 3-2 16,0 0-6-16,-1-1 0 0,-1 6-4 0,1 1-1 0,-4-2-2 15,0 2-2-15,-1-1 1 0,1 2-1 0,-1-1-3 16,-1-1-4-16,-2 0 1 0,0 0-1 0,2 0-2 16,0 0-3-16,-4 1-1 0,4 4 1 0,0-3 0 15,2-1-6-15,-1-1 8 0,3-5 0 0,-1-4 0 16,2 5 0-16,1-3 1 0,-2 1 0 0,1-3 0 0,0 0 1 16,3 3 4-16,-1-3-2 0,0-2 3 15,0 4-2-15,0-1-1 0,1-1-5 0,-3 2 4 0,0 0-6 16,0 0-3-16,0-1-1 0,-3 9-8 0,1 3-45 15,-2 0 15-15,-2-2 6 0,5-6 7 0,0 0-11 16,1-2 18-16,0 2-4 0,0-3 11 0,0-1 4 16,1-1 4-16,-3 2 18 0,4-6-2 0,-1 2-7 15,1-1 5-15,0-2-1 0,1 0-1 0,0-1-5 16,0-2 6-16,1 2-8 0,-2-2-4 0,4-1-23 16,-4-1-20-16,4 0-27 0,-2-2-30 0,0-3-159 15,0 0-282-15,0 0 126 0</inkml:trace>
  <inkml:trace contextRef="#ctx0" brushRef="#br0" timeOffset="1915.66">28670 7070 109 0,'0'0'121'0,"8"-6"-11"0,-8 6-4 16,0 0-9-16,2-3-10 0,-2 3-7 0,0 0-13 16,0 0-3-16,0 0 1 0,4-4-14 0,-4 4-6 15,0 0-5-15,0 0 3 0,0 0-2 0,0 0 7 16,5 11 5-16,-2-9-2 0,-3-2-5 0,6 2-6 15,-1 3 0-15,2-3-8 0,-1 2 5 0,4-1-2 16,2 1-9-16,1 0 1 0,4 1-3 0,-4-1-2 16,5 1 0-16,4-1 1 0,-3 1-7 0,9 2 2 0,2 1-4 15,-2-2 1-15,0 2-2 0,-1 0-9 16,3 1 2-16,-3 0 1 0,0 0-3 0,1 0-4 16,2 3 1-16,-2-3-2 0,1 4-7 0,0-2 3 0,2-2-4 15,-3 0 0-15,3 0 0 0,0-1 2 0,-3 1-3 16,1-5 4-16,-1 3 1 0,-6-3 10 0,7 1 0 15,-8-4 9-15,7-1-11 0,-6 3 3 0,0-3 9 16,-2 2 1-16,0-2-4 0,1 1-1 0,-2-2-5 16,-1 1 7-16,-3 0-5 0,3 2 2 0,1-2 2 15,-6 1-8-15,1 2 3 0,-1-3 2 0,-2 2-5 16,3 2-2-16,-4-1-2 0,4-1 4 0,-2 0-1 0,-6 2-4 16,6-3 1-16,-1 2 3 0,-7-1 2 0,3 0-7 15,0 1 2-15,0-2 1 0,-4 1-2 16,5-1 1-16,-3 1-3 0,2 0 3 0,0 2 2 0,-3-3-5 15,0-1 5-15,1 1 0 0,-5-1-1 0,12 3 0 16,-6-2-6-16,-2 2 1 0,-2-3 6 0,-2 0 0 16,8 6 0-16,-5-5 2 0,-3-1-1 0,6 2-1 15,-6-2-1-15,4 1-2 0,-4-1 0 0,0 0 2 0,4 1 2 16,-4-1-1-16,2 3-1 0,-2-3 0 16,0 0 2-16,0 0 4 0,0 0 3 0,0 0-3 15,0 0 2-15,0 0 2 0,0 0-6 0,0 3 5 0,0-3-2 16,0 0-1-16,0 0-3 0,0 0-1 0,0 0-2 15,0 0 0-15,0 0 5 0,0 0-6 0,0 0 5 16,0 0-4-16,0 0 1 0,0 0 0 0,0 0-3 16,0 0 3-16,0 0-2 0,0 0 2 0,0 0-1 15,0 0-3-15,0 0 4 0,0 0-4 0,0 0 4 16,0 0 1-16,0 0 0 0,0 0-2 0,0 0 2 16,0 0 0-16,0 0-4 0,0 0-2 0,0 0 4 15,0 0 1-15,0 0 0 0,-1 6 1 0,1-6-6 16,-3 6 3-16,1-5-1 0,2-1 2 0,-9 6-3 0,5-2 1 15,3-1 3-15,-3 2 2 0,0-2-1 0,0 1 0 16,-1 3-6-16,1-4-2 0,-1 1 5 0,4-1 3 16,-3 2-1-16,2-1-3 0,0 0 3 0,1 0-5 15,-3-1 2-15,4 1 1 0,-2 1 0 0,0 0 7 16,2 2-5-16,0 1 0 0,-1 1 1 0,-2 1 3 16,3 0 2-16,-1 1-4 0,1 3-2 0,-2 1 2 15,-1 2 2-15,3 2-4 0,-4-3 1 0,1 2 0 16,-1 0 1-16,0-2 1 0,1 1-4 0,-5 2 1 0,6-2 1 15,-2 0 1-15,-2 1 0 0,1 1 0 16,0-1-4-16,-1-1 2 0,2 0 2 0,0-1-2 0,-2 0-2 16,1 1 3-16,1-1-2 0,-3 2 0 0,-1-1-1 15,2 2-6-15,-1-2 6 0,1-1 0 0,3 2 1 16,-2-1 3-16,-1 3 0 0,2-1-4 0,0-2 4 16,4 1-6-16,-2-2 4 0,2 1-1 0,-2 1 2 15,0-2 0-15,3 1-4 0,-5 2 0 0,4-2 7 16,0 0-9-16,0-2 2 0,-1 4 1 0,0-1-3 15,-3-1 1-15,0 1 0 0,-2-1-2 0,-1 10-5 0,3-8 2 16,-1 5 1-16,-3 1-6 0,2-6 7 0,1 0-3 16,1-2 5-16,-1 3-5 0,3-1 0 0,-4 0 4 15,2-4 3-15,2 2-3 0,0-1 1 0,0-1-1 16,-3-3 2-16,5 4 1 0,-2 1 2 0,0-3-4 16,2 0 1-16,-4 3-1 0,4-1 2 0,0-1 2 15,-1 2 0-15,-3-1-4 0,-2 0 2 0,4 3-5 16,-2-3-31-16,0 4-13 0,-1-5 15 0,1-1 1 15,3-4 7-15,-5 0 7 0,3 1 4 0,0-3-4 16,1 1 11-16,-1-4 5 0,2 1 3 0,-2-2 4 16,3 1 8-16,-2-2-8 0,2 1 5 0,-2-1-4 0,2-3 4 15,2 5-6-15,-2-5 1 0,0 0 0 0,-2 5-4 16,2-5-2-16,4 2 4 0,-4-2-1 0,0 0-2 16,5 2 5-16,-5-2-2 0,0 0 3 0,0 0-4 15,7 0 0-15,-7 0 1 0,0 0 3 0,0 0 3 16,0 0-3-16,0 0 7 0,0 0-7 0,0 0 2 15,3-7-9-15,-3 7 5 0,0 0 4 0,0 0-7 16,-3-7 2-16,3 7 5 0,-4-3-1 0,4 3-2 16,-3-4 3-16,3 4-9 0,-4-2 1 0,4 2-2 0,0 0-4 15,-7-3 11-15,7 3-5 0,-5 0-2 16,-2-2 3-16,7 2 0 0,-11-1 3 0,6 1-4 0,-6-2 1 16,0 2 4-16,-1-2 1 0,-3 1-6 0,2 0 10 15,-3 0 1-15,-4 1 2 0,1-3 2 0,0 3-1 16,-3-1 1-16,-4 0 1 0,-2 0-1 0,7-1 1 15,-7-2 0-15,6 1-2 0,-5-2 5 0,-1 3-5 16,0-3 6-16,-1-1-3 0,-1 1 2 0,1 1 2 0,2-1 5 16,-1 0 10-16,1 1 2 0,7-1-4 15,-1 2 3-15,-5-3-9 0,6 0 3 0,2 4-8 0,-1-2 7 16,0 1-2-16,-1-4-9 0,-1 2 4 0,3 0-6 16,-3-4-3-16,-4 2-1 0,-3-3-9 0,9 2 1 15,0-1 3-15,-1-1-5 0,1-1 3 0,-1 1 2 16,-3-6 1-16,9 4 1 0,-4-1-6 0,5-1 7 15,-2 1-1-15,6 5 4 0,1-4 1 0,0 2-1 16,1 1 0-16,3-1 1 0,-5 3-3 0,7 1-9 16,-2-2 8-16,0 3-1 0,2 0-3 0,-1 1 0 0,2 0 2 15,0 2-4-15,1 2-2 0,-3-5 0 0,0 2 3 16,3 3-4-16,-2-2-1 0,-1-2 3 0,3 4-2 16,-6-2-1-16,6 2-2 0,-6-1-2 0,6 1 3 15,-6-2 0-15,6 2-6 0,0 0-9 0,-7-1-18 16,7 1-15-16,-3-2-24 0,3 2-25 0,0 0-39 15,-1-7-73-15,0 3-115 0,1 4-352 0,0-8 156 16</inkml:trace>
  <inkml:trace contextRef="#ctx0" brushRef="#br0" timeOffset="3666.06">29822 7902 46 0,'0'0'151'0,"0"0"-19"0,0 0-5 15,0 0-9-15,0 0-8 0,0 0-6 0,0 0-11 16,0 0-3-16,-3-3-9 0,3 3-10 0,0 0-1 0,0 0-5 16,0 0-4-16,0 0-4 0,0 0-1 0,0 0-2 15,0 0-1-15,0 0-4 0,0 0 1 16,0 0-4-16,0 0-2 0,0 0 1 0,0 0 3 15,0 0-8-15,0 0-3 0,0 0-1 0,0 0-5 0,0 0-6 16,0 0 1-16,0 0-9 0,0 0 2 0,0 0 1 16,0 0-7-16,0 0-3 0,0 0 3 0,0 0 2 15,0 0-6-15,15 7 1 0,-8-6-3 0,4 0 4 16,3 2-3-16,-3 1-6 0,2-2 4 0,4 4-4 0,2-4 2 16,-2 2-4-16,5 0-1 0,-2-1-7 15,-1 1-1-15,2-1-6 0,0-1-9 0,-1 0 1 0,-1 0-6 16,2 0-9-16,-4 0 2 0,2-1-2 0,0 2 1 15,-6-2 6-15,-1 1 4 0,-1 0 3 0,-1-2 1 16,1 1 3-16,-2 0 2 0,-2 0 6 0,2-1-4 16,-1 2 0-16,-2-1 3 0,3 0 0 0,0 2 7 15,1-3 0-15,-1 2 2 0,0 1-4 0,1-1 1 16,-1 1 3-16,-1 1 0 0,2-1 1 0,0-2 2 16,-2 2-3-16,-3 0 1 0,2-2-4 0,-4 0 3 15,4 1 2-15,-3 0-1 0,-4-2 2 0,0 0 3 0,6 4 5 16,-6-4 1-16,3 0 3 0,-3 0-4 0,0 0 6 15,0 0-8-15,0 0 6 0,0 0 0 0,0 0-4 16,0 0 0-16,4 2 3 0,-4-2-4 0,0 0-2 16,0 0-3-16,0 0 2 0,0 0 4 0,0 0-4 15,0 0 0-15,0 0-5 0,0 0 7 0,0 0 1 16,1 3 10-16,-1-3 1 0,0 0 6 0,0 0 3 16,0 0-1-16,0 0 4 0,0 0 0 0,0 0 0 15,0 0-3-15,0 0-4 0,0 0 1 0,0 0-4 16,0 0-1-16,0 0-5 0,0 0 2 0,0 0-1 0,0 0-3 15,0 0 0-15,0 0-4 0,0 0 0 16,-4 9-1-16,0-6 2 0,4 1-1 0,-1-2 2 0,-2 5-3 16,2-1 3-16,-3 1-2 0,0-2 3 0,3 4 0 15,-3-1 4-15,-1 3 2 0,1-1-1 0,-1 0 4 16,1 1-6-16,-1 4 7 0,-5-2 4 0,6 2-3 16,-1 1 1-16,-1 1-2 0,-1 1 1 0,3-1-2 15,-2-1 1-15,0 1-3 0,-1 0-2 0,3-2 0 0,-1 3-1 16,1-2-4-16,-4 0-2 0,4-6 4 15,1 5-4-15,-1-1 0 0,-1-4 0 0,3 0-5 0,-1 0 2 16,-1-3 0-16,2 2 0 0,-1-3-6 0,1-1 9 16,0 1-3-16,1-1 0 0,-1 0-3 0,-1-3 2 15,2 1-3-15,1 1-1 0,-2 1 3 0,1-2-2 16,-1 1-1-16,-1 2 5 0,2-2-4 0,-1 0-2 16,-1 4 2-16,0-3 1 0,1 3-3 0,-1-2-1 15,0-1-2-15,1 2 3 0,-1-3-1 0,1 2-1 16,-2-1-2-16,3-2 3 0,-2-1 2 0,-1 1 0 15,2 1 0-15,2-4 1 0,-3 3 1 0,3-3-2 16,-4 5 0-16,4-5-3 0,-1 2 6 0,1-2-3 0,-1 3-1 16,1-3 1-16,-3 4 0 0,3 1 0 0,0-5 1 15,-1 5 0-15,-2-4-4 0,3-1 2 0,0 0-6 16,0 6 10-16,-1-2-1 0,1-4-8 0,0 0 3 16,-1 3 4-16,1-3 0 0,0 4 2 0,0-4 0 15,0 0-2-15,-3 4 1 0,3-4-2 0,0 0 3 16,0 0-1-16,0 5-1 0,0-5 0 0,0 0 0 15,0 5-2-15,0-2-1 0,0-3 0 0,3 6 0 16,-3-4 4-16,0 4-2 0,0-6 2 0,1 4-3 0,-1-4-1 16,1 5 3-16,-1-5-10 0,0 0 10 0,0 5 1 15,0-5-2-15,0 5 2 0,0-5-1 0,0 0 1 16,0 0-2-16,-1 2-2 0,1-2 4 0,0 5 0 16,0-5-3-16,-1 7 2 0,-2-3-1 0,3-1 2 15,0 3-2-15,-1-2-4 0,2 1 5 0,-1-1 1 16,0 1-2-16,0-5-4 0,-1 5 0 0,1-5-3 15,-3 6-2-15,3-2 5 0,0-4-3 0,0 0-1 16,0 0 4-16,-1 4 1 0,1-4-1 0,0 0 0 0,0 0 0 16,0 0-1-16,0 0-4 0,0 0 5 15,-5-15 3-15,4 12-5 0,-2 0 5 0,3-2-4 0,0 5 1 16,-1-7 2-16,-2 4-1 0,2-1 1 0,0-2 2 16,-2 2-2-16,-1 1 3 0,-1-2-4 0,1 3 4 15,-1 0-6-15,2 0 5 0,-4-3-1 0,-1 2 0 16,-2 0 2-16,1-1 0 0,-4 2 0 0,0-1 2 15,-4-2 0-15,0 1 0 0,-4-1 4 0,1 0 5 16,-1-2 4-16,0 3 6 0,-6-2 1 0,6 1 7 16,0 0 11-16,2-1-4 0,-1 5 1 0,-1-5 3 0,2 1-6 15,-3 2-2-15,6 0-2 0,-1-1-4 16,-1 3 2-16,5-3-8 0,-1 2-4 0,8 1 2 16,-4 1-1-16,2-3-2 0,4 1-4 0,4 2 2 0,-9-2-5 15,5 1-8-15,4 1-6 0,0 0-11 0,-5-1-14 16,5 1-20-16,0 0-31 0,0 0-23 0,0 0-49 15,28-1-53-15,-19-1-200 0,4 2-438 0,1 2 194 16</inkml:trace>
  <inkml:trace contextRef="#ctx0" brushRef="#br0" timeOffset="4695">30050 8211 134 0,'0'0'138'0,"0"0"-1"0,0 0-6 0,0 0-2 16,0 0-10-16,0 0-4 0,0 0 2 0,0 0-7 15,0 0-11-15,0 0-8 0,0 0-3 0,0 0-4 16,0 0-17-16,0 0-4 0,0 0-2 0,0 0-4 16,0 0-10-16,0 0-3 0,0 0 0 0,0 0-6 15,0 0-9-15,0 0 2 0,0 0-2 0,0 0-1 16,0 0 0-16,0 0 1 0,0 0 1 0,0 0 1 0,0 0-9 16,0 0 1-16,0 0-1 0,9-10-3 15,-4 6 0-15,2 2-5 0,0-2 2 0,4 0-2 0,3 2-6 16,2-4 1-16,3 5-1 0,4-3-3 15,4 0 0-15,3 2-5 0,3-1 3 0,-1 1 1 0,0-1 2 16,2 1-3-16,2 2-2 0,-3 0 3 0,-1 0-6 16,5 0 5-16,0 2 1 0,-5 2 1 0,1 0-2 15,-1-2-3-15,-4 2 4 0,-1 0-3 0,-7-1 1 0,-1 1-2 16,-3-2 3-16,-2 1-6 0,-3 1-2 16,1-2 1-16,-3 1-1 0,-1 0-1 0,-3-1 4 15,4 1-1-15,-4-2-3 0,-1 2 1 0,1-3-1 0,-2 3 6 16,-1-1-5-16,-2-2 2 0,4 4 0 0,1-1 0 15,-5-3-4-15,3 3-6 0,-3-3-11 0,1 2-9 16,-1-2-11-16,1 7-12 0,-1-7-19 0,3 3-25 16,-3-3-25-16,1 2-182 0,-1-2-332 0,0 0 146 15</inkml:trace>
  <inkml:trace contextRef="#ctx0" brushRef="#br0" timeOffset="5863.37">30063 8113 163 0,'0'0'157'0,"0"0"-12"15,0 0-9-15,-4-6-9 0,4 6-11 0,0 0-6 16,0 0-17-16,0 0-5 0,0 0-10 0,0 0-3 16,0-5-10-16,0 5 0 0,0 0-4 0,0 0-1 15,0 0-3-15,0 0-1 0,0 0-3 0,0 0-4 16,0 0-2-16,0 0-2 0,0 0-5 0,0 0-3 0,0 0-6 16,0 0 0-16,0 0-4 0,0 0-1 0,-6 11-2 15,2-7-2-15,0-1 0 0,0 2-6 0,-1 0-3 16,-2 1 4-16,-2-2-6 0,1 4 1 0,0-3-4 15,1 0 3-15,-2 1-6 0,0 0 8 0,0-1-5 16,4-1-1-16,1 3-1 0,-4-2 4 0,-1-1-6 16,7 0-2-16,-5 0 4 0,2 0-2 0,1 0 0 15,-1 1 2-15,-1-1-6 0,-1 0-2 0,4-2 4 16,1 0-3-16,-3 1 2 0,5-3 2 0,-2 4-1 16,2-4 0-16,-2 5 2 0,2-5-4 0,0 0 7 0,4 5 0 15,-3-4 2-15,-1-1-3 0,12 1 2 0,-6 0-2 16,-1 2 2-16,3-2-3 0,0 0-2 0,-2 0-2 15,3 3 4-15,0 0-2 0,-1-1 0 0,2 0-1 16,-1-1-1-16,2 4-1 0,0-5 3 0,0 3-1 16,1 1-5-16,0-2 5 0,-1 1-4 0,1-1 2 15,1-1-3-15,-4 1-2 0,3-1 3 0,-3-2-1 16,-2 3 2-16,-2-2 0 0,3 0 2 0,-3-1 1 16,-1 2-1-16,-4-2-3 0,0 0 4 0,0 0 0 15,9 0-1-15,-9 0 1 0,0 0 4 0,0 0-3 0,0 0 0 16,0 0-4-16,0 0 2 0,8-2-2 0,-8 2 5 15,0 0-4-15,0 0 0 0,0 0 0 0,0 0 0 16,0 0 0-16,0 0 1 0,0 0 2 0,0 0-4 16,-13-9 1-16,9 7 0 0,0-2-2 0,0 0 3 15,0 0 0-15,-2-1-1 0,2-1 2 0,-1-3-3 16,-3 2 2-16,3-3-1 0,3 5 0 0,-1-1 4 16,-2-3 3-16,1 0-4 0,2 4 2 0,-1-1-3 15,1 2 11-15,0-1 3 0,-2 2-7 0,2-1 6 0,2 4-1 16,-3-5-2-16,3 0 1 0,0 5-2 0,0 0-5 15,-5-3 2-15,5 3 1 0,0 0-2 16,0 0 0-16,-1-4 2 0,1 4-8 0,0 0 3 0,0 0 2 16,0 0-6-16,0 0 7 0,0 0-3 0,0 0 4 15,0 0-2-15,0 0-3 0,1-5-2 0,-1 5 6 16,0 0-2-16,0 0-5 0,0-5 6 0,0 5-2 16,0 0 1-16,0 0-8 0,0 0 6 0,-1-4-2 15,1 4 4-15,0 0 0 0,0 0-2 0,0 0-3 0,0 0 0 16,0 0 3-16,0 0-4 0,0 0 2 15,0 0-1-15,0 0 3 0,0 0-4 0,0 0-5 0,0 0 9 16,0 0-7-16,0 0 4 0,0 0 3 0,0 0-2 16,0 0 0-16,0 0 0 0,0 0 1 0,0 0-3 15,0 0-3-15,0 0 9 0,0 0-6 0,0 0-15 16,0 0-25-16,0 0-31 0,0 0-37 0,0 0-54 16,0 0-209-16,0 0-401 0,0 0 179 0</inkml:trace>
  <inkml:trace contextRef="#ctx0" brushRef="#br0" timeOffset="8316.15">28244 8603 92 0,'0'0'121'0,"0"0"-22"16,0 0-5-16,0 0-8 0,0 0-12 0,0 0-8 16,0 0-1-16,0 0-8 0,0 0-10 0,0 0-2 15,0 0-2-15,0 0 0 0,0 0 3 0,0 0 6 16,0 0-1-16,0 0 3 0,0 0 2 0,0 0-5 0,12-2-3 16,-12 2-3-16,0 0-7 0,0 0-4 15,3 2 1-15,-3-2-10 0,6 3 3 0,-2-3-5 0,-4 0-2 16,11 3 0-16,-6-1-2 0,6 1-4 0,1 1-2 15,4-2-16-15,2 5-16 0,2-2-25 16,11-1-22-16,1 1-49 0,1-2-112 0,4 0-246 0,3-1 110 16</inkml:trace>
  <inkml:trace contextRef="#ctx0" brushRef="#br0" timeOffset="12169.51">30119 8084 40 0,'0'0'64'0,"0"0"-16"0,-4-3-16 16,4 3-17-16,0 0-12 0,0 0-8 0,-5-3-5 0,5 3-3 15,0 0 6-15,0 0 6 0,0 0 12 0,0-3 15 16,0 3 15-16,0 0 8 0,0 0 12 0,0 0-2 15,0 0 4-15,0 0-6 0,0 0-4 0,2-6-9 16,-2 6-5-16,0 0 4 0,0 0-9 0,0 0-10 16,2-4 5-16,-2 4-12 0,0 0 2 0,0 0-18 15,0 0 1-15,0 0-10 0,0 0 5 0,0 0-6 16,0 0 3-16,0 0 7 0,0 0-12 0,0 0 11 16,0 0-3-16,0 0 1 0,-13 8 3 0,11-6-3 15,-2 2 5-15,0 0 5 0,0 3-2 0,-1-2-8 16,-3 1-2-16,0 0-4 0,0 1 3 0,0 1-16 0,0-2-19 15,-2-2-21-15,1 4-51 0,0-4-122 16,-1 3 54-16</inkml:trace>
  <inkml:trace contextRef="#ctx0" brushRef="#br0" timeOffset="12641.06">29939 8208 109 0,'0'0'96'0,"3"6"-8"15,-1-2-2-15,3 1-11 0,-1-2 1 0,1 2-12 0,0-1-3 16,-1 1-4-16,1 0-12 0,0-3-11 15,2 3 5-15,-2-3 1 0,-1 2-24 0,1 0 18 16,0-1-11-16,0-1-4 0,0 0 8 0,-1 1-5 0,1-3 3 16,-5 0-6-16,7 2-3 0,-7-2 7 0,0 0-7 15,10-7 0-15,-7 5-8 0,0-1 11 0,0-2 0 16,-1 5 8-16,0-5-1 0,-2 5 4 0,3-2-2 16,-3 2 0-16,0 0-4 0,3-5-4 0,-3 5-5 15,0 0-1-15,3-3 1 0,-3 3 1 0,0 0-8 16,0 0 7-16,0 0-6 0,0 0 4 0,0 0-5 15,0 0-1-15,0 0 1 0,0 0-1 0,0 0-1 0,0 0-2 16,0 0 13-16,0 0 3 0,0-4 9 16,0 4-5-16,0 0-1 0,-3-7-3 0,2 4-4 15,-1-1-1-15,-1 0 10 0,0-2-8 0,-1-1 0 0,0-3-4 16,-1 2 0-16,1-3 1 0,1 1-5 0,0 0 0 16,-1 0 0-16,2 1-3 0,-1-1 4 0,0 1-2 15,2 3-3-15,0 0-3 0,0 1 1 0,1 2-3 16,-2-1 0-16,2 4 0 0,0-6 0 0,0 6 0 15,-3-4-3-15,3 4-1 0,0-4 8 0,0 4-5 16,0 0-1-16,0 0 5 0,0 0-7 0,0 0 3 16,0 0-4-16,0 0-10 0,0 0 5 0,0 0-2 0,0 0-9 15,0 0 5-15,0 0 1 0,0 0 0 0,0 0-9 16,0 0-2-16,0 0-2 0,11 10-12 0,-8-7 5 16,-1-2-2-16,1 3 4 0,-1-2-9 0,-2-2-7 15,4 6-18-15,-1-4-8 0,-3-2-29 0,2 4-88 16,2 0-207-16,-3 0 93 0</inkml:trace>
  <inkml:trace contextRef="#ctx0" brushRef="#br0" timeOffset="13371.14">30134 8133 19 0,'0'0'154'16,"0"0"-12"-16,0 0-14 0,0 0-6 0,0 0-15 16,0 0-8-16,0 0-12 0,0 0-8 0,0 0-4 15,0 0-10-15,-13 0-4 0,13 0-11 0,0 0-4 0,0 0-2 16,0 0-7-16,-7 3-4 0,1 1-2 0,1 2 1 15,-6-1-6-15,1 2-5 0,0 0 1 0,-4 5-4 16,4-4-4-16,-6 4 1 0,4-1-9 0,-2 0-1 16,1 1-9-16,1 0-1 0,-3-2-3 0,6 0 1 15,0-1 2-15,-1-1 1 0,2-2-9 0,0 1 9 16,3-3-3-16,0 0 3 0,1-2 0 0,3 2 1 16,-3-3-1-16,0 1-2 0,4-2 4 0,0 0-10 15,0 0-10-15,0 0-6 0,0 0 7 0,0 0 6 16,8-16-4-16,-4 12-2 0,2 0 6 0,-1-2 4 15,-1 1 0-15,4-2-2 0,-3 2 0 0,0 0 2 0,3-1 3 16,-3 0 2-16,0 2 0 0,0-1-1 0,0 0 4 16,0 1 4-16,-1 1 2 0,0-1 6 0,0 2 3 15,-2-2 4-15,-2 4 0 0,6-2-1 0,-5-3 0 16,-1 5-1-16,4-1-10 0,-4 1 7 0,0 0 0 16,0 0-3-16,0 0-3 0,0 0-5 0,0 0 4 15,9 6 3-15,-8-1 0 0,1-2-5 0,1 2 2 16,0 0-8-16,0-1 9 0,1 3 3 0,0-2-7 0,0 0 4 15,1 1-7-15,0-1 5 0,-1 0 5 0,2-1-5 16,-4-1-2-16,0 1 1 0,1-1-2 0,-1-2 10 16,-2-1-3-16,0 0-1 0,0 0 5 0,0 0-3 15,0 0 6-15,0 0-3 0,0 0 9 0,5-8 0 16,-5 3-5-16,0 5 7 0,-6-8 0 0,4 3-4 16,2-1 1-16,-3 2-8 0,0 2-2 0,3-5 6 15,-3 4-12-15,0 0-6 0,0-1-1 0,-1 1 0 0,4 3 0 16,-10-2-4-16,7-2 5 0,-1 3-1 15,4 1-1-15,-7-3-8 0,2 3 7 0,5 0 4 16,-7-2 3-16,7 2-4 0,0 0 0 0,-7 0 1 0,7 0 0 16,0 0-1-16,0 0 1 0,0 0-3 15,0 0 8-15,-4-2 0 0,4 2-1 0,0 0-6 0,0 0-2 16,0 0-7-16,0 0-4 0,0 0-8 0,0 0-13 16,0 0-22-16,0 0-55 0,0 0-103 0,0 0-236 15,0 0 104-15</inkml:trace>
  <inkml:trace contextRef="#ctx0" brushRef="#br0" timeOffset="15316.63">30008 7964 84 0,'0'0'89'0,"0"0"-7"0,-4 4 0 16,2 0 0-16,-1-2-2 0,-1 3-14 0,-5 1-6 15,2-1-9-15,-5 1 5 0,3 0-9 0,-5 2-12 0,-4 4 13 16,7-2-13-16,-6 3 0 0,-1-1 1 16,0-2-5-16,2 1-6 0,0 1 0 0,1-4 1 15,6 1-6-15,0-2-3 0,-2-1 3 0,3 0-5 0,2-2 3 16,-1-1-5-16,0 0 8 0,3 1 2 0,-1-3-1 16,-2 1 3-16,5 1-9 0,2-3 8 0,-8 1-1 15,8-1-7-15,-6 4 6 0,6-4-6 0,-3 0-1 16,3 0 2-16,-1 5-8 0,1-5 0 0,0 0 2 15,0 0-3-15,4 4-4 0,-4-4 1 0,6 4-11 16,-1-3-8-16,-5-1-11 0,10 0-19 0,-4 3-24 16,0-3-151-16,0 0-235 0,4 0 104 0</inkml:trace>
  <inkml:trace contextRef="#ctx0" brushRef="#br0" timeOffset="15698.4">30258 8006 115 0,'0'0'140'16,"0"0"-5"-16,0 0-14 0,0 0-5 0,0 0-13 15,0 0-9-15,0 0-5 0,0 0-11 16,0 0 0-16,0 0-13 0,0 0-3 0,-13 5-3 0,9-4-7 15,-1 2 1-15,5-3-8 0,-9 5-3 0,3-1-3 16,0 0 4-16,0-3-7 0,-6 7 1 0,3 0-3 16,-5 0 5-16,0 2-9 0,-4 1-5 0,0-1 0 15,0 1-4-15,-6 2-3 0,0 1-2 0,-2 0 1 16,3-1-3-16,-1-1 2 0,0 1-1 0,-2-2-7 0,8-4-5 16,-1 2 6-16,1-2-1 0,0-1 5 15,1-1-12-15,4-1 7 0,1 1-3 0,1-2 4 0,2 0-3 16,-1 1 0-16,3-2-6 0,2 0 1 0,0-1-4 15,0 2-10-15,0-2 3 0,5-1-15 0,-8 4-4 16,8-4-12-16,-4 1-16 0,4-1-9 0,0 0-19 16,0 0-28-16,0 0-139 0,0 0-272 0,0 0 121 15</inkml:trace>
  <inkml:trace contextRef="#ctx0" brushRef="#br0" timeOffset="16069.76">30213 8179 73 0,'0'0'132'16,"0"0"-6"-16,0 0-1 0,0 0-4 0,0 7 0 15,0-7 0-15,-6 5-8 0,3-2-6 0,-4 0-15 16,2-1-4-16,-6 1-9 0,-2 2-6 0,-5 1-10 0,1 0-7 16,-2 1-3-16,0 0-3 0,-7 5-5 0,5-6-8 15,-5 4-4-15,6-2-4 0,-5 2 1 0,4-3-10 16,0 3 1-16,1-3 3 0,3 4-7 0,-1-3-3 16,4 0 3-16,-2 1-2 0,5-4 0 0,0 0-2 15,1 0-5-15,3-2 1 0,1-2-1 0,-1 4 0 16,6-3 1-16,-5 1-3 0,6-3-6 0,-8 2-5 15,6-1-10-15,2-1-2 0,0 0-14 0,0 0-3 16,0 0-10-16,16-6-14 0,-4 4-29 0,3-4-14 16,0 2-48-16,0-2-90 0,4 0-258 0,2 0 114 15</inkml:trace>
  <inkml:trace contextRef="#ctx0" brushRef="#br0" timeOffset="16365.16">30236 8301 143 0,'0'0'135'0,"-16"7"-8"0,10-2-12 0,-3 0-2 16,0 1-12-16,-4 1-6 0,0-3-8 0,4 3-7 0,-5-2 2 16,1 2-3-16,0 2-1 0,-2 2-3 0,5-3-3 15,-4 0-9-15,-4 2-5 0,4 0-2 0,-2-2-5 16,2 1-3-16,-2 0-7 0,3-2-4 0,-1 1-6 15,2-3-5-15,0 2-3 0,-2 0 4 0,1-2-6 16,4 1-5-16,-1-1 1 0,2 3-7 0,3-5-2 16,0-1-1-16,0 0-15 0,1 1-5 0,1 1-8 15,3-4 2-15,0 0-5 0,0 3-9 0,0-3-7 0,0 0-12 16,0 0-19-16,21-4-31 0,-12 1-37 16,1-2-95-16,3 3-253 0,6-4 112 0</inkml:trace>
  <inkml:trace contextRef="#ctx0" brushRef="#br0" timeOffset="16573.41">30197 8451 114 0,'0'0'168'0,"0"0"-15"0,-20 10-8 16,8-6-13-16,1 1-13 0,-5 3-10 0,2-4-16 16,4 5-5-16,-3-3-10 0,1-4-8 0,1 6-10 15,-4-4 1-15,4 0-5 0,3 4-10 0,0-3-4 0,-1-2-8 16,4 2 2-16,1-1-7 0,-1 1-4 15,0-2 0-15,-1 1 0 0,2-1-5 0,0 0-3 0,1 0-3 16,3-3-9-16,-3 2-17 0,3-2-20 0,0 0-31 16,-7 1-47-16,7-1-149 0,0 0-278 0,-6-6 123 15</inkml:trace>
  <inkml:trace contextRef="#ctx0" brushRef="#br0" timeOffset="18285.93">29828 8281 39 0,'0'0'152'0,"0"0"-14"0,0 0-13 15,0 0-11-15,0 0-14 0,0 0-9 16,0 0-14-16,0 0-2 0,0 0-7 0,0 0-6 0,0 0-5 16,0 0-4-16,6 13 4 0,-1-8 0 0,-1 4 4 15,-1-3-4-15,3-2-5 0,0 5 2 0,0-1-4 16,-1 2-8-16,1-1-7 0,-1 1 4 0,4 4-9 15,-4 3 3-15,3-4-6 0,-3 3 3 0,5-1 2 0,-1-1-5 16,3 1 0-16,-2-1-5 0,0 1-4 16,4-1 0-16,-1 0-3 0,-1-1 2 0,0 1-2 15,-3-2-2-15,2 0-2 0,-1-3-7 0,-3 0 3 0,0-2-1 16,1 0-4-16,-3-1-3 0,0-2-1 0,-3-2 3 16,3 2-4-16,-3 0 0 0,0-2 2 0,-2-2-8 15,0 0-2-15,0 0-10 0,0 0-5 0,0 0-1 16,0 0-15-16,0 0-11 0,0-12-20 0,0 12-36 15,0-7-163-15,-2 2-294 0,0 0 130 0</inkml:trace>
  <inkml:trace contextRef="#ctx0" brushRef="#br0" timeOffset="18722.58">29958 8117 146 0,'0'0'138'15,"0"0"-12"-15,0 0-4 0,0 0-17 0,0 0-11 16,0 0-11-16,0 0-10 0,0 0-6 0,0 0-6 16,0 0-6-16,0 0-7 0,0 0-1 0,3 15 1 15,1-8-10-15,-2-2-7 0,5 0 4 0,0 4 2 16,0-2-3-16,2 3-6 0,0-3-6 0,1 5 0 16,0-4-5-16,4 4 1 0,-2 0 5 0,-2 0-1 15,0-3 1-15,-2 1 0 0,3 1-3 0,-1-3 8 0,-1 2 4 16,0-2 2-16,1 1-2 0,-1-1-5 0,-1-1-7 15,-3-2 2-15,2 0-2 0,-1-1 2 0,-2 3-3 16,-2-5-4-16,2 2-3 0,-1-2-4 0,1 0-5 16,-2 2-7-16,1 0-9 0,-1-3-3 0,2 2-13 15,-4-3-25-15,5 4-6 0,-1-4-20 0,-4 0-61 16,0 0-110-16,12 0-271 0,-12 0 120 0</inkml:trace>
  <inkml:trace contextRef="#ctx0" brushRef="#br0" timeOffset="19081.93">30123 8066 15 0,'0'0'159'15,"0"0"-20"-15,0 0-1 0,0 0-11 0,0 0-12 0,0 0-11 16,0 0-6-16,0 0-6 0,0 0-11 16,0 0-4-16,0 0-8 0,0 0 1 0,0 0-8 0,0 0-4 15,0 0-3-15,0 0-2 0,0 0-9 0,0 0-3 16,0 0 6-16,0 0 1 0,0 0-7 0,0 12-3 16,1-8-6-16,4-1 3 0,-2 4-5 0,-2-1-2 15,4 3-5-15,2-1 1 0,-2 3-5 0,3-1 3 16,-1 1-4-16,2 0-3 0,0 1 3 0,5-1-5 15,-6-1-5-15,0-2 2 0,0 1-5 0,-1-2-6 16,-2 2-14-16,-1-4-10 0,0 0-12 0,1-1-11 0,-3 0-8 16,3-1-23-16,-5-3-14 0,3 1-63 0,-3-1-105 15,0 0-281-15,0 0 124 0</inkml:trace>
  <inkml:trace contextRef="#ctx0" brushRef="#br0" timeOffset="-140333.53">817 8470 44 0,'0'0'77'0,"0"0"-3"0,0 0-5 0,0 0 1 16,0 0-4-16,0 0-6 0,0 0 3 16,0 0-4-16,0 0-8 0,0 0-3 0,0 0-9 15,0 0-6-15,0 0-1 0,0 0-1 0,0 0-7 0,0 0-6 16,0 0 4-16,0 0 1 0,0 0-6 16,0 0 3-16,0 0-7 0,0 0 1 0,-1 12-4 0,1-12 3 15,0 9 0-15,-3-3-3 0,2 5 2 0,-1-1-6 16,0 1 4-16,1 0-7 0,1 3 7 0,-5-1 2 15,5 1-15-15,0 3 8 0,-4-1 0 0,3 1 6 16,1 1-7-16,0-2 1 0,0 4 8 0,0-1-10 16,1 1 8-16,-1-3-5 0,0 3 4 0,0 0-4 15,0 7 5-15,2-3 2 0,-2-4-9 0,0-3 3 16,0 3 6-16,2-3-7 0,-2 4 3 0,0-1-4 16,1-2-1-16,3 7 7 0,-4-5-6 0,1 4 1 15,-1-4-1-15,4 4 5 0,0 2-8 0,0 1 6 16,-3-4-4-16,0-3 0 0,2-5 5 0,1 5 2 0,0-2-8 15,2 2 2-15,-5-2 1 0,3 2-1 0,-1-2-2 16,-2 0 2-16,0-1 2 0,3 1-7 16,-4-1 5-16,3 2 7 0,-3-2-4 0,1 0 6 0,2 2-1 15,-3 0-2-15,0-2 3 0,1 2-3 0,0-1 3 16,4 2-6-16,-1-2-1 0,1 0 0 0,-1 1 0 16,1 7 3-16,-1-8-1 0,3 1-1 0,1 6-3 15,-1-1 1-15,-2-6-1 0,1-1 1 0,0 3-14 16,-2-4 11-16,1 0 0 0,-2 2-9 0,2-2 10 15,-1-2-1-15,0 3 1 0,1 0 4 0,-1-1-6 16,-1-2-3-16,0 1 3 0,1-5 3 0,1 6-1 16,-1-3-2-16,1-1-4 0,-1-1 2 0,1 5 5 15,0-2 3-15,-1-1-7 0,1-1-3 0,-1 4 4 0,2 1 0 16,-5 0-12-16,3-3 12 0,-2 3-2 0,0-1-13 16,2 1 2-16,-3-1-2 0,3-1-8 15,-4-3-1-15,1 1-10 0,-1-3-2 0,3 2-14 0,-3-1-2 16,0-4-9-16,0 0-15 0,0-4-32 0,0 1-70 15,0-4-190-15,0 0 85 0</inkml:trace>
  <inkml:trace contextRef="#ctx0" brushRef="#br0" timeOffset="-137650.93">692 8614 67 0,'0'0'77'0,"0"0"-11"15,0 0-3-15,0 0-20 0,0 0 12 0,0 0-7 0,0 0-1 16,0 0-1-16,0 0-13 0,4-23 7 0,-4 23-6 15,0 0-3-15,0 0-3 0,0 0 2 0,0 0-11 16,0 0-3-16,0 0 0 0,0 0 2 0,0 0-4 16,0 0 6-16,0 0 2 0,0 0-11 0,0 0 2 15,0 0-4-15,0 0 9 0,19-7-10 0,-19 7 0 16,5-2-2-16,-1 2 2 0,0-1-3 0,-4 1 2 16,9-2-3-16,-5 2 3 0,3-2 10 0,1 1-8 15,-2 0-12-15,5 0 8 0,0-1-4 0,2-2 7 16,2 1-3-16,-2 0 3 0,1 1-4 0,3-1 0 15,2 0 6-15,-5-1-3 0,8 2 3 0,-5-1-9 16,3 1 5-16,-1-1-1 0,0-1-3 0,-1 1 2 16,2-1 5-16,1 3-2 0,-2-3-2 0,4 1 1 15,-1 0 1-15,5-2 0 0,-7 3-5 0,2-3 10 0,4-2-11 16,-5 5 6-16,-1-1-4 0,2-1 0 0,6-4-8 16,-7 8 10-16,6-2-3 0,-6 0 4 15,2-2 0-15,5 0 0 0,-2 2-3 0,2-3-15 0,-6 3 12 16,7-3-3-16,1 2 9 0,-2 3-6 0,0-2 1 15,-7-1 4-15,1 1-5 0,9-3 5 0,-3 3-5 16,-6-1 3-16,6-1-8 0,-8 2 8 0,-2-1 2 16,3 0-5-16,-3 3 2 0,1-2 2 0,-3 0-3 15,-2 0-2-15,0 1 5 0,-1-2 1 0,0 1 4 16,1 0-11-16,0-3 2 0,0 2 0 0,-1-1 2 16,3-1-4-16,-4 0 10 0,6 2-9 0,-5 0 6 15,1-1-9-15,-2 4 3 0,1-4 3 0,5 3-2 16,0-7-7-16,-5 7-3 0,2-2 13 0,-2 3-5 15,1-3 7-15,0 3 3 0,-1-2-2 0,1 0-1 16,-3 2-8-16,7-1 10 0,-9 1-3 0,4 0-9 16,0-2 10-16,0 4-5 0,1-4 3 0,-3 0-5 15,-1 2 2-15,3 0 0 0,-3 0 5 0,3 2-9 0,0-2 3 16,1 2-1-16,-4-2 1 0,0 3 1 0,0-3-3 16,-3-2 3-16,2 4 3 0,-1-2 2 15,0 1-10-15,3-1 4 0,-1 0-1 0,-1 0-3 0,0-1 0 16,1-1 9-16,1 2 0 0,1 0 1 0,-2 0-5 15,3 0 5-15,-4-1-2 0,0-3-2 0,0 6 1 16,-3-2-3-16,2-2-1 0,-8 2 1 0,14 0-2 16,-14 0 9-16,9 2-5 0,-9-2-6 0,5-2 1 15,-5 2 8-15,8 0-1 0,-8 0-2 0,0 0 3 16,0 0-7-16,0 0 5 0,9 0 1 0,-9 0-5 16,0 0 2-16,1 5 3 0,-1-5-5 0,4 2-3 15,-4-2 6-15,1 2-1 0,2 1-1 0,-3-3 6 16,1 7-13-16,-1-4 9 0,0-3-2 0,0 7 0 0,0 0 2 15,0 0 0-15,0-2 8 0,0 3-6 16,0-1 1-16,0 0 1 0,2 3-6 0,-2-3 1 16,3 1 1-16,-2 4 2 0,2-3 1 0,1 3 2 0,-2-3-6 15,3 2-4-15,-2 0-1 0,2-1 11 16,-1 3 0-16,4 1-2 0,-3 1-4 0,2-1-2 16,0 3 6-16,-2-2-3 0,1 1 3 0,-1 1-6 0,3 2 4 15,-4-1-6-15,0 1 0 0,0-1 11 0,-1 0 0 16,1 2-4-16,0-1-2 0,1-2-4 0,-2 4 6 15,-1-3-2-15,3 0 0 0,0 1-1 0,2-1 0 16,-2 2 4-16,4-2 0 0,-4 2 4 0,3 5-10 16,-2-2 2-16,2 3-6 0,-2 0 6 0,-2-7 6 15,1 8-9-15,-1 2 5 0,0-5-9 0,1 4 11 16,-4-3 0-16,2-5 1 0,-1 0-6 0,2 3 5 16,0-4-6-16,1-2 4 0,2 1-2 0,0 0 11 15,1-1-5-15,-3 1-3 0,3-2-2 0,-1 0 1 16,-1-2 0-16,2 0 5 0,-3 0-3 0,3 0-3 15,0 1-1-15,-1-2 3 0,-4 4-1 0,3 0 3 16,-2 2 0-16,2-2-7 0,-2 0 3 0,0 4-3 16,-3-4 4-16,2 0-5 0,-2 0 2 0,3 0 5 15,-3 0-1-15,2-2-1 0,-2 1-2 0,2-1-5 0,-1 1 6 16,2 2 1-16,-3-6 0 0,2 0-4 16,2 5 5-16,-1-5 5 0,0 0-4 0,1-4 0 0,0 4-1 15,4 0 0-15,-4 0 2 0,4 2-2 0,-5-2-5 16,6 6 8-16,-5-2-4 0,2 1-5 0,-1 0 7 15,-2-2-6-15,2 2-4 0,-1 0 7 0,-1 2-4 16,0-4 4-16,-1 1-3 0,-1 1-2 0,1-4-5 16,-2-1 12-16,0 0-3 0,1 0 1 0,-1 0 1 15,1-2-5-15,1 0 3 0,-2 0 0 0,3-2 0 16,-3 0-1-16,0-2 3 0,2 1-6 0,1 1 6 16,-3-2-6-16,1 1 6 0,-1-2-1 0,1 2-3 15,-2-2 3-15,2 0-1 0,-2 0-1 0,1-1 2 16,-1 1 1-16,1 0-4 0,-1 0 0 0,2 0 5 15,0 1 1-15,-2-3-2 0,0 0 2 0,0-3-7 16,0 8 4-16,1-6-2 0,-1 2-1 0,0-4 4 0,1 5-2 16,-1-5-2-16,0 0 5 0,-1 5-9 15,1-5 3-15,-1 5-2 0,1-5 8 0,0 0-9 16,-2 3 2-16,2-3 9 0,0 0-4 0,0 0 2 0,-4 4-2 16,4-4 1-16,0 0-2 0,-4 1-4 0,4-1 6 15,-3 1 0-15,3-1-4 0,-5 5-4 0,1-4-2 16,4-1 7-16,-8 4-3 0,4-2 9 0,-3 1-3 15,2-1 2-15,0 4-4 0,-2-2-1 0,0-2 1 16,2 2-3-16,-4 1 1 0,1-1 4 0,-2 0-2 16,1 1 2-16,0 0 2 0,-1 0 2 0,1 0-5 15,-4 2 3-15,0 0-1 0,3-3-6 0,-4 2 11 16,2 0 0-16,-4-1-4 0,-2 3 2 0,-2 0 6 16,3-3-1-16,-1 1 1 0,-1 1 3 0,0-2-3 0,1 0-1 15,0 0 0-15,-4 1-8 0,3-4 1 0,-2 3 10 16,2-1-4-16,-1 1-5 0,-8 1 0 15,6-2 1-15,-3 3-2 0,-1 0 1 0,3-3-2 16,-4 3 0-16,1-3-10 0,5 1 8 0,0-1 5 0,0 0-3 16,-1 3 2-16,2-4-2 0,-2 3-2 15,1-1 4-15,1 0-7 0,-2-1 3 0,3 1 0 0,-1 0-1 16,1-1 1-16,0 2-5 0,0-4 7 0,1 5-3 16,-2-4 6-16,1 2-7 0,1 0 4 0,0 0-2 15,-4 0-2-15,7-1 1 0,-5 1 3 0,4-1-5 16,-3 1 5-16,6-2-3 0,-5-1 8 0,3 2-5 15,1 0-1-15,4-1 3 0,-3-1-18 0,3 0 19 16,-3 0-8-16,3 1 8 0,-3-1-4 0,0 1 1 0,3-3 1 16,-3 3-3-16,-2-2-3 0,2-1 5 15,-2 0-2-15,-1 3-1 0,-1-6 3 0,4 3 2 16,-2 0 0-16,2 3 2 0,-5-3 0 0,5 2-3 0,-1 0-6 16,1-1 3-16,-1 0 2 0,1 2 1 15,3-1-1-15,-4-2 1 0,4 3 1 0,-2 0 0 0,1 0-5 16,1-2 0-16,-2 0 3 0,4 0-3 0,-3 0 0 15,1 2-3-15,1-1 6 0,0 0-4 0,-5 3-1 16,9-2 2-16,-3-2 3 0,-2 0-2 0,-2 1 0 16,6-2 5-16,-3 3-12 0,-1 1 6 0,-2-4 3 15,3 0 0-15,-1-4 4 0,1 4-7 0,-1 5 2 16,0-5 0-16,2 1 1 0,-4 0 0 0,4 1-3 0,-1-2 0 16,-3-3 2-16,2 3 2 0,0 0-2 15,2-1 6-15,-1 0 6 0,1-3 9 0,2 0 3 16,-3 3 10-16,5-1 7 0,-2 1 1 0,6 1-3 0,-9 0-5 15,9 0-2-15,-5-4-4 0,1 1 0 0,4 3-5 16,-4-3-1-16,4 3-7 0,0 0 3 0,-5-1-7 16,5 1 3-16,0 0-4 0,0 0-2 0,-10 0-5 15,10 0-9-15,-7-1 9 0,7 1 6 0,-6 2-9 16,6-2 3-16,-8 1-3 0,8-1-3 0,-10-1 3 16,10 1 0-16,-8 1 0 0,8-1-2 0,-9 0-3 15,9 0 4-15,-10 0 3 0,10 0-1 0,-11 0 0 16,7 0 1-16,-1 2-2 0,5-2-2 0,-12 0 2 15,6-2 0-15,6 2-1 0,-12 2-1 0,7-2 0 16,0 3 3-16,5-3-3 0,-9 0-2 0,9 0 6 0,-5 2-5 16,5-2 3-16,0 0-1 0,-6 0 1 15,6 0-2-15,0 0 1 0,0 0-2 0,0 0-3 0,-9 0 5 16,9 0 2-16,0 0-4 0,0 0 1 0,0 0 0 16,0 0 1-16,0 0 0 0,0 0-1 0,-9-2-1 15,9 2 2-15,0 0-1 0,0 0 4 0,0 0-12 16,0 0 5-16,0 0 7 0,-9 0-1 0,9 0-5 15,0 0 3-15,-5-5-3 0,5 5 2 0,0 0 3 16,-9 0-6-16,9 0 3 0,0 0 2 0,0 0-2 16,0 0 3-16,0 0-1 0,-5 0 1 0,5 0-2 15,0 0 0-15,0 0 3 0,0 0 2 0,0 0-2 16,-3-3 0-16,3 3 1 0,0 0-4 0,-1-6 4 0,2 0-3 16,-1 2 0-16,0-4 1 0,4-2 1 0,-4-1-5 15,3-6 6-15,-3-2-3 0,1-6-3 0,-2-5 4 16,-2-1-2-16,3-3-1 0,-4-2-1 0,2-22-1 15,-6 3-6-15,-1 1-7 0,0-3-7 0,-5-2-6 16,-5-20-2-16,6 24-5 0,-5 0-1 0,-1 5-7 16,1 1-1-16,-1 2-18 0,1 4-3 0,4 12-5 15,5 1-28-15,-1 5-71 0,0-1-91 0,3 8-282 16,6 1 126-16</inkml:trace>
  <inkml:trace contextRef="#ctx0" brushRef="#br0" timeOffset="-135483.77">1051 8855 50 0,'0'0'108'0,"0"0"-15"0,0 0-1 16,0 0-8-16,-10 0-5 0,10 0-3 0,0 0-8 16,0 0-7-16,0 0 3 0,0 0-9 0,0 0-5 15,0 0-4-15,0 0-12 0,0 0 6 0,0 0-6 16,0 0 0-16,0 0-11 0,0 0 2 0,0 0-4 0,0 0 1 15,0 0-2-15,0 0-14 0,0 0 17 16,0 0 0-16,0 0-3 0,19-7-4 0,-14 4-6 16,3 2 1-16,2-1-4 0,-1 0 4 0,0-3-4 0,2 2 5 15,0 2-3-15,-4-2-19 0,3 1 15 0,1-3 1 16,-2 3-9-16,2 1-11 0,-2-1-6 0,-1 1-18 16,0 1-1-16,-1-1-8 0,0 1-8 0,-1-3-12 15,-6 3-8-15,9 0-89 0,-9 0-175 0,5-2 77 16</inkml:trace>
  <inkml:trace contextRef="#ctx0" brushRef="#br0" timeOffset="-135190.2">1165 8840 18 0,'0'0'88'0,"6"8"-6"16,-5-4-12-16,1-1-3 0,0 2 2 16,1-1-10-16,-2 4-8 0,0-3-10 0,1 4 8 0,-2-3-14 15,4 3 9-15,-3 1-11 0,-1-2 9 0,3 1-16 16,-3 0 10-16,1 1-6 0,0-3-9 0,0 3-3 16,-1-3 4-16,2 3 1 0,-2-3 2 0,1 0-9 15,0 1 0-15,2-3-8 0,-3 1 5 0,2 1 0 16,-2-2-5-16,1 1 5 0,1 0-8 0,-1-2 6 15,-1 1-5-15,1-1-7 0,1-1-20 0,-2-3-9 16,2 4-28-16,-2-4-100 0,0 0-172 0,0 0 77 16</inkml:trace>
  <inkml:trace contextRef="#ctx0" brushRef="#br0" timeOffset="-134931.42">1316 8975 115 0,'-2'6'105'16,"0"-4"-7"-16,2-2-17 0,2 9 5 0,-2-6-15 15,3 2-6-15,1-2-9 0,-3 1-2 0,3-1-11 0,-2 0-4 16,1 0 3-16,0 0-11 0,0 0-1 15,-1-1 0-15,-2-2 0 0,4 3-7 0,-4-3-6 16,1 3-20-16,-1-3-15 0,0 0-12 0,0 0-37 0,0 0-83 16,0 0-162-16,0 0 72 0</inkml:trace>
  <inkml:trace contextRef="#ctx0" brushRef="#br0" timeOffset="-134770.3">1249 8869 59 0,'0'0'119'0,"0"-4"-8"0,0 4-23 0,0 0-18 0,0 0-33 16,8-1-26-16,-8 1-94 0,0 0-89 0,0 0 40 16</inkml:trace>
  <inkml:trace contextRef="#ctx0" brushRef="#br0" timeOffset="-134434.22">1383 8797 51 0,'0'0'119'0,"0"0"-16"0,0 0-10 15,0 0-8-15,0 0-14 0,0 0-4 0,11 6-6 16,-9-3-9-16,2 0-3 0,0 2-1 0,0-4 0 16,1 2 8-16,-1 0-2 0,-2 4-3 0,1-2-1 0,3 2 6 15,-6 1-13-15,3 1 3 0,-1 1-2 16,1 0-2-16,2 2-8 0,-1 0-1 0,-2 2-9 0,3 2 3 16,-2-4-6-16,0 3 1 0,-1-2 1 0,2 1-2 15,-3-4-5-15,3 2 0 0,1-2 1 16,-1 0-3-16,-3 1 0 0,3-2-15 0,-4-2-15 0,4-1-10 15,-3-1-24-15,2-2-13 0,-3 0-26 0,0-3-132 16,0 0-240-16,0 0 106 0</inkml:trace>
  <inkml:trace contextRef="#ctx0" brushRef="#br0" timeOffset="-133924.99">1397 8964 37 0,'0'0'103'0,"11"-3"-14"0,-5-1-3 0,0 1-7 16,5 1-6-16,-5 1-15 0,3-1 2 0,0 0-9 16,0 2-6-16,5-5-1 0,-5 3-11 0,0-2 0 15,1 3 3-15,-1-2-11 0,0-1-6 0,1 1 2 16,0 0-14-16,-1 1 18 0,0 0-11 0,-1-1-7 15,0 1-1-15,-3 0-4 0,1 0-4 0,0-1-8 16,0 3-3-16,-1-3 2 0,-5 3 2 0,7-2 0 16,-4 0 1-16,-3 2-4 0,9-3 0 0,-7 1 6 15,-2 2-2-15,3-3 5 0,-3 3 3 0,3-5 1 16,-3 5-3-16,0 0-6 0,1-5 3 0,-1 5 4 0,0 0-2 16,0 0-7-16,0 0-7 0,0 0 0 15,0 0-3-15,0 0 0 0,0 0 4 0,0 0 2 16,0 0 2-16,0 0 0 0,0 0 0 0,0 0 2 0,0 0 8 15,-13 8 6-15,13-8-3 0,0 0 7 16,0 0 5-16,0 0 4 0,-4 3 8 0,4-3-5 0,0 0-3 16,0 0-1-16,0 0-2 0,0 0 0 0,0 0-1 15,0 0 2-15,-9-4-9 0,9 4-1 0,0 0-3 16,0 0-7-16,0 0 0 0,0 0-5 0,0 0-1 16,0 0 3-16,0 0 9 0,0 0-10 0,-4-2 7 15,4 2-5-15,0 0 5 0,0 0-6 0,0 0 10 16,0 0-5-16,0 0 5 0,0 0 2 0,-2-4 1 15,2 4-1-15,0 0-4 0,-3-5 0 0,3 5 2 16,-2-3 1-16,0 0 0 0,2 3-11 0,-3-6-3 16,2 3-31-16,-2-1-85 0,-1 1-135 0,1 1 60 15</inkml:trace>
  <inkml:trace contextRef="#ctx0" brushRef="#br0" timeOffset="-133316.7">1552 8764 135 0,'-2'-4'132'0,"2"4"-5"15,0 0-17-15,0 0-7 0,0 0-9 0,0 0-13 16,0 0-11-16,0 0-4 0,0 0-7 0,9 12-3 16,-6-8-9-16,2 2-4 0,-2-1-4 0,1 5-3 15,0-3-5-15,-1 4-3 0,3-1 1 0,-1 0-9 16,1 0-9-16,-1 2 9 0,-1 0 1 0,1-1-3 15,2 0-5-15,-4 1 1 0,4-2-3 0,-2 2-2 16,-1-2 5-16,-2 2-1 0,2-1-5 0,0-1 6 16,-1 3-5-16,1-4-1 0,0 1-16 0,0-2 19 15,0 1-3-15,1-1-3 0,-1-2 0 0,0-1 0 0,2-2-4 16,-1 1 5-16,-1-1-1 0,0-1-1 0,-4-2-4 16,9 1 0-16,-5-1-1 0,-4 0-12 0,10-6 4 15,-5 2-6-15,-1-5 2 0,1 1 1 0,-1-1 2 16,0-1-11-16,1 2 8 0,-4-2 8 0,3 3-8 15,0-3 5-15,-3 6-2 0,2-3-4 0,-2 2 8 16,3 2 4-16,-2 1-3 0,-2 2-5 0,8-4 4 16,-4 4 8-16,-4 0-6 0,0 0-2 0,10 4 14 15,-7 0-7-15,-1-2 2 0,2 2-4 0,-3 0-3 16,2 0 8-16,-3 0-12 0,1 2 11 0,-2 0-3 16,1-4 8-16,0 2-2 0,0-4-1 0,0 7-3 0,0-7-2 15,0 5 2-15,0-5 0 0,0 4 0 0,0-4 3 16,0 4-6-16,0-4 1 0,0 0 1 0,0 0 3 15,4 1 4-15,-4-1 1 0,0 0 2 0,14-3-2 16,-8 1 2-16,1-1-5 0,1 0-1 0,0-2 0 16,1 0-1-16,-5 3-10 0,3-1 16 0,0 2-10 15,-2-2 4-15,-1 0 4 0,1-1-16 0,-1 1 15 16,-2 0-4-16,-2 3-1 0,8-1 4 0,-8 1 1 16,4-3 1-16,-4 3 4 0,5 0 2 0,-5 0 3 15,0 0 0-15,5 4-4 0,-2 0 5 0,-3-4-5 16,1 9-6-16,0-5 1 0,3 0 4 0,-3 3-8 15,3-1-25-15,0 2-36 0,0-3-60 0,-3 0-121 0,3-1-259 16,-4-1 115-16</inkml:trace>
  <inkml:trace contextRef="#ctx0" brushRef="#br0" timeOffset="-132183.75">1302 9310 103 0,'0'0'127'0,"-7"4"-12"0,7-4-7 16,0 8-1-16,0-1-10 0,3 3-7 0,-2-1-4 16,2 3-7-16,2 3-2 0,0 2-22 0,-1 0 7 15,1 0-8-15,1 2-3 0,-2-2-7 0,0 0-1 16,1 0-4-16,-1-2-6 0,-3-4-5 0,3 2-5 16,-3-4 2-16,3 3 2 0,-4-4-4 0,2-3-5 15,-2 2-2-15,2-1-1 0,-2-3-12 0,-2 0 15 0,2-3-9 16,-2 5 4-16,-4-3 3 0,6-2-5 0,0 0 0 15,-13-8-2-15,6-1-3 0,1-1 2 0,-4-4-4 16,5-1-1-16,-3-2 2 0,4 1 4 0,-2 1-4 16,2 0 0-16,-1 4 4 0,1-1-1 0,4 2-8 15,-1 0 6-15,-2 1-5 0,3 1-4 0,0 3 9 16,3-1-2-16,-2 0-4 0,2 1 6 0,-1 1-6 16,2 1 0-16,0 1 1 0,2-1-2 0,-2 3 1 15,-4 0 0-15,12 0 0 0,-12 0-3 0,14 3 3 16,-9 1 0-16,0 0 0 0,1 0 1 0,1 2 1 15,-1 2-1-15,2 0-2 0,-2 1 0 0,-1 0-1 16,0 3 1-16,3-4 2 0,1 7 2 0,-3-3-4 0,1-2-4 16,-2 0 8-16,1 0-2 0,-1-3 0 15,2 2 2-15,-2-4-8 0,2 0 5 0,-2-1 0 0,-2 1 3 16,2-2 0-16,-1 0 3 0,0 1-4 0,-4-4-1 16,5 2 3-16,-5-2 0 0,0 0-7 0,0 0 6 15,0 0 0-15,0 0-5 0,10-6 4 0,-10 2 1 16,0 4 1-16,0-8-1 0,0 3-2 0,0-1-2 15,0 2 2-15,-1-2-2 0,-2-1 2 0,-2-2 2 16,5 2-2-16,-2-4-5 0,2-1 4 0,-4-3 4 0,1-3 7 16,0 1 7-16,0 1-6 0,-1-2-1 15,0-1 2-15,0-1 3 0,2 1-5 0,-2 1 3 0,0 1 5 16,4 4-3-16,-1 1 2 0,0-1-2 0,1 4-8 16,0 0 2-16,1 2 1 0,0 3-2 15,2-1-2-15,-1 0-2 0,1 3 0 0,2 0-2 0,0 2-8 16,-5 0-8-16,13 2-15 0,-3 0-12 0,-1 2-12 15,1 0-19-15,2-2-9 0,-2 1-20 0,2 4-25 16,-1-2-121-16,-2-1-266 0,0 2 118 0</inkml:trace>
  <inkml:trace contextRef="#ctx0" brushRef="#br0" timeOffset="-131885.16">1627 9339 112 0,'0'0'123'0,"-5"8"-9"15,4-4-8-15,-1-1 0 0,-2 2-14 0,1 1-3 16,-1 0-6-16,2 1-19 0,-1 3 2 0,1 1-5 0,-1-1-5 15,-2 0-7-15,3 2-10 0,-1 0 5 0,2-2-7 16,1-1-3-16,0 0-1 0,0-3-7 0,1 3 0 16,0-3-2-16,2 0-4 0,0-1-2 0,0 0 1 15,0 0-7-15,-1-1-4 0,-1-3 6 0,2 2 0 16,-3-3-2-16,6 0-1 0,-6 0-4 0,0 0 0 16,8-6 4-16,-3 4-5 0,-2-2 6 0,-1 1-4 15,0 0 5-15,0-2 4 0,-2 0-3 0,3 1 7 16,-3 1 1-16,0-2-3 0,1 0 0 0,-1 1-13 0,0 4 15 15,0-6-2-15,0 2-3 0,-1-1-1 16,1 5 4-16,-2-5-1 0,1 1-2 0,1 4-1 16,-2-5-1-16,2 5-1 0,-2-5-4 0,2 5-4 15,-1-3-27-15,1 3-23 0,0 0-31 0,-1-3-58 16,1 3-133-16,0 0-288 0,-3-4 128 0</inkml:trace>
  <inkml:trace contextRef="#ctx0" brushRef="#br0" timeOffset="-131717.36">1892 9461 168 0,'-9'-3'234'0,"4"7"-25"0,5-4-34 0,-4 5-46 15,1-3-61-15,3-2-84 0,-1 3-146 0,1-3-174 16,4 5 77-16</inkml:trace>
  <inkml:trace contextRef="#ctx0" brushRef="#br0" timeOffset="-128501.77">1348 9791 11 0,'0'0'112'15,"0"0"-13"-15,0 0-9 0,0 0-15 0,1-4-1 16,-1 4-5-16,0 0-9 0,0 0-3 0,0 0-15 16,0 0-5-16,0 0 1 0,0 0-3 0,0 0-8 0,0 0 0 15,0 0-3-15,0 0 2 0,0 0-5 0,0 0 9 16,0 0-11-16,0 0 6 0,0 0 2 0,0 0-7 15,0 0 5-15,0 0 3 0,-1-4-4 0,1 4-6 16,0 0 3-16,0 0 5 0,0 0-13 0,0 0 4 16,0 0-1-16,0 0-8 0,0 0 4 0,0 0-2 15,0 0-4-15,0 0 3 0,0 0-4 0,0 0 1 16,0 0-1-16,0 0-1 0,6 8 6 0,-6-3-3 16,4-1-2-16,-4-4 1 0,4 4-10 0,-3 0 11 15,2-1-7-15,-1 1 4 0,-1-1 1 0,2 2-7 16,0 0 2-16,-3 2 0 0,2 0 0 0,1-2 4 0,0 2-1 15,0 0-3-15,-1 4 0 0,0-2 0 16,-2-1-4-16,2 1 8 0,1 0-10 0,-2 1 15 16,0-1-9-16,1-1-1 0,-2 1 7 0,1-1-4 0,2 0-1 15,-3 0 3-15,1-3 0 0,0 0-6 0,2 0 2 16,-2 0 0-16,0-2-2 0,-1 1 3 0,0-4-2 16,3 7 2-16,-2-2 0 0,-1-1-1 0,3 0-3 15,-2-1 1-15,0 1 2 0,-1-4 5 0,1 5-5 16,2 0-1-16,-3-5 2 0,0 2 4 0,0-2-2 15,1 6-8-15,-1-6 5 0,0 4 2 0,0-4-10 16,2 2 10-16,-2-2 1 0,0 0-9 0,0 0 9 16,2 4-5-16,-2-4 5 0,1 3-2 0,-1-3 0 0,0 0-1 15,0 0 1-15,0 4-2 0,0-4 4 16,0 0-3-16,0 0-2 0,0 0 5 0,0 0-7 0,0 0 5 16,0 0 1-16,0 0-2 0,0 0 2 0,0 0-1 15,-7-13-3-15,5 10 8 0,2 3-10 0,-2-4 4 16,2 4 3-16,0 0 0 0,-1-4-6 0,1 4-4 15,-3-4-3-15,3 4-16 0,0 0 1 0,0 0-9 16,0 0-8-16,0 0 0 0,0 0 3 0,0 0 0 0,0 0 1 16,0-4 0-16,0 4 0 0,-1-5-5 15,1 5 2-15,-4-5 8 0,3 1 2 0,-1-1 1 16,1-1 6-16,0-3 2 0,-3 1-1 0,0-4 5 0,0 0 5 16,0-1 1-16,1-3 3 0,-4 1 5 0,4 4 6 15,-1-2 3-15,0 1 7 0,-1 2 5 0,1-1 0 16,0 1 4-16,0 3 7 0,2 2 4 0,-2-3-22 15,1 3 21-15,1 1-10 0,-1-1 0 0,1 0-2 16,-1 3-1-16,3 2-2 0,-1-5 0 0,1 5-3 16,-2-5 4-16,2 5-10 0,0 0 8 0,0 0-12 15,0 0 7-15,0 0-10 0,7-5 12 0,-7 5-8 16,8 0 0-16,-8 0-1 0,11 1 8 0,-3 2-12 16,-2-3 10-16,2 3-6 0,-2-1 1 0,4 1-1 15,-3 0-1-15,0-1 1 0,0 1 5 0,-1 1-11 16,-1-1 5-16,2-1-1 0,-3 1-2 0,-2 0 5 0,2 1 0 15,0-1-4-15,-3 1-1 0,0-1-15 0,-1-3 21 16,-1 7 3-16,0-4-2 0,1-3-4 0,-4 6 1 16,-1-1 6-16,4-2-1 0,1 1-10 0,-4-1 8 15,1 0-1-15,3-3-4 0,-4 4-2 0,2-1 1 16,2-3 4-16,-2 5 3 0,2-5-1 0,-1 4-11 16,0-1 7-16,1-3-2 0,1 6 0 0,3-2 1 15,-1-1 3-15,0-2-4 0,1 2-1 0,1 1 2 16,3-1-1-16,-2-3 0 0,2 2 4 0,1-2 5 0,1 2-5 15,-2-1-4-15,1-1 5 0,0 2-5 16,-3 0 1-16,2-1-2 0,-3 1-5 0,1 2 1 16,-2-3 3-16,0 1 6 0,1 1-5 0,-2 1 0 15,-3 2 2-15,1-4 4 0,-1 5-5 0,0-2-3 16,-1 0 4-16,-1-1 4 0,1 1-2 0,-4 0 2 0,5-2 1 16,-4 1 0-16,4 0-6 0,-2 0 0 0,-2-2-1 15,4 1 2-15,0-3 1 0,-4 5-2 0,4-5 0 16,-1 4-2-16,1-4 3 0,-3 3-2 0,3-3 0 15,0 0-1-15,0 0 2 0,0 0 3 0,0 0-4 16,0 0-7-16,0 0 6 0,4 3 3 0,-4-3-1 16,0 0 4-16,0 0 1 0,0 0-8 0,4 2-7 0,-4-2 12 15,0 0-2-15,9 0 2 0,-9 0 2 16,5-5-4-16,-1 1 6 0,0-1-9 0,-1 0 4 0,0-3 3 16,2 1-1-16,1-1-2 0,-3 1-1 0,1 0 4 15,-2 0-3-15,2 2-5 0,-1 3 3 16,-1-6 5-16,1 6-4 0,-2-1 1 0,-1 3 2 0,8-4-3 15,-7 1-7-15,-1 3 10 0,0 0-2 0,0 0-4 16,0 0-5-16,0 0 7 0,6 7 4 0,-6-7-5 16,0 0 7-16,2 3-4 0,-2-3-5 0,1 4 1 15,-1-4 1-15,0 0 8 0,1 6 5 0,-1-6 11 16,0 0 2-16,0 0-2 0,0 0 2 0,0 0-4 16,2-13 9-16,-4 9 3 0,4-6-8 0,-2 7-2 15,0-5-5-15,2 3 6 0,-1-3-4 0,2 3 1 16,-2-3-9-16,2 4 2 0,-2-1-2 0,4 0-5 0,-2 0 1 15,1 3 1-15,-2-1 1 0,3 1-1 0,-1-1-2 16,3 3-11-16,-7 0-3 0,11 0-10 0,-6 3-13 16,0-2-10-16,3 0-2 0,-2 2-9 0,-2 1-11 15,1-3-5-15,-1 2-11 0,-3 1-3 0,2-4-13 16,-3 0 8-16,4 5-4 0,-4-5-49 0,1 1-149 16,-1-1 66-16</inkml:trace>
  <inkml:trace contextRef="#ctx0" brushRef="#br0" timeOffset="-127970.58">1708 9882 332 0,'0'0'-13'0,"0"0"24"0,0 0 11 16,0 0 6-16,0 0-3 0,0 0 3 0,0 0-2 0,-13-6-10 15,13 6 0-15,0 0-3 0,0 0-5 16,0 0 2-16,0 0-1 0,0 0-6 0,0 0 9 16,14-3 2-16,-14 3 5 0,0 0 1 0,0 0-2 15,0 0 9-15,9 0 3 0,-9 0 8 0,0 0 7 16,0 0 7-16,0 0 3 0,0 0-4 0,0 0-5 0,0 0 0 16,3-4 0-16,-3 4-6 0,0 0-4 0,0 0-4 15,0 0-1-15,0 0-3 0,0 0-11 0,0 0 4 16,0 0-1-16,0 0 0 0,0 0-5 0,-17 9-5 15,16-6-6-15,1 1 9 0,0 1-3 0,0-2 2 16,0-3-3-16,0 6-5 0,0-6 5 0,0 5-3 0,0-5 1 16,0 6 1-16,1-4-3 0,-1-2-7 15,3 5 8-15,-3-5 1 0,1 2-3 0,-1-2 2 16,4 3-6-16,-3-1 2 0,-1-2-9 0,5 3 9 0,-2 2-14 16,-2-3 17-16,3 0-5 0,-4-2 2 0,4 5 1 15,-3-3-2-15,-1-2 3 0,5 2-5 0,-5-2 2 16,4 3 1-16,-4-3-5 0,0 0 7 0,9-9 3 15,-5 4-4-15,-1-2 5 0,0-1-16 0,4-4 8 16,-2 3 0-16,1 0 0 0,-1 1-11 0,-1 0 2 16,1-1-5-16,-1 4 0 0,0 0-3 0,0 1 3 15,-2-2 1-15,3 4 4 0,-2-2 2 0,-3 4-3 16,4-3 4-16,-2 1 0 0,-2 2-2 0,0 0-4 16,0 0 7-16,0 0 0 0,0 0 4 0,7 6 2 15,-7-6-3-15,1 5-5 0,-1-5 6 0,1 6-4 0,-1-4 11 16,1 3 0-16,2-1 2 0,-3 0 1 0,1 0 5 15,1 0-12-15,1-1 6 0,-2-1-3 0,1 2 1 16,0 0-5-16,0-1 4 0,-2 1-1 0,2-2 5 16,1 2-6-16,-3-4 1 0,1 7 1 0,2-3-4 15,-1-4-7-15,-2 0 5 0,4 5 7 0,-4-1-1 16,0-4 3-16,0 0-1 0,4 2 0 0,-4-2-2 16,0 0-1-16,0 0 4 0,10-6-3 0,-10 6 0 15,4-5-1-15,-2 2-8 0,2 2-7 0,-1-2-18 0,-2-1-29 16,-1 4-32-16,0 0-115 0,0-6-223 15,0 3 99-15</inkml:trace>
  <inkml:trace contextRef="#ctx0" brushRef="#br0" timeOffset="-127774.99">1721 9747 123 0,'0'0'117'0,"0"0"-15"15,-3 3-11-15,3-3-16 0,0 0-32 0,0 0-42 16,13 4-93-16,-13-4-100 0,9 0 44 0</inkml:trace>
  <inkml:trace contextRef="#ctx0" brushRef="#br0" timeOffset="-124618.09">861 9116 61 0,'-4'3'91'0,"4"-3"-9"16,0 0-8-16,0 0 0 0,0 0-9 0,0 0-3 0,0 0-8 15,0 0-6-15,0 0-6 0,0 0 3 0,0 0 0 16,0 0-2-16,0 4-2 0,0-4-2 0,0 0 0 16,0 0-10-16,-1 5 6 0,1-5 1 0,-3 3-11 15,3-3 0-15,0 0-2 0,0 0 0 0,0 0-7 16,0 4 4-16,0-4-8 0,0 0 4 0,0 0-5 15,0 0 5-15,3 3-3 0,-3-3-2 0,0 0 0 16,14-1 3-16,-8 1-5 0,3-2 0 0,5 2 2 16,-1-3 1-16,5 2 1 0,0-2-4 0,-1 0 1 15,0 1-4-15,2-1 0 0,-6 1 3 0,5 0-14 16,-5 1-5-16,-3 1-17 0,-1-1-22 0,-1 1-13 16,-1 1-17-16,-7-1-106 0,4 3-198 0,-4-3 88 15</inkml:trace>
  <inkml:trace contextRef="#ctx0" brushRef="#br0" timeOffset="-124101.49">1037 9682 17 0,'0'0'92'0,"0"0"-10"15,0 0-16-15,-8-4-2 0,8 4 3 0,0 0-5 16,0 0-7-16,0 0 12 0,0 0 8 0,0 0-3 15,0 0 8-15,0 0-1 0,0 0 5 0,0 0-5 0,0 0 0 16,-3-2-16-16,3 2-2 0,0 0-3 0,0 0-9 16,6-8-5-16,-2 5-6 0,-2-1-3 0,5 1-3 15,3-1-1-15,-1 1-3 0,3 1-10 0,-1-3-10 16,3 0-13-16,0 3-15 0,-1-1-7 0,2 2-23 16,2-3-7-16,-3 3-10 0,-3 1-20 0,-2 0-39 15,0 1-65-15,-6 1-208 0,3-1 93 0</inkml:trace>
  <inkml:trace contextRef="#ctx0" brushRef="#br0" timeOffset="-123678.5">986 10161 118 0,'0'0'107'0,"0"0"5"0,0 0-7 0,0 0-9 15,0 0-4-15,0 0-13 0,0 0-5 0,18-4-13 16,-18 4-3-16,0 0-6 0,10-1-5 0,-1 1 0 15,-3-1-6-15,6 1-7 0,-1-1-1 0,2-1-6 16,1 1-16-16,2 1-18 0,1-1-30 0,3 0-29 16,-6 1-115-16,-4-2-196 0,2 2 87 0</inkml:trace>
  <inkml:trace contextRef="#ctx0" brushRef="#br0" timeOffset="-32870.19">26683 9919 101 0,'0'0'74'0,"0"0"-4"0,0 0-2 15,0 0-15-15,0 0-3 0,0 0-6 0,0 0-11 16,-4-2 0-16,4 2-3 0,0 0-1 0,0 0-1 15,0 0-5-15,0 0-3 0,0 0-1 0,0 0 8 16,0 0-6-16,0 0-2 0,0 0 7 0,0 0 0 0,0 0-1 16,0 0 0-16,0 0 4 0,0 0 0 15,0 0 3-15,0 0-3 0,0 0 1 0,0 0-1 0,0 0-5 16,0 0-2-16,0 0 1 0,0 0-5 0,0 0-1 16,0 0 8-16,0 0-1 0,0 0 3 0,0 0 4 15,0 0-3-15,0 0-5 0,0 0 2 0,0 0-5 16,0 0-6-16,0 0 10 0,0 0-6 0,0 0-1 0,0 0 0 15,0 0-5-15,21 0 6 0,-15 0 6 16,2-2-8-16,0 2 3 0,4-1-6 0,-2-1-2 0,2 2-1 16,1-2 11-16,0 2-9 0,1 0-4 0,0-3 2 15,0 3-1-15,1-1-5 0,4-1-4 0,-6 2 5 16,1-1 2-16,3 2 2 0,-3-1-6 0,-1 0 2 16,-2 0-6-16,2 0 5 0,-3 0 2 0,0 0-1 15,-2 0-4-15,-2 0 2 0,-1-1-6 0,-5 1 8 0,8-1-1 16,-8 1 2-16,9-3 1 0,-9 3 2 15,0 0-3-15,6 0 2 0,-6 0 0 0,0 0 1 16,0 0-4-16,6-1 1 0,-6 1-4 0,0 0 2 0,0 0-2 16,0 0-2-16,7 4 5 0,-7-4-3 0,0 0 2 15,0 0-4-15,0 0 0 0,0 0-5 0,6 0-3 16,-6 0-8-16,0 0-10 0,0 0-11 0,4 2-21 16,-4-2-14-16,0 0-16 0,0 0-16 0,0 0-118 15,0 0-240-15,0 0 107 0</inkml:trace>
  <inkml:trace contextRef="#ctx0" brushRef="#br0" timeOffset="-31875.81">26898 9821 92 0,'0'0'106'15,"0"0"-9"-15,0 0-5 0,0 0-10 0,0 0-5 16,0 0-7-16,0 0-1 0,0 0-3 0,0 0-4 16,0 0-5-16,0 0 0 0,0 0-1 0,0 0-6 15,0 0 1-15,0 0-3 0,0 0-2 0,0 0 3 16,0 0-8-16,0 0-4 0,0 0 3 0,0 0-1 16,0 0-7-16,0 0 1 0,0 0-7 0,-4 2-2 0,4-2 0 15,0 0 0-15,0 0-8 0,0 0-4 0,0 0-5 16,0 0 9-16,0 0-6 0,0 0 3 0,0 0-2 15,0 0-5-15,0 0 5 0,0 0-2 0,0 0-4 16,0 0 4-16,0 0-3 0,10 4 1 0,-10-4 2 16,4 5 0-16,2-5-3 0,-2 3 4 0,3-1-4 15,-2 0 0-15,3 1-2 0,0-2-2 0,0 0 1 16,2 2 3-16,0 0-6 0,1 2-4 0,-1-1 2 16,-3-2 6-16,1 2 2 0,0-1-5 0,-2 1 3 0,1-2-5 15,0 2 6-15,-3-1-2 0,1-2-8 0,-1 0 6 16,-4-1 0-16,5 2 0 0,-5-2 1 0,7 3 0 15,-7-3-1-15,3 1 2 0,-3-1-5 0,0 0 5 16,4 4-1-16,-4-4 1 0,0 0 1 0,0 0-4 16,0 0 0-16,0 0 5 0,0 0-2 0,0 0-4 15,0 0-2-15,0 0 3 0,0 0 0 0,4 1 0 16,-4-1 0-16,0 0-3 0,0 0 2 0,0 0-6 16,0 0 5-16,0 0-2 0,0 0-4 0,0 0 7 15,0 0-1-15,0 0 3 0,0 0 0 0,0 0 0 0,0 0 0 16,0 0 0-16,0 0-1 0,0 0 2 0,0 0-1 15,0 0 2-15,0 0 3 0,0 0-1 0,0 0 1 16,0 0 1-16,0 0-7 0,0 0-1 0,0 0 1 16,-11 3 2-16,11-3-7 0,0 0 9 0,-7 2-3 15,6 2 1-15,-3-3-2 0,0 2 1 0,-1 0 2 16,-1 2 0-16,0-1-1 0,-1 1 5 0,1 4-7 16,-2-3-10-16,1 4 14 0,-1-3-4 0,0 0 3 15,0 0-2-15,2-1-1 0,-2 3 1 0,2-2 0 0,-2 0 1 16,3 1 1-16,0-4-3 0,0 2 0 0,0-1 3 15,1-1-3-15,0 1 5 0,0-1-5 0,0 0-3 16,2-3 5-16,-2 3 0 0,4-4-1 0,-4 5 0 16,4-5 1-16,-5 3-1 0,5-3 5 0,0 3 10 15,0-3 0-15,0 0 2 0,-4 2-4 0,4-2 0 16,0 0 2-16,0 0-7 0,0 0-2 0,0 0-31 16,0 0-31-16,0 0-67 0,0 0-169 0,4-14-315 15,-4 10 141-15</inkml:trace>
  <inkml:trace contextRef="#ctx0" brushRef="#br0" timeOffset="-24620.49">27428 9570 131 0,'0'0'130'16,"0"0"-20"-16,0 0-11 0,0 0 5 0,0 0-6 15,0 0-13-15,0 0-9 0,0 0-3 0,0 0-5 16,0 0-8-16,0 0-3 0,0 0-8 0,0 0-4 16,0 0-1-16,0 0-9 0,0 0 0 0,0 0-14 0,0 0 5 15,0 0-4-15,0 0-2 0,0 0-5 0,0 0 2 16,0 0 1-16,0 0-9 0,0 0 1 0,0 0 3 16,0 0 1-16,0 0-4 0,0 0 4 0,0 0-10 15,0 0 10-15,0 0-3 0,0 0-1 0,0 0 11 16,0 0-6-16,0 0 9 0,0 0-9 0,0 0 5 15,0 0-4-15,0 0 2 0,0 0-2 0,0 0 4 16,0 0 5-16,0 0-2 0,0 0 2 0,0 0-6 16,0 0-3-16,0 0-1 0,0 0 2 0,6-10-1 15,-6 10-2-15,6-3-1 0,-3 2 1 0,4 0-3 16,-1 0-3-16,2-1 3 0,3-1-2 0,0 1 0 0,1-1-2 16,-3 3-3-16,5-2 2 0,-1-1 2 15,0 1-7-15,5 0 3 0,1 2-2 0,-6-3 3 0,1 1 0 16,3-1-1-16,-5 1 0 0,1 0-1 0,-3-1 0 15,0 1 2-15,-1 1-2 0,-2-2-3 0,-1 2 3 16,4-2-3-16,-6 2 3 0,1 0-3 0,-5 1 5 16,8-2-2-16,-3 2-2 0,-5 0 2 0,6-3-3 15,-6 3 0-15,0 0-1 0,0 0 2 0,7 0-3 16,-7 0 3-16,0 0 2 0,0 0-14 0,0 0-20 0,0 0-17 16,1 5-26-16,-1-5-32 0,0 0-60 0,0 0-102 15,0 0-290-15,0 0 128 0</inkml:trace>
  <inkml:trace contextRef="#ctx0" brushRef="#br0" timeOffset="-24168.68">27498 9543 71 0,'0'0'103'16,"0"0"-4"-16,0 0-18 0,0 0-2 0,0 0-8 16,0 0-1-16,0 0-10 0,13 4 4 0,-13-4-19 15,0 4-6-15,0-4-1 0,0 4-2 0,0-4-3 16,0 6-7-16,2-3-5 0,-2 1 0 0,2 1-1 0,-2-2 3 15,0 3-7-15,1-1 1 0,3 1-3 16,-3 0-1-16,-1-1 2 0,0 1-18 0,3 3 16 16,-3-4-2-16,1 4-1 0,-1-1-9 0,1 1 2 0,-1-1 4 15,0-1-3-15,3 0 3 0,-3 3-2 0,0 1-1 16,0-2 6-16,0 0-9 0,0 2 10 0,0-2-8 16,1-1 8-16,-1 1 0 0,3-3-10 0,-2 2 11 15,-1-1-10-15,0 0 6 0,3 0-15 0,-2-1 17 0,0 1-2 16,-1-2-4-16,0 2 1 0,0 0 3 15,3-2-9-15,-2 0-3 0,-1 0 4 0,0 0-8 16,0-2 8-16,3 1 8 0,-3-4-4 0,1 5 6 0,-1-5-8 16,0 3-3-16,0-3-21 0,0 0-40 0,5 2-132 15,-5-2-210-15,0 0 93 0</inkml:trace>
  <inkml:trace contextRef="#ctx0" brushRef="#br0" timeOffset="-23659.26">27618 9789 76 0,'0'0'106'16,"-5"6"-12"-16,3-3-2 0,-2-1-9 0,3 1-6 15,-2 0-7-15,1 1-3 0,2-4-6 0,-3 7-8 0,2-4 1 16,0 0-6-16,-1 0-6 0,2-3-10 0,-1 6 3 16,1-3-7-16,0-3 2 0,0 0 0 0,-4 7-9 15,4-7-1-15,0 0-6 0,0 2 1 0,0-2-1 16,0 0 6-16,0 0 1 0,0 0 6 0,0 6 2 15,0-6 12-15,0 0-1 0,0 0 1 0,0 0 8 16,-4 1-3-16,4-1-5 0,0 0-2 0,0 0 2 16,0 0-7-16,0 0-1 0,0 0 3 0,0 0-2 15,7-11-1-15,-6 8-4 0,3 1-4 0,0-3 2 16,1 0-10-16,1-2 1 0,-1 2 5 0,0-2-5 0,2 2-2 16,1-5-2-16,0 5-3 0,0-4 3 0,-2 3-5 15,2 1 2-15,-2-1-8 0,1 1 4 16,-1 2 1-16,-2-2-2 0,3 1 1 0,-1 0 0 0,-2 1-8 15,2 2 2-15,-6 1-3 0,7-3-2 0,-4 3-14 16,-3 0-8-16,0 0-16 0,10 3-15 0,-6-1-27 16,0 1-28-16,-3 0-39 0,6-1-107 0,-6 1-278 15,4 1 124-15</inkml:trace>
  <inkml:trace contextRef="#ctx0" brushRef="#br0" timeOffset="-22725.09">27732 9798 65 0,'0'0'82'0,"0"3"-5"16,0-3-6-16,1 3-15 0,-1-3 0 0,0 0-6 15,3 5-4-15,-3-5-2 0,1 2-2 0,-1-2-1 16,3 6-5-16,-3-6 4 0,1 3-3 0,-1-3-3 15,1 5-3-15,3-2-2 0,-4 1 1 0,0-4-4 0,3 3-3 16,-3-3-1-16,1 5 3 0,-1-5 0 0,1 4-3 16,-1-4-5-16,0 6 1 0,0-6 1 0,0 5-4 15,3-3-2-15,-3-2-13 0,1 4 14 0,-1-4-2 16,-1 4-3-16,1-4 3 0,0 6 0 0,0-6 0 16,0 5-2-16,0-5-7 0,-3 5 9 0,3-5-1 15,0 0-10-15,0 4 14 0,0-4 3 0,0 0 4 16,-1 4 8-16,1-4-1 0,0 0 9 0,0 0 9 0,0 0 1 15,0 0-1-15,0 0-4 0,0 0-1 0,0 0-7 16,0 0 3-16,0 0-2 0,0 0-1 0,0 0 1 16,0-15-8-16,0 12 0 0,5-2-8 0,-2 3 2 15,-2-2-4-15,5-1 4 0,-2 0-6 0,0 2 1 16,-1-2-4-16,2 1-4 0,-1-1 1 0,1 2-4 16,0-1 2-16,-1 0-3 0,-2 0-13 0,1 3-17 15,-1-3-18-15,-2 4-24 0,4-5-26 0,0 1-49 0,-4 1-126 16,4 1-289-16,1-1 128 0</inkml:trace>
  <inkml:trace contextRef="#ctx0" brushRef="#br0" timeOffset="-22207.99">27911 9776 105 0,'0'0'116'0,"0"0"-11"15,-13 2-6-15,13-2-4 0,-9 3-12 0,3-2-1 0,-3 0-4 16,3 2-8-16,-1-3 0 0,1 3-10 0,-2-1-1 16,1 3-1-16,-1-1-7 0,-1 2 4 15,0-2-12-15,0 4-1 0,1-3 1 0,0 4-7 0,1-3-9 16,3 0 2-16,-1 0 1 0,4-1-3 0,-2 0-7 15,3 0 0-15,-4 1-3 0,8-1 3 0,-1-3-2 16,1 1-6-16,1 1 5 0,1-4 0 0,3 1-12 16,-2 1 9-16,0-4-4 0,5 1 3 0,-5-2-5 15,2-1 2-15,0 2-6 0,-1-1 3 0,0 1-1 16,-3-3 0-16,1 0 1 0,-2 3-3 0,2-2-1 16,-3 0-5-16,-1 2 3 0,1 0 6 0,-3 2-2 0,3-5-1 15,-3 5-5-15,3-3-5 0,-3 3 8 0,0 0-1 16,0 0 4-16,0 0-2 0,0 0 1 0,0 0-3 15,0 0-7-15,0 0 10 0,0 0-9 0,0 0 7 16,7 5-2-16,-5-2 4 0,-2-3-3 0,4 5-9 16,1-1 10-16,-5-1-3 0,5-2 7 0,-3 3-2 15,1-2 3-15,1 1-1 0,-4-3-4 0,4 3 2 16,1-1-3-16,-5 0 1 0,0-2 2 0,5 2 1 0,-5-2-2 16,0 0-1-16,0 0 0 0,0 0-20 0,9 0-3 15,-9 0-11-15,8-2-11 0,-4-2-21 16,1 1-27-16,0-1-35 0,-1 0-103 0,2 2-248 0,3-5 111 15</inkml:trace>
  <inkml:trace contextRef="#ctx0" brushRef="#br0" timeOffset="-21441.89">28141 9801 154 0,'-4'-3'147'16,"4"3"-16"-16,-2-3-3 0,2 3-16 0,-5-4-9 0,5 4-12 15,-4-2-7-15,4 2-6 0,-12 0-4 0,12 0-11 16,-9 0-1-16,3 0-4 0,-2 2-3 0,1-2-5 16,0 1-5-16,1 3-4 0,-2 0 3 0,-1-3 0 15,3 4-6-15,-1-2-3 0,1 1-3 0,-1 1 0 16,1-1-4-16,0 0 1 0,2 0-5 0,0 1-2 16,2-2 0-16,-2 1-4 0,0-2-1 0,4 3 2 15,0-5-2-15,0 5-3 0,4-2-1 0,-2 1 3 0,-2-4-2 16,9 0 2-16,-1 3-3 0,0-3-10 0,4-3 10 15,0 3-2-15,-2-5-1 0,2 1-4 0,1-1 0 16,-1 2 4-16,-2-3-4 0,2 0 1 0,-2-4 0 16,0 1-3-16,2-3 1 0,-4 0-4 0,-1-1 2 15,-2 2-1-15,2 0-1 0,0-4 4 0,-3 2-4 16,-1 1-2-16,-1 2 10 0,-2-1 4 0,3 1 9 16,-3-1-1-16,-3 4-4 0,3-2-3 0,0 3-1 15,3-3-2-15,-3 4-6 0,-3 0 5 0,3-4-2 16,0 6-5-16,-1 0 0 0,1-3 2 0,-4 3 2 0,4 3-9 15,-5-5 9-15,1 2-4 0,4 3-1 16,-5-1-1-16,5 1-1 0,0 0-4 0,-16 1 8 16,10 0-3-16,0 1 1 0,-2-1 1 0,3 1 2 0,-4 3-5 15,-3 1 1-15,4 0 2 0,0 1-4 0,-3 0 3 16,3 3 1-16,-1-2-5 0,3 1 5 0,-1 0-5 16,2 1 2-16,0 1-1 0,1 0 1 0,3-1 2 15,-2 2-2-15,1-1 0 0,1 2 1 0,2-3 0 16,3 2-1-16,0-2 0 0,2-1 2 0,2 1 4 0,4 2-7 15,-1-4 1-15,4 1 4 0,0-1-2 16,-3-2-5-16,-1-1 3 0,2-2 2 0,-1 2-3 0,0-2 1 16,-3-2-1-16,5-1 2 0,-3 0 3 0,-5 0-5 15,4-4 2-15,-2 2 1 0,-3-2-2 0,0 0-1 16,-2-3-1-16,0 2 5 0,-3 0-2 0,2 0-2 16,-1 0-2-16,-2 0-1 0,-1 0 4 0,-1 1-1 15,0 1-1-15,3 3 2 0,-5-4 3 0,1 1-2 16,4 3-6-16,-6-1 2 0,6 1 3 0,0 0 0 15,-13 4 2-15,9-3-1 0,4-1-3 0,-5 3 4 16,5-3 0-16,-5 3-4 0,2 0 5 0,3-3-2 16,-1 6 0-16,1-6 2 0,0 6 1 0,0-2-2 15,0 1 0-15,0 0 3 0,1-2-1 0,2 2 1 0,1 1-3 16,0-1 1-16,-2 0 2 0,2 0-1 0,2 0-4 16,2 2 5-16,-3-1 1 0,2-2-4 0,-2 3 6 15,1-6-10-15,0 3 5 0,0 2-4 0,-1-3 2 16,2 1-12-16,0-1-15 0,-1 2-25 0,-1-5-29 15,4 2-50-15,0-1-212 0,1-2-370 0,3-1 164 16</inkml:trace>
  <inkml:trace contextRef="#ctx0" brushRef="#br0" timeOffset="-20918.27">28763 9736 134 0,'0'0'147'0,"4"-5"-8"0,-3 2-9 0,-1 3-3 16,4-4 0-16,-2 2-12 0,-2 2-9 0,2-7-8 16,-2 6-8-16,0 1-6 0,2-7-6 0,-2 4-6 15,0 3-7-15,-2-7-4 0,-2 4-4 0,0 2-9 16,1-2-5-16,-4 1-1 0,2-1-9 0,-1 1 4 16,-1 1-6-16,-3 1-6 0,3-1-3 0,0 2 4 15,-2 0-7-15,2 1 0 0,-1 0-5 0,2 0 1 0,-2 1-1 16,3-1-1-16,-3 3 0 0,6 1-5 0,-1 0 0 15,-1-1 4-15,3 3-6 0,-2 3 2 0,6-3-2 16,-2 3 2-16,4-3 2 0,-1 2-3 0,1 2-1 16,0-4 2-16,0 3-1 0,1-3-2 0,0 1-4 15,-1-1 3-15,-2-1-3 0,2-2 2 0,-3-1-2 16,1 1 2-16,-2 0-3 0,0-2-2 0,2 0 1 16,-3-3 3-16,1 4 1 0,-1-4-4 0,-1 5 4 15,1-5-2-15,-4 3 3 0,4-3 1 0,-5 1 0 0,5-1-6 16,0 0 6-16,-9 1 1 0,9-1-6 15,0 0 3-15,0 0 0 0,-6 0-5 0,6 0 7 0,0 0 0 16,0 0-12-16,0 0-13 0,-4 4-18 0,4-4-19 16,0 0-26-16,-4 3-32 0,4-3-41 0,0 0-132 15,0 0-311-15,0 0 139 0</inkml:trace>
  <inkml:trace contextRef="#ctx0" brushRef="#br0" timeOffset="-20492.07">28871 9840 34 0,'1'-1'202'0,"6"-1"-22"0,-5 0-5 0,4 0-15 15,-2 1-16-15,1-3-16 0,2 2-12 0,-2-1-18 16,0 0-2-16,1 0-10 0,1-1-7 0,-2 0-7 0,1 1-8 15,-1-2-11-15,2 2 0 0,-5-4-6 16,3 2-7-16,-2 1-3 0,0-2-3 0,-3 2-7 16,0-1 0-16,-2-1-1 0,1 2-5 0,-2 1-4 0,0 2-3 15,-4-4-1-15,0 4-1 0,-1-3-1 0,-1 4-2 16,-2 0 0-16,1 0-1 0,0 0-2 16,0 0 2-16,1 2-4 0,3 1 3 0,-1 1 1 0,0-2-3 15,0 1-3-15,2 1-1 0,1 2 2 0,0-1 1 16,-1 1-2-16,4 3-1 0,-3-1-1 0,1-2 5 15,1 2-2-15,2 0 2 0,0 0-2 0,0-1 0 16,0 3-2-16,2-3-3 0,0 0 0 0,-1-2 6 0,-1 6 1 16,5-5-3-16,-1 1 1 0,0-2-2 15,1 0 3-15,0 2-1 0,-1-2-2 0,5-2 0 16,-5 2 1-16,5-1-8 0,-3-1-17 0,6 1-17 0,-1-2-27 16,0 3-19-16,1-4-22 0,-2 1-52 0,3-4-123 15,0 0-306-15,0-2 135 0</inkml:trace>
  <inkml:trace contextRef="#ctx0" brushRef="#br0" timeOffset="-20192.56">29188 9784 42 0,'0'0'157'0,"1"-3"-15"0,-1 3-7 15,0-5-20-15,0 5-10 0,0 0-15 0,-5-4-1 0,5 4-13 16,-5-3-1-16,0 3-7 0,5 0-3 0,-8 0 2 15,8 0-11-15,-11 2-4 0,3-1 7 0,3-1-5 16,-2 2-7-16,1 1-1 0,-3 4-2 0,0-2 1 16,1 1-3-16,3-1-5 0,-2-1-3 0,3 2-3 15,0 1-1-15,0-2-1 0,0 0 0 0,0 1-10 16,2 0 2-16,-2-1 1 0,3 3-5 0,-2-1 2 16,3-2-6-16,0 0 5 0,0 2-8 0,3-2 4 0,-2 2 0 15,5-5-8-15,-2 2 1 0,1 0 4 0,-1 0 0 16,5-2-8-16,1 1-17 0,-2-3-20 15,4 0-28-15,0 0-17 0,0-1-24 0,0-1-45 0,1-4-123 16,-1 1-295-16,2 0 131 0</inkml:trace>
  <inkml:trace contextRef="#ctx0" brushRef="#br0" timeOffset="-19541.88">29310 9789 115 0,'0'0'152'0,"0"0"-10"0,0-3-16 16,0 3-3-16,0 0-12 0,0 0-15 0,0 0-9 0,0 0-14 15,0 0 0-15,0 0-9 0,0 0-6 0,0 0-5 16,0 0 0-16,-6 13-6 0,5-9 2 16,-2 3-4-16,-1 0-6 0,3-1-2 0,0 4-4 0,-2-3 1 15,-1 3-8-15,3-1-1 0,0-3-1 0,-2 3-6 16,-2-1-1-16,5 0 1 0,-1-3-2 0,-2 2-1 16,3-5-2-16,-1 4 4 0,1-4 4 0,0-2 8 15,-1 7 8-15,1-7 2 0,0 0 1 0,0 0 2 16,0 0 0-16,0 0-5 0,0 0-5 0,11-12-2 15,-6 9-1-15,-1-3-4 0,4-2-1 0,-3 0 2 16,1 0-4-16,2 0-2 0,-3-1-3 0,0 2-3 0,0 0 1 16,-1 2 6-16,1-1 0 0,-2 1-2 0,1 0-2 15,0 1-3-15,-1 3 2 0,0-1-5 0,-3 2-1 16,9-4-2-16,-9 4-2 0,9-1 2 0,-3 1 1 16,-6 0-2-16,14 3-3 0,-7-1 1 0,3 0 1 15,0 1-3-15,0 0-2 0,3 2 1 0,-4-1-1 16,-1-1 5-16,-1 0-3 0,2-1-1 0,-1 0 1 15,1-2-11-15,-3 1 10 0,2-1 0 0,-3-1 4 0,-5 1-2 16,15-2 1-16,-9 1-4 0,-1-3 3 16,-1 1-2-16,-1-1 0 0,2 1 0 0,-1-1-2 15,-1 0 1-15,-1 0 0 0,1 0 0 0,-2 1 0 0,1-2 0 16,-1 3-4-16,-1 2 1 0,1-7 3 0,-1 7-2 16,0-3 0-16,0 3-1 0,1-5-1 0,-1 5 0 15,0 0 2-15,-2-6 1 0,2 6 0 0,-5-1-1 16,5 1 1-16,0 0 0 0,-7-1-1 0,7 1-5 15,0 0 5-15,-14 2 0 0,8-2-2 0,-1 3 6 0,1-1-3 16,-4 1 0-16,2-2 1 0,-1 3-7 16,0 1 3-16,4-1 4 0,-3-1-3 0,3 4 2 0,-2 1 0 15,0-4 2-15,2 2 0 0,0 3-5 16,-1-2 4-16,4 3 0 0,-1-4-1 0,1 0 5 16,2 4-4-16,2-1 3 0,-1 0-2 0,1 1-2 0,2-2 0 15,0-1 0-15,1-2 1 0,-1 0 1 0,4 2 0 16,-1-4-2-16,-2 1 0 0,7-2 3 0,-3 2-6 15,0-2-8-15,0-2-6 0,5-1-10 0,-4-1-11 16,4-2-20-16,-1 1-25 0,2-2-21 0,2-4-27 16,1 1-218-16,-2-5-376 0,3 1 167 0</inkml:trace>
  <inkml:trace contextRef="#ctx0" brushRef="#br0" timeOffset="-19224.98">29857 9617 126 0,'0'-6'195'16,"0"2"-8"-16,0 1-9 0,1-2-11 0,-1 0-10 15,4 1-9-15,-4 4-5 0,-4-5-13 0,4 5-9 16,0-4-10-16,0 4-13 0,-1-5-10 0,1 5-11 16,0 0-7-16,0 0-10 0,0 0-6 0,-7 0-5 15,7 0-1-15,0 0-9 0,-11 9-3 0,4-4-4 16,3 3-4-16,-5-2-3 0,3 5-2 0,2-2-4 0,-1 3-1 15,-2 1 1-15,2-1-2 0,0 3-2 16,0-1-4-16,2 2 4 0,-1 0-2 0,2-3-3 16,1 4-1-16,-2-3-2 0,2-2 1 0,1 2-2 0,-3 0-2 15,3-2 5-15,-2 5-9 0,1-8 7 0,1 2-1 16,-2-1 1-16,2 1-4 0,0-4 2 0,2 3-1 16,-1-1-3-16,1-4-17 0,-2-1-20 0,0 0-26 15,0 0-26-15,3-1-44 0,-3-3-76 0,6 4-136 16,-6-4-372-16,8-4 165 0</inkml:trace>
  <inkml:trace contextRef="#ctx0" brushRef="#br0" timeOffset="-19042.16">29841 9818 97 0,'11'0'170'16,"1"-1"-18"-16,-1 1-14 0,-4 0-11 0,0 0-17 16,-7 0-28-16,13 1-55 0,-13-1-77 0,9-1-93 15,-9 1-154-15,6-2 69 0</inkml:trace>
  <inkml:trace contextRef="#ctx0" brushRef="#br0" timeOffset="-18030.69">26683 10507 71 0,'9'3'145'16,"-4"-1"-10"-16,4 0-2 0,-2-1-12 0,0-1-9 16,5 0-9-16,-1 0-6 0,3 3-8 0,-1-2-6 0,0-1-7 15,5 3-5-15,1-3-11 0,0 2-1 0,-2 1-4 16,2-2-6-16,1 0 0 0,1 2-4 16,-2-2-4-16,1 0-6 0,-1 0 0 0,-2 3-2 0,0-3-4 15,-4 1-3-15,-1-2-2 0,0 1-4 0,-5 0-5 16,6 0 1-16,-8-1-5 0,0 0 0 0,-5 0 4 15,8 0-8-15,-8 0 0 0,0 0 3 0,9 0-2 16,-9 0-4-16,6 3-2 0,-6-3-8 0,0 0-1 16,0 0-7-16,4 1-9 0,-4-1-8 0,3 2-20 15,-3-2-17-15,0 0-44 0,0 0-153 0,0 0-288 16,10-5 128-16</inkml:trace>
  <inkml:trace contextRef="#ctx0" brushRef="#br0" timeOffset="-17708.93">27070 10462 53 0,'0'0'194'0,"0"0"-11"16,0 0-15-16,-5-2-18 0,5 2-12 0,0 0-12 16,0 0-12-16,0 0-15 0,0 0-4 0,0 0-15 15,0 0-5-15,0 0-9 0,0 0-3 0,0 0-9 16,0 0-1-16,5 11-3 0,-5-11 2 0,4 5-4 0,0-1-3 15,-1 0-3-15,-1 0-2 0,3-2 0 16,-1 3-7-16,2 1-4 0,-2-2 4 0,4 2-8 0,-3 1-2 16,4 1-1-16,-8-2-5 0,4 2-3 0,-3-2 0 15,-1 5 2-15,0-1-3 0,-1-2-8 0,-1 2 7 16,-2 1-3-16,2-2 3 0,-3 0-3 0,-1 0-5 16,4 1 4-16,-4-3 0 0,1 3-3 0,-1-5 4 15,-2 1-2-15,1 0 3 0,2-4-9 0,-1 5-20 16,1-5-32-16,-1 2-47 0,3-3-84 0,2-1-154 0,0 0-364 15,0 0 161-15</inkml:trace>
  <inkml:trace contextRef="#ctx0" brushRef="#br0" timeOffset="-17075.67">27703 10304 15 0,'0'0'148'0,"0"0"-18"0,0 0-13 0,0 0-1 15,-8 14-8-15,6-8-9 0,-3 4-5 0,3-1-4 16,-3 5-2-16,0 1 13 0,0 2-12 0,-1-2-5 16,-1 2-2-16,-1 0-7 0,2 0-5 0,-1 2-5 15,0-3-8-15,-1 1-5 0,3 0-2 0,0 1-7 0,-1-2 0 16,2-4-7-16,-1 3-4 0,2-3-1 0,1-3-3 16,-1-1-5-16,1-3 1 0,0 0-2 15,0 1-3-15,2-1 2 0,-2-2-3 0,2-3-7 0,0 0 5 16,0 0-1-16,0 0-4 0,0 0-2 0,-2-14-12 15,4 4-5-15,1-3-10 0,2-6-9 0,0 0-19 16,4-4 0-16,1-5-6 0,-2 4 0 0,-3-2 4 16,-1 8 6-16,0-1 10 0,0-1-1 0,1 5 0 15,-3-1 9-15,0 3 2 0,-2 1 3 0,1 2 9 16,-1-1 7-16,0 4 8 0,2 0 0 0,-2 0 6 16,0 1 5-16,3 1 5 0,-2 1 0 0,1-1-6 0,0 1 3 15,1 2-4-15,-1 0 3 0,1 0-2 0,-3 2-2 16,10 0 1-16,-10 0-5 0,12 4-1 15,-5 0-3-15,-1-1 1 0,2 3 0 0,-1 1-1 0,-1 1 0 16,-2 1-1-16,-3-1-6 0,-1 1 4 0,0 3-1 16,-4-2-1-16,3 0 4 0,-5 2 0 0,-1-1 2 15,-3-1 3-15,1 0 0 0,-1-2 5 0,-2 1-2 16,-2-1-1-16,0 1 6 0,2-4-3 0,-1 1 3 16,0-1 2-16,3-1-7 0,2 0 0 0,-1 0 4 15,3 0-8-15,-1-2 2 0,5 0-2 0,-5-1-6 16,6 2-26-16,1-3-25 0,-5 2-33 0,5-2-56 0,0 0-156 15,0 0-317-15,0 0 140 0</inkml:trace>
  <inkml:trace contextRef="#ctx0" brushRef="#br0" timeOffset="-16442.15">27868 10490 160 0,'0'0'155'0,"0"0"-5"16,0 0-1-16,-13 4-12 0,13-4-6 0,-9 3-11 15,4 0-2-15,1-1-11 0,-1 1-11 16,5-3-9-16,-9 2-10 0,3 2-6 0,1-1-7 0,-2 1-2 16,2 0-11-16,0-2-2 0,0 2-4 0,1 1-5 15,0-2-3-15,0 1-9 0,3-1 6 0,-3 2-6 16,4-2-3-16,0-3 1 0,0 7-10 0,4-4-7 15,0-2 8-15,0 1-10 0,3 1 0 0,0 0-3 16,-2-2-2-16,3 3 5 0,-2-2-3 0,3 0 2 16,-3-1-7-16,-1-1 5 0,2 5-5 0,-3-2 4 15,2-2-3-15,-2 2 3 0,0 1 0 0,-1-3-1 0,3 3-2 16,0-1 5-16,1-1-4 0,1 1 1 0,3 0-1 16,1-1 1-16,1-2-2 0,4 0 4 0,-1 0-2 15,6 0-2-15,-2-3-2 0,0-2 3 0,1-1-2 16,0 0-5-16,-2-3-5 0,1-1-6 0,-4-2 5 15,0 0 0-15,-3 1-7 0,1-5 8 0,-5 2-6 16,-1 1 9-16,-2-1-2 0,-2 2 3 0,-3 0 2 16,-1 0 6-16,0 2-2 0,-1 1 2 0,-3-1 0 15,-2 2-1-15,-2 2 2 0,0 0 2 0,1-1-11 0,-1 5 14 16,-3-3 4-16,4 4-3 0,-2-1 4 0,4-1 2 16,-3 3 4-16,8 0 5 0,-9-2 0 0,4 2 1 15,5 0-8-15,-11-2 9 0,11 2-3 0,0 0 4 16,-8 2 1-16,8-2 1 0,-2 3 1 0,-1 1-1 15,3 2-3-15,0-6-1 0,4 10-5 0,-4 1 3 16,3-3-1-16,-3 3-3 0,0 0-2 0,0 1-1 16,0 3-2-16,-2-4-2 0,-2 5 0 0,2 1 0 15,1-4-5-15,-1 5 1 0,1-5 0 0,1 3-1 16,0 0 0-16,0-3 0 0,3-3 1 0,-3-1-1 16,1 1 0-16,-1-3 2 0,2-3-2 0,0 1 0 0,-1 1-2 15,0-2-6-15,2-2-12 0,-3-2-23 0,1 3-30 16,-1-3-29-16,0 0-19 0,0 0-20 0,0 0-25 15,0 0-29-15,-6-15-117 0,1 10-331 0,-3 3 147 16</inkml:trace>
  <inkml:trace contextRef="#ctx0" brushRef="#br0" timeOffset="-16125.44">27992 10596 57 0,'0'0'132'0,"0"0"-3"0,5-9-4 0,2 4-7 16,0 3-10-16,3-1-6 0,2-4-5 15,2 0-7-15,2 4-8 0,2-2 1 0,0-1-10 16,-3 2-3-16,4 1-5 0,-1-3 1 0,4 4 1 0,-3 0-3 15,-2-1-2-15,-3 2-5 0,-4 0 0 0,2-2-4 16,-3 5 0-16,-3-4-8 0,0 2 0 16,0 0-2-16,-6 0-2 0,11-2 0 0,-7 2-7 0,-4 0 2 15,0 0-4-15,8 0 1 0,-8 0-3 0,0 0-2 16,0 0 0-16,0 0-5 0,0 0-1 0,5 2 0 16,-5-2-2-16,0 0-2 0,0 0-4 0,-4 5 0 15,4-5-1-15,-4 6-4 0,3-2 0 0,-2-1-1 16,-1 1-1-16,0 0 3 0,-3 2-1 0,3-2-2 15,-2-1 0-15,0 2-2 0,3 1 3 0,-4-1-4 16,1-2 2-16,2 3-2 0,-1 0 0 0,1-3 1 0,0 1-7 16,3 2 2-16,-2 1 6 0,3-2 2 15,0-1-3-15,4 2 1 0,3-2-3 0,-1-1-3 0,4 1-16 16,-1-1-18-16,1-2-23 0,3 2-33 0,-1-2-31 16,1-1-35-16,-1-3-185 0,0 1-370 0,0-1 163 15</inkml:trace>
  <inkml:trace contextRef="#ctx0" brushRef="#br0" timeOffset="-15608.79">28366 10564 34 0,'0'0'157'0,"0"0"-8"0,0 0-8 16,-9 3-4-16,9-3-9 0,-4 3-13 0,4-3-9 0,-2 7-9 16,2-5-7-16,0 1-3 0,-2 4-8 15,4 0-2-15,-2-1-6 0,0 1-8 0,2-2-1 0,-2 0-8 16,4 2-6-16,-4-2-6 0,3 0 0 0,-1-1-3 15,2-1-1-15,1-2-4 0,-5-1 1 0,10 4-6 16,-4-5-1-16,-6 1-3 0,13-4-4 0,-1 0-2 16,-3 0-5-16,1 2 5 0,-1-3-2 0,-1 3-4 15,-2-2 2-15,3 0-2 0,-2 0-1 0,-1 2-5 0,0 1 3 16,-2-1-5-16,-4 2 3 0,10-3-2 0,-5 2-1 16,-5 1 2-16,10 2-5 0,-5 0 1 0,1 0 0 15,-2 1 0-15,2 0 0 0,-1-1 0 0,0 1 1 16,1-1-2-16,2 0 2 0,-2 0-3 0,3-1-3 15,-2-2-8-15,2-1-2 0,1-1-3 0,-1 1-1 16,1-2-4-16,-2-3 4 0,1 2 6 0,0-3-4 16,-3-1 6-16,2 0-5 0,-4 0 2 0,0-1 4 15,0-1-2-15,-3 2 3 0,0-2 1 0,2 1 5 16,-3 2 3-16,0 2 0 0,0 2 5 0,0-3-1 16,0 3-4-16,-3 2 4 0,3 2-5 0,-1-7 2 0,1 7-1 15,-4-3-3-15,4 3 2 0,0 0 1 16,0 0 1-16,0 0 2 0,-10 8-2 0,7-5-1 0,2 1 8 15,0 0 5-15,-1 1 0 0,1 0-5 0,0 0 5 16,1 2 6-16,-3 1 2 0,6 0 0 0,-3 3 2 16,0 1-1-16,1-3 1 0,-1 3 0 0,1-3-4 15,-1 0 0-15,-1 4-1 0,0-2-1 0,-2-1-4 16,3-1 1-16,0 3-3 0,-5-3 0 0,5 2-2 16,-1 0-2-16,1-1-7 0,-1-3-29 0,1 0-40 15,-3-3-47-15,6 0-42 0,-3 4-207 0,1-6-391 16,-1-2 173-16</inkml:trace>
  <inkml:trace contextRef="#ctx0" brushRef="#br0" timeOffset="-15434.15">28797 10639 158 0,'9'1'183'0,"2"-1"-19"0,1 0-19 16,-1 0-10-16,-2 0-48 0,4 0-79 0,-7 0-155 16,6-1-159-16,-2-2 70 0</inkml:trace>
  <inkml:trace contextRef="#ctx0" brushRef="#br0" timeOffset="-14442.6">29261 10635 12 0,'0'0'118'0,"0"0"-3"0,0 0-9 0,0 0-8 0,0 0-3 16,0 0-4-16,0 0-10 0,0 0-11 0,0 0 4 16,0 0-6-16,0 0-13 0,0 0-6 0,16 0 0 15,-16 0-4-15,13-1-7 0,-7 1-8 0,5-1-3 16,0 1 5-16,1-2 1 0,1 2 0 0,0-1-5 15,5-1-3-15,0 2 3 0,5-2-9 0,-2 2 7 16,7 0-2-16,-8 0 7 0,3 0-3 0,-1 0 6 0,-2 0-3 16,9 2 4-16,-8-1-3 0,1 0-6 15,7 2 2-15,-1-1-4 0,7 2 0 0,-1 0 1 16,2 1-8-16,-1-1 7 0,-6 1-8 0,3 0-2 0,-6 1 4 16,-5-2-5-16,-3-4 3 0,0 4-1 0,-6-2-1 15,0 2 0-15,-5-3-3 0,-1 1-7 0,1-2 3 16,-1 1 2-16,-6-1 2 0,8 0-6 0,-8 0 0 15,0 0-3-15,0 0-23 0,0 0-32 0,-26-5-48 16,12 2-68-16,-5-3-108 0,-8-4-299 0,5 5 133 16</inkml:trace>
  <inkml:trace contextRef="#ctx0" brushRef="#br0" timeOffset="-13862.01">29395 10527 80 0,'0'-5'112'0,"0"5"6"16,0 0-2-16,2-3-1 0,-2 3-10 0,0 0-5 15,4-4-12-15,-4 4-5 0,0 0-7 0,3-4-2 16,-3 4-13-16,0 0-4 0,3-1-3 0,-3 1-11 16,0 0-4-16,0 0 2 0,0 0-10 0,0 0-7 15,0 0 9-15,0 0-8 0,0 0-3 0,0 0-1 16,0 0-5-16,0 0-6 0,-15 9 0 0,9-9 0 15,-3 5 5-15,-3 0-5 0,3-1-3 0,-1 2 2 0,-3-2 2 16,3 1-13-16,-3-2 9 0,2 6-1 0,-1-6-1 16,1 5 4-16,-1-1-6 0,3-5 2 15,-1 5-2-15,1 0 3 0,2-4-9 0,1 2 9 0,1-1-1 16,0 0-1-16,1 0 2 0,1 0-4 0,1 0 2 16,-2-2-2-16,4-2-1 0,-1 6 6 0,1-3 13 15,0-3 8-15,5 5-3 0,-1-3 0 0,1 1 3 16,2 1 0-16,4 1-5 0,-2 0-1 0,2-2-3 15,2 2 0-15,-1-1-2 0,2 1-1 0,3 0-3 16,-2 2-1-16,-2-1 1 0,-1 0-3 0,-1-3-1 16,-1 3-2-16,0-2 0 0,-1-1-1 0,-2 1-4 0,-2 1 6 15,1-4-3-15,-2 0 0 0,0 1-3 0,-2 0 3 16,-2-2-4-16,5 1-1 0,-5-1 2 0,4 3-8 16,-4-3-19-16,0 0-22 0,5 2-21 0,-5-2-27 15,0 0-43-15,0 3-144 0,0-3-305 0,3 4 135 16</inkml:trace>
  <inkml:trace contextRef="#ctx0" brushRef="#br0" timeOffset="-13196.62">30335 10471 76 0,'0'5'107'16,"0"-5"-4"-16,0 2-9 0,0-2-8 0,0 6-7 16,-4-1-10-16,3 0-3 0,-3 1-1 0,0 4-2 15,1-2-8-15,-1 1 8 0,2 3-5 0,-4-2-3 16,2 1-5-16,-1 1 6 0,-1-2-1 0,1 4-4 16,1-4-7-16,2 1-3 0,-2 0-2 0,0 1-5 0,0-2-2 15,2 0 0-15,2-1-5 0,-1 1-3 0,0 0 0 16,1-4-1-16,-1 0-6 0,1 0-1 15,0-2-27-15,0-1-20 0,0-3-36 0,2 4-54 0,-2-4-108 16,0 0-249-16,0 0 110 0</inkml:trace>
  <inkml:trace contextRef="#ctx0" brushRef="#br0" timeOffset="-12825.18">30413 10607 33 0,'-1'5'79'0,"0"0"5"0,1 2-9 0,-2-1-1 16,2 2-11-16,0-6 0 0,2 6 0 0,-2-1 8 15,2-1-1-15,1 0 4 0,2-1-7 0,-3-1-7 16,4-1-4-16,1 1 0 0,-2-1-1 0,2 0-6 16,3-3-5-16,1 3 11 0,0-3 1 0,-1-3 9 15,1 0-2-15,-2-1 6 0,2-2-4 0,-3 2-4 16,-2-4-10-16,1 1-4 0,-2-3 0 0,-5 3-3 16,3 0-4-16,-6 0-6 0,3-2-1 0,-3 2-7 15,-4-2-2-15,-1 2-5 0,-2 1 1 0,-4 0-3 16,0 3-4-16,-3 2 1 0,4 0-14 0,-4-2-17 0,6 4-25 15,-1 2-41-15,4-2-45 0,-2 0-161 16,2 1-311-16,3 1 138 0</inkml:trace>
  <inkml:trace contextRef="#ctx0" brushRef="#br0" timeOffset="-11192.81">30322 10181 47 0,'-11'0'92'0,"1"3"-9"15,-2-1-10-15,0 1-7 0,0 1-2 0,-1-3-8 16,-6 4-1-16,0 1-2 0,2-1-9 15,-1 0-7-15,0 2-2 0,-1-3 3 0,1 2-6 0,2-1 1 16,-1-1-11-16,6 0-6 0,0 0 10 0,-3 1 0 16,4-1 5-16,-6 3 0 0,5-2-3 0,-1 0-1 15,1 1 5-15,1-2-10 0,-1 3-5 0,0 0 12 16,2-1-13-16,-1 3 1 0,0-2-8 0,1 0 5 16,-4 3 0-16,4-3-3 0,2 5-1 0,-2-4 8 15,1 3-9-15,-2 3-2 0,-1-1 7 0,3-4-6 16,3 2 2-16,-1 1-2 0,-1 0 0 0,-2 1 0 15,2-1-1-15,1-1 2 0,0 3-6 0,-1-4 8 0,1 2-4 16,-1-2-4-16,0 3 2 0,-1 0-7 16,1-3 6-16,4 2 0 0,-3-2-1 0,2 0 6 0,-3 0-5 15,5 1-2-15,-1 0 1 0,-2 0 0 0,4 1 0 16,1-2 0-16,-3 0-7 0,3 1 11 0,3 5 1 16,-2-4-4-16,3 2 0 0,0 0-6 0,-3-2 1 15,0 1 4-15,4 2-4 0,-3-4 1 0,3 2-4 16,-1-1 9-16,0-3-4 0,-3 2-4 0,5-2 4 0,-5 0 5 15,4 0-6-15,-2-3 1 0,0 3-4 16,2-4-3-16,-3 4 6 0,2-4 3 0,2 3-2 16,0-2-2-16,-1-2 3 0,1 5-6 0,1-2 0 0,-1-1-1 15,0 1 4-15,3-2 0 0,0 2 3 0,3-1-8 16,-3 1-2-16,5 0 0 0,-3-1 1 0,-2 2 3 16,6-3-3-16,-3 2 3 0,-2-1 8 0,8 1-6 15,-5-2-5-15,0 1 3 0,-1-2 5 0,5 2-3 16,-5-2 5-16,4 1-8 0,-3-2 5 0,0 1 1 15,1 3 1-15,4-4 3 0,-7 0 3 0,4 0 4 16,-6 1 0-16,4-3 1 0,1 2-2 0,3-2 3 16,1 2 10-16,-5-2 0 0,1 0 0 0,-2-1-1 15,4 0-2-15,-4 0-1 0,2 0 1 0,-1 0 1 16,0 2 5-16,1-1 7 0,-1-1-1 0,1 2-7 16,0-2-1-16,-3 0-1 0,5-1-3 0,-6 2-1 15,5-2 3-15,-2 1 1 0,1 0 1 0,-2-1 4 16,2 0 0-16,-1-1 1 0,-3 0 4 0,1 1 1 0,0-1-6 15,1-2 6-15,-1-1-4 0,0 2 1 0,0-2-5 16,2-2 0-16,5-1-8 0,-4-1-1 0,-1 4-1 16,2-2 0-16,-4-1-2 0,5 0 0 0,-2 2-5 15,-1-2 1-15,0-1-6 0,3-1 5 0,-7 3-6 16,0-3 13-16,5 0 0 0,-5 3 3 0,-1-3 2 0,0 2-1 16,-1-2-3-16,2-1 3 0,-1-1-1 15,1 2-1-15,0-5 0 0,-3 4-4 0,-2 0 1 16,5-4-1-16,-4 3-1 0,-1-3 0 0,1 0-2 0,2-1 1 15,-1 1-4-15,-1 0-2 0,-1-2 2 16,0 2-1-16,-2-3-1 0,-1 1-1 0,2 0-6 0,-2 0-10 16,-1 0 3-16,-2-2 1 0,0 2 0 0,-1-3 4 15,-3-3-3-15,1 5-1 0,-1-1 3 0,-3-5-1 16,3 5 0-16,-5-4 0 0,1 5-1 0,1-5 2 16,-1 6-1-16,-4-7 2 0,-1 3 2 0,3 6-2 15,-3 0 0-15,1 2 1 0,-2 1-2 0,-8-4-9 16,-1 2-16-16,-2 2-7 0,-4 1-14 0,0 2-15 0,0 1-24 15,-1 2-28-15,-3 1-27 0,0 2-203 16,2-1-374-16,-4 1 166 0</inkml:trace>
  <inkml:trace contextRef="#ctx0" brushRef="#br0" timeOffset="-8009.66">30390 10931 80 0,'0'0'108'16,"0"0"-9"-16,0 0-7 0,0 0-4 0,0 0-4 15,0 0-12-15,0 0-3 0,0 0-1 0,0 0 5 0,9 12 0 16,-5-9 5-16,-4-3-7 0,4 2 6 16,1 1-3-16,-3-1 1 0,5 2-2 0,-2-1-5 15,2-2-1-15,-1 1 2 0,-1-1 0 0,0 0-10 0,1 1 0 16,3-2 5-16,-9 0-3 0,13-3-2 16,-7 3-6-16,1 0-4 0,0-1-7 0,0-1-2 0,-1 1-5 15,-1-2-7-15,-5 3 2 0,9-2-5 0,-9 2 2 16,7 0-6-16,-7 0-3 0,0 0-3 0,0 0 0 15,7 0-6-15,-7 0 3 0,4 5-1 0,-2-2 2 16,1-1-3-16,0 2-1 0,-2 2 2 0,4-2-5 16,-1 3 0-16,1 1 1 0,-4-1-3 0,3-1 0 15,0 2 1-15,1 5 0 0,0-6 0 0,0 5-3 0,2-1-1 16,-3-2 1-16,1 0-1 0,-1 3 2 0,-3-4-1 16,5 1-4-16,-3-2 1 0,1-1 6 0,1 2-8 15,-1-2 7-15,1-2-1 0,-1 0-1 0,1 0 1 16,-2-2-1-16,4 0 0 0,-1 1 2 0,0-1-2 15,2-2 2-15,0 0-4 0,0 0 3 0,-1 0-2 16,2-2-15-16,2-1 1 0,-2 2 0 0,3-1 2 16,-5 0 4-16,0-1 0 0,2-1 1 0,1 2 0 15,-2-1-4-15,-3 0-14 0,3 0-27 0,-2 0-40 16,-1 0-64-16,3 2-191 0,-3-2-376 0,-2 1 167 16</inkml:trace>
  <inkml:trace contextRef="#ctx0" brushRef="#br0" timeOffset="-7426.74">30873 11169 56 0,'10'0'174'0,"-1"2"-11"16,-1-1-14-16,-2 0-12 0,6-1-14 0,-6 1-12 15,2 3-6-15,-2-3-17 0,-2 0-7 0,0 1-11 16,0 1-9-16,-2 2-3 0,0-1-7 0,-2-1-4 16,0 2-4-16,-4 3-7 0,-2-1-1 0,0-5-3 15,-1 5-2-15,-2 1-8 0,0 0 3 0,0-2-1 16,1 1-3-16,0 0-1 0,0 0-4 0,2-4 2 16,3 2-3-16,-1-1-5 0,0 1 2 0,3-1-2 15,-2 1-1-15,3-2 0 0,0 2 1 0,0-1-2 16,0-4 2-16,4 5-5 0,-2-4 1 0,1 1 0 0,-3-2-5 15,8 3 3-15,-4 0-1 0,1-2 5 0,-5-1-5 16,11 1 1-16,-6 0-2 0,3-1-3 0,-2 0 2 16,-6 0 1-16,14-1-3 0,-8 1 1 0,-1-1 3 15,1 0-1-15,-6 1 1 0,10-3-3 0,-5 0-2 16,-1 2 1-16,-4 1 2 0,9-1 0 0,-9 1-3 16,6-2 2-16,-6 2-1 0,0 0 2 0,4-1 2 15,-4 1-1-15,0 0-4 0,9 4 2 0,-7 0-2 16,1-1 1-16,4 1-1 0,-5 0 3 0,3-1-4 15,3 2 4-15,-4 0-2 0,4 0-1 0,-2-2 4 0,2 1-3 16,1 1 0-16,0-3-1 0,2 1 3 16,-2 0-1-16,-1-3 1 0,3 0-2 0,-4 0 3 0,-1-3-1 15,0 0-1-15,0 1 0 0,1-4 4 0,-4 0-1 16,0 3 0-16,1-4 0 0,-1 0-3 0,-2 2 3 16,-2-2 2-16,1 1-5 0,-1 0-1 0,-1-2 1 15,-3 3 0-15,1-2 0 0,-1 3-4 0,-4-2 5 16,3 2-1-16,-3-1-1 0,-2 1 3 0,3 1-2 15,3 0 0-15,0 1 0 0,-2 2 3 0,7 0-1 16,-14-2-28-16,8 4-52 0,6-2-60 0,-14-2-148 16,10 1-309-16,4 1 136 0</inkml:trace>
  <inkml:trace contextRef="#ctx0" brushRef="#br0" timeOffset="-7253.28">31304 11447 157 0,'0'0'138'16,"4"1"-71"-16,-4-1-128 0,0 0-65 0,0 0 29 15</inkml:trace>
  <inkml:trace contextRef="#ctx0" brushRef="#br0" timeOffset="20021.9">27909 10906 25 0,'0'0'55'0,"-4"-2"-11"16,4 2 20-16,0 0 3 0,0 0 2 0,0 0-3 0,0-7-6 15,0 7-4-15,0 0-11 0,0 0-2 16,0 0-1-16,0 0-3 0,0 0-9 0,0-4 5 15,0 4-11-15,0 0 3 0,0 0-6 0,-3-3-2 0,3 3-1 16,0 0-2-16,0 0 4 0,0 0-7 0,-2-5-2 16,2 5 0-16,0 0 3 0,0 0-4 0,0 0-6 15,0 0 4-15,0 0-2 0,0 0-11 0,0 0 8 16,0 0 2-16,0 0-1 0,0 0-2 0,0 0 8 16,0 0 1-16,0 0 2 0,0 0-5 0,0 0 9 15,0 0-3-15,0 0 7 0,0 0-2 0,0 0 0 16,0 0-5-16,0 0-1 0,0 0-1 0,0 0 0 15,0 0-2-15,0 0 2 0,0 0 0 0,0 0-6 0,0 0 1 16,0 0-1-16,0 0 0 0,0 0 6 0,0 0 0 16,0 0-6-16,0 0 2 0,-5 0-4 0,5 0-2 15,0 0-4-15,0 0 3 0,0 0 13 0,0 0-1 16,0 0-2-16,0 0 4 0,0 0-7 0,0 0 0 16,0 0-4-16,0 0 4 0,0 0-4 0,0 0-3 15,0 0 1-15,0 0 2 0,0 0-5 0,-8 0 1 16,8 0-4-16,0 0 4 0,0 0 0 0,0 0 0 15,-9-2 8-15,9 2-11 0,0 0 8 0,0 0-2 16,-8 0 0-16,8 0-1 0,0 0 6 0,0 0-5 16,0 0-2-16,0 0-3 0,0 0 7 0,0 0-3 0,0 0 2 15,0 0 7-15,-6-1 0 0,6 1 3 0,0 0 4 16,0 0 0-16,0 0 3 0,0 0-1 0,0 0 3 16,0 0 1-16,0 0 2 0,0 0-9 0,0 0 3 15,0 0-3-15,15 3 0 0,-15-3-4 0,14 0 3 16,-5 4-3-16,0-4-2 0,3 1 4 0,-1 0-6 15,-1 0-3-15,3 1 0 0,-3 0-1 0,4-1 4 16,-1-1 4-16,1 0 2 0,2 2-6 0,-4-1 5 0,1 3-3 16,-1-3 2-16,-2 0-2 0,-2 1-3 15,-2-2 3-15,-1 1-1 0,3-1-3 0,-8 0 0 16,7 1-3-16,-7-1 1 0,5 0-7 0,-5 0-3 16,0 0-12-16,0 0-8 0,0 0-8 0,0 0-14 15,-14 7-5-15,4-7-23 0,0 1-29 0,1 0-43 16,-2 2-83-16,0-2-247 0,5 0 110 0</inkml:trace>
  <inkml:trace contextRef="#ctx0" brushRef="#br0" timeOffset="20336.3">27837 10968 25 0,'0'0'132'0,"8"4"-8"16,-4-2-15-16,1 0-7 0,1 0-7 0,0 2-7 16,2 0-5-16,2-1-9 0,2 2-7 0,-1 0 2 15,7-1-9-15,-1 3-9 0,-2-3 4 0,7 3 0 16,-4 0-1-16,1-3-12 0,1 1-1 0,-7 0 3 15,6 0-10-15,-5-5-8 0,-1 3 5 0,-3-1-3 16,-5 2 0-16,3-3-5 0,-8-1-5 0,8-1-8 0,-8 1-19 16,-3-6-15-16,3 6-22 0,-11-8-37 15,2 1-152-15,-4 2-254 0,-2-2 113 0</inkml:trace>
  <inkml:trace contextRef="#ctx0" brushRef="#br0" timeOffset="24030.03">28454 10922 48 0,'0'0'74'0,"0"0"-9"0,0 0-6 0,0 0 0 15,0 0-1-15,0 0-5 0,0 0 1 16,0 0-12-16,0 0 3 0,0 0-5 0,0 0-8 0,0 0-5 16,0 0-4-16,0 0 4 0,0 0 7 0,0 0-3 15,0 0-2-15,0 0-1 0,0 0-7 0,-2 12 17 16,2-12-5-16,0 0 4 0,0 0 0 0,0 0-1 15,0 0-5-15,0 0 3 0,0 0-6 0,0 0 3 16,0 0-9-16,0 0 10 0,0 0-6 0,0 0-6 0,0 0 1 16,0 0 1-16,0 0 1 0,0 0-6 15,0 0 0-15,0 0-3 0,0 0 0 0,0 0-4 0,5 2 0 16,-5-2-3-16,5 2 4 0,-5-2 1 0,5 2-3 16,-1 1 0-16,-4-3-4 0,6 3 2 0,-2-1-5 15,3 1 2-15,0-1 5 0,-1 2-1 0,4 0-5 16,1 0 1-16,0 3-3 0,2-3 3 0,3 5-1 15,0-2 0-15,-1 2-1 0,6-2-3 0,-6 4 0 16,6-1 3-16,-3 0 7 0,1 1-6 0,6 3-4 16,-7-3 0-16,7 0 4 0,1 1-2 0,-8 0-5 15,-1-3 4-15,-1 2 1 0,1-2 2 0,2 3-2 16,0-3-3-16,-3-1 4 0,-1 2 1 0,-1-2 0 0,-4 0-4 16,4-2 2-16,-5 2 1 0,5-2 0 15,-5-1-2-15,0 5-2 0,7-1 2 0,-5-1 1 0,3 1-2 16,0 0-1-16,-1 2 5 0,2 0-3 0,2 0-1 15,-2 0-1-15,3 0 5 0,-2 0 0 0,0 1-4 16,0-1 1-16,-1 0-3 0,-2 0 3 0,-1-5 0 16,-3 3 2-16,0-3 3 0,-4 0-8 0,1-3 4 15,2 2-2-15,-4-2 6 0,0 1-1 0,-3-3-4 16,3 0 4-16,-4-1-3 0,0 0 1 0,0 0-1 16,0 0 0-16,0 0-6 0,0 0 6 0,0 0 1 0,-10-9-20 15,6 4 2-15,0 3-8 0,-1 0-11 0,1-3-21 16,3 2-57-16,-3-4-102 0,2 5-232 15,2 2 103-15</inkml:trace>
  <inkml:trace contextRef="#ctx0" brushRef="#br0" timeOffset="26037.86">29627 11355 78 0,'0'0'95'0,"-2"-5"-8"0,-1 2-11 16,3 3-3-16,-5-5-7 0,2 3 0 0,3 2-4 16,-6-5-17-16,5 0 5 0,1 5-10 0,-7-4 2 15,6 2-3-15,1 2-5 0,-4-5-1 0,0 4-5 16,4 1-4-16,-5-5 1 0,3 4-5 0,2 1-5 15,-8-4 1-15,4 3 1 0,-1 0-1 0,5 1-5 0,-9-1 2 16,9 1 0-16,-9-1 0 0,9 1-2 0,-10 0-10 16,10 0-1-16,-9-1 9 0,9 1-3 0,-6 2 1 15,1-1-1-15,1 1-6 0,0 1 4 0,0-1 8 16,0 0-5-16,3 4 7 0,-3-2 3 0,0 1 4 16,-1 1 5-16,4 4 6 0,-3-2-3 0,4 5-1 15,-1-4-3-15,2 5 1 0,-2-3 1 0,1 5-12 16,0-1 7-16,0 4 0 0,0-2-5 0,0 0 5 0,-3 1-8 15,3 1 1-15,0 1-4 0,0-2 5 0,0-1-4 16,0 3-7-16,0-4 0 0,3 0-2 16,-3 2-1-16,1-1 3 0,-1-1 1 0,0-6-3 0,0 3 3 15,0-2 3-15,3 0-1 0,-6 0-4 0,3-1 2 16,-4-2 2-16,4-3-5 0,-1 4 2 0,-3-4-5 16,3 0-7-16,-3 0 12 0,0-2 2 0,-1 0-3 15,-4-1 2-15,4-1-18 0,-3-1-17 0,8 0-18 16,-15-2-23-16,7 1-20 0,-1-3-146 0,-1-3-256 15,1 1 113-15</inkml:trace>
  <inkml:trace contextRef="#ctx0" brushRef="#br0" timeOffset="26421.04">29340 11629 50 0,'10'-4'140'0,"4"1"-12"0,4-1-7 0,-1 1-9 16,4 1-12-16,-2-2-3 0,-2 2-9 0,1 1-5 15,-5-2-7-15,-2 1-6 0,2-1-1 0,0 2-4 16,-3-2-7-16,0-1-8 0,0 3-6 0,-1-2 0 16,-2 1-3-16,-1 0-9 0,2 1 2 0,-3 0-6 15,3 0-2-15,-3-1-5 0,1 2-2 0,2-1 1 16,-1 1-1-16,0 1-9 0,1 1 4 0,0-1-4 0,-1 1 5 16,3 1-6-16,-3 1 1 0,1-1-2 15,1 1-2-15,-1-2 0 0,-1 1 3 0,0 0-6 0,-2-1 4 16,0 1-3-16,-1 1 1 0,1-3-2 0,-1 3-3 15,2-3-9-15,-2 3 7 0,0-3 1 0,-1 1-1 16,-3-2-2-16,6 4-1 0,-6-4 2 0,3 3 4 16,-3-3-2-16,2 6-2 0,-2-4 0 0,2 1-1 15,-2 0 4-15,1 2-2 0,-2 0 3 0,2 0-2 16,-1 0 0-16,0-1-2 0,-1 1 2 0,1 0 1 16,0-1-2-16,0 1-6 0,0 1 11 0,0-6-7 15,1 6 5-15,-1-6 1 0,-1 3-7 0,1-3 9 16,1 5 3-16,-1-5-3 0,0 0 0 0,0 0-18 0,0 0-27 15,0 0-40-15,-8-14-183 0,7 3-285 16,-3 1 126-16</inkml:trace>
  <inkml:trace contextRef="#ctx0" brushRef="#br0" timeOffset="26594.17">29768 11448 31 0,'13'0'174'0,"-8"-1"-16"16,-5 1-15-16,10 1-13 0,-10-1-15 0,6 0-11 16,-6 0-9-16,7 0-20 0,-5 3-21 0,-2-3-36 0,4 3-49 15,-4-3-67-15,0 0-64 0,3 3-175 0,-3-3 78 16</inkml:trace>
  <inkml:trace contextRef="#ctx0" brushRef="#br0" timeOffset="27021.43">29869 11526 130 0,'2'7'150'0,"-2"-2"-8"0,0 3-10 0,4-2-16 0,-4 2-9 15,4 1-10-15,-3 1-11 0,-1-3-4 16,4 3-18-16,-4-3-6 0,3-2-5 0,-1 2-11 0,-2-1 9 15,4-2-4-15,-3 1-8 0,-1 0 3 0,2-3 6 16,-2 2 6-16,0-4 2 0,6 1-2 0,-6-1-7 16,0 0-4-16,13-5-4 0,-6 3-3 0,0-1-5 15,2-4-5-15,1 3-1 0,-4 1 1 0,3-4-7 16,-1 3-2-16,1 1 0 0,-1 0 0 0,-2 0-5 0,2 2 1 16,-1-2-3-16,1 3 0 0,0-1-4 15,-3 1 4-15,1 0-6 0,2-1 3 0,-3-1-5 16,-5 2 5-16,8 0-4 0,-8 0-1 0,7 3-1 0,-2-2 2 15,-5-1 0-15,4 4 0 0,-4-4-4 0,5 3 0 16,-3-1 2-16,0 0-3 0,-2 1 2 16,1 2-1-16,1 0 4 0,0-1-2 0,0 0-2 0,0 3 0 15,-1-3 3-15,2 1-5 0,-2 0 3 0,-1 1 1 16,3 0 1-16,-3-1-2 0,2-1 3 0,0-1-3 16,1 2-17-16,-1-2-27 0,0 1-26 0,-2-4-29 15,9 0-83-15,-9 0-98 0,13-3-304 0,-7 2 135 16</inkml:trace>
  <inkml:trace contextRef="#ctx0" brushRef="#br0" timeOffset="27405.84">30288 11573 39 0,'-11'0'113'0,"11"0"-5"0,-11 3-11 16,6-2-12-16,0 2-14 0,1 1 1 0,-2 1-7 15,2-1-6-15,-1 1-7 0,1 1-3 0,-1 3-1 16,2-4-8-16,-1 2 1 0,1-2-1 0,0 1-2 16,2-1-1-16,0 0-4 0,-1-1-8 0,2 0 3 15,0-4 2-15,7 6-9 0,-4-2-3 0,4-4 2 16,-1 3-2-16,1-3-3 0,0 0 1 0,2 0-10 0,0 0 8 16,-1-3-13-16,1 3 1 0,-3-2 1 15,6 0 4-15,-6 1-8 0,0-1 3 0,0-1 4 16,-1 3-7-16,1-2 1 0,-6 2 8 0,0 0-4 0,9-1-4 15,-9 1 0-15,0 0 5 0,9 1-1 0,-9-1-2 16,1 5 2-16,-1-5 0 0,4 5 4 0,-4-5-3 16,0 5-4-16,0-2 6 0,0-3 0 0,1 5 3 15,-1-1-2-15,4-2 9 0,-1 2-1 0,-1-2-5 16,5 0 6-16,-1 1-5 0,-1-3 2 0,3 1-13 16,-3-1 6-16,4 0-8 0,-4 3 8 0,-5-3-2 15,14 0-15-15,-9-3-13 0,3 2-14 0,-3-1-39 16,0 0-51-16,-5 2-78 0,10-3-222 0,-6 2 99 0</inkml:trace>
  <inkml:trace contextRef="#ctx0" brushRef="#br0" timeOffset="28070.9">30564 11593 83 0,'0'0'100'15,"0"0"-13"-15,0 0-12 0,0 0 2 0,0 0-10 16,0 0 4-16,0 0-11 0,0 0 1 0,0 0-3 15,0 0 5-15,0 0-12 0,0 0 2 0,0 0-3 16,0 0-3-16,0 0-9 0,0 0 7 0,0 0-10 16,0 0-1-16,0 0 0 0,0 0 0 0,0 0-2 15,0 0-2-15,0 0-4 0,0 0 3 0,-7 1-1 16,7-1 0-16,0 0-2 0,0 0-4 0,0 0-2 16,0 0 2-16,0 0 2 0,0 0 0 0,0 0 3 15,0 0 2-15,0 0-5 0,0 0 3 0,0 0-5 16,0 0 4-16,0 0-2 0,0 0-3 0,0 0-1 0,0 0-1 15,0 0-3-15,0 0-6 0,0 0 1 0,0 0 0 16,0 0-2-16,0 0-1 0,0 0-2 0,0 0-1 16,-1 4 4-16,2 1-4 0,-1-5-2 0,0 6 4 15,0 0-3-15,0-2 1 0,-1 2-3 0,1-1-3 16,0 1 1-16,0 0 1 0,-2 2 2 0,2-3-1 16,0 4 0-16,0-4 1 0,0-1 1 0,0 3-2 15,-3-2 4-15,3-1-5 0,0-4 4 0,3 7-2 16,-6-3 5-16,3-4 9 0,3 3 3 0,-3-3 2 0,7 2-7 15,-7-2 0-15,9 0-4 0,0-2-1 16,-1 1 2-16,2 1-3 0,-2-1-1 0,-2 0-1 0,3-1 2 16,-1 1-5-16,-2 1 2 0,2-1-5 0,-1 1 4 15,0-3-3-15,-7 3-1 0,12-1 1 0,-9 1-1 16,-3 0 0-16,9-2 1 0,-9 2 0 0,7 0-1 16,-7 0-1-16,5 3 2 0,-5-3 0 0,2 3-2 15,-2-3 0-15,4 2-1 0,-4-2 3 0,3 4-2 16,-1-1-1-16,-2-3 3 0,5 3-2 0,-5-3 2 15,5 4-4-15,-3-2 4 0,-2-2-14 0,5 3-22 16,-5-3-32-16,9 0-37 0,-9 0-43 0,11-3-147 0,-4 1-316 16,-1-2 140-16</inkml:trace>
  <inkml:trace contextRef="#ctx0" brushRef="#br0" timeOffset="28512.16">30882 11611 59 0,'0'0'93'0,"0"0"-10"16,0 0-6-16,0 0-7 0,0 0-3 0,-14 8-12 15,11-4-3-15,-2 1-6 0,-1 0 3 0,2-1-11 16,-1 2 13-16,1 2-9 0,2-2-2 0,-2 1 2 0,0-2-10 16,1 1 1-16,0 0-3 0,0 1-2 0,2 1-2 15,-2-3 0-15,2-1 0 0,1 1 8 0,0-1-9 16,0 0-1-16,1 0-4 0,2-1-6 0,-3-3 7 15,4 6 0-15,-2-3-6 0,-2-3-1 0,9 1-6 16,-5 0 4-16,1 0-1 0,-5-1-3 0,10-1 0 16,-3 1-1-16,-7 0 4 0,9 1 3 0,-4-1-8 15,-5 0-3-15,9 2-2 0,-9-2-3 0,9 0 5 16,-9 0 3-16,9 0-1 0,-4 0-3 0,0 1 1 16,-5-1 4-16,11 0-5 0,-11 0-2 0,8 2 3 15,-8-2 0-15,8-2 2 0,-3 1-2 0,-5 1-4 16,12 0 5-16,-8-2-4 0,4 2 3 0,-3-2 2 0,-5 2-5 15,10-3 11-15,-10 3-11 0,8 0-4 0,-8 0 8 16,5-1-3-16,-5 1-1 0,0 0-6 16,0 0 3-16,5-1-1 0,-5 1-1 0,0 0 3 0,0 0-2 15,0 0-2-15,0 0 4 0,0 0-2 0,0 0 3 16,4 5 2-16,-4-5-3 0,0 0 0 0,0 0 6 16,0 0-6-16,0 4-5 0,0-4-24 0,0 0-15 15,0 0-45-15,0 0-108 0,0 0-215 0,10-7 94 16</inkml:trace>
  <inkml:trace contextRef="#ctx0" brushRef="#br0" timeOffset="28680.76">31019 11586 84 0,'5'4'118'15,"-1"0"-10"-15,0-1-9 0,-2 1-23 0,2 0-51 16,2-1-110-16,-3 0-93 0,1 1 41 0</inkml:trace>
  <inkml:trace contextRef="#ctx0" brushRef="#br0" timeOffset="29171.41">31168 11727 98 0,'-2'5'134'0,"0"-1"-7"0,2 0-10 0,-3 3-10 0,3-3-6 16,-3 1-15-16,3 0-5 0,0-1-9 0,3 0-4 15,0 1-4-15,-1 1-5 0,4-3-5 0,-3-1-7 16,-1 2-4-16,3-2-9 0,3-1-12 0,-2-1-10 15,3 0-8-15,-1-2-8 0,2-2-5 0,-2 1-7 16,-2-4 3-16,5 2 3 0,-4-5-1 0,1 2-2 16,0-2 4-16,-3-1 2 0,0 1 2 0,0 0-1 0,-1-1 15 15,-2-1 5-15,1 2 8 0,-2-2 1 16,0-1 3-16,2 2 4 0,-2 1 9 0,1-1-1 16,-1-2-2-16,0 5-4 0,2 0 0 0,-1 1 5 15,1 0 0-15,-1-3-2 0,2 1-3 0,1 1-3 0,-1 2-4 16,1 3-6-16,-1-5 3 0,-1 3-5 15,0 1 1-15,0 0-8 0,-2 2 4 0,-1 2-7 0,5-2 1 16,-5 2-4-16,0 0 3 0,0 0-3 0,3 11-4 16,-4-5 5-16,-1 5-2 0,0-5-1 0,-2 5 1 15,1-1 0-15,-3 6 2 0,2-4-5 0,2 2 1 16,-2 0-1-16,1 1 5 0,3 1-4 0,0-4 3 16,0 4 0-16,1-3-2 0,2 3-2 0,1-4 2 15,0 3-1-15,0-3 2 0,1 0-1 0,-2 0-3 16,3-1 3-16,-5 0 0 0,3-1 2 0,-2 0-28 15,1-2-42-15,-1-1-59 0,2 2-158 0,-4-5-304 0,5 0 135 16</inkml:trace>
  <inkml:trace contextRef="#ctx0" brushRef="#br0" timeOffset="31437.02">31627 11619 37 0,'3'-4'66'0,"-3"4"-3"0,2-2-6 16,-2 2 3-16,0 0-13 0,1-4 5 0,-1 4 0 0,0 0 8 15,0 0-15-15,4-4-4 0,0 3-2 0,-4 1-7 16,4-6-5-16,-4 6-4 0,2-2 2 0,-2 2-3 16,7-3 1-16,-7 3-6 0,2-1 5 0,-2 1-4 15,0 0 0-15,7-3 0 0,-7 3-4 0,0 0-6 16,0 0 4-16,0 0-7 0,0 0 4 0,2 7-1 16,-2-7 2-16,3 8-5 0,-2-3 12 0,-2 4 8 15,2-3-3-15,-1 5 6 0,0-3-6 0,4 4 2 16,-5 0 0-16,1 0-1 0,1-2 2 0,-1 2-5 15,4 4-2-15,-4-4-4 0,1-1-1 0,-1 3 1 0,1 0-2 16,-2-4 3-16,2 1-4 0,-1 0-4 16,0-2 3-16,0 1 0 0,0-3-5 0,0 1 3 15,0-4 1-15,0 4-3 0,0-6 4 0,0 4-2 0,0-6 4 16,0 4 5-16,0-4 5 0,0 4 0 0,0-4 4 16,0 0-6-16,0 0 1 0,0 0-6 15,0 0-3-15,0 0-3 0,0-16 2 0,3 9 1 0,-2 4-1 16,-1-3-2-16,5 1-4 0,-2 1 2 0,1 1 5 15,0-1-8-15,0 2 2 0,2-1-7 0,-2 2 2 16,2 0 0-16,-6 1 2 0,12 0 0 0,-5 2 4 16,0-1 4-16,-1 1-1 0,2 2-4 0,-3-1 5 15,1 0-9-15,-3 1-1 0,1 1 3 0,-1 0 4 0,-3-4-2 16,0-1-8-16,0 9 9 0,-2-8-12 16,2-1 8-16,-5 4-1 0,5-4 3 0,-8 3-9 15,8-3 3-15,-5 0 7 0,5 0-3 0,-8 1-2 0,8-1 1 16,-6 0 2-16,6 0-3 0,0 0 4 0,0 0-11 15,0 0 10-15,0 0-3 0,0 0 4 0,0 0-5 16,0 0 5-16,0 0-5 0,-3 0 1 0,3 0 2 16,0 0 0-16,0 0 2 0,13 5 0 0,-8-5-5 15,-1 2 2-15,-4-2-6 0,13-2 6 0,-7 2-6 16,2 0 4-16,1-2 1 0,0-1-5 0,2 3 5 16,-1 0 0-16,2-3-1 0,-2 1 5 0,0-2-5 15,3-1-5-15,-4 1 6 0,1 0 0 0,-1-3-1 16,-1 1 2-16,2 0-4 0,-5 1 3 0,-1-1-3 15,3 1 1-15,-5 0 0 0,-1 1 0 0,1 0-6 16,-2 1 0-16,0 3 2 0,-4-6 3 0,4 6-1 16,-8-2-3-16,2 1 9 0,6 1-4 0,-17 2 0 0,12-2 3 15,-3 1-2-15,3 1 1 0,0 0-2 0,0 1-2 16,1 0 1-16,4-3 2 0,-4 5-3 16,4 0-1-16,0-1 9 0,0-1-6 0,0 2 2 0,4-1 1 15,-1 2 2-15,-1-3-3 0,5 2-1 0,0-1-5 16,2 0 4-16,-2-1 0 0,-1-1 3 0,2 0 1 15,-2 3 1-15,2-5-5 0,0 1 4 0,-1-1 1 16,1 0 1-16,0 0-3 0,-2-1-8 0,0-2 1 16,1-1 6-16,-2 2-3 0,0-1-1 0,1-2-2 15,-2-1 4-15,1 2-1 0,-2-1 0 0,1 1-2 16,-2-1 3-16,-1 2 4 0,3-1-6 0,-2 0 0 16,0 2 1-16,-2 2-6 0,2-5 10 0,-2 5-4 15,1-2 3-15,-1 2 2 0,0 0-7 0,0 0-1 0,0 0 3 16,0 0-3-16,0 0 6 0,0 0 0 15,0 0 1-15,0 0-3 0,0 0 0 0,0 0 3 16,0 0-1-16,0 0-7 0,0 0 4 0,0 0 3 0,0 0 2 16,0 0-3-16,0 0 1 0,0 0 0 0,0 0-2 15,0 0-1-15,0 0 2 0,0 0-2 0,0 0-1 16,0 0 4-16,0 0 1 0,0 0-5 0,0 0 5 16,0 0-2-16,0 0 3 0,0 0-2 0,0 0-4 15,0 0 7-15,0 0-1 0,0 0-7 0,0 0 4 16,0 0 1-16,0 0 2 0,0 0 2 0,0 0-1 15,0-5-11-15,0 5 10 0,0 0 1 0,0 0-1 16,2-4 5-16,-2 4-6 0,0 0 1 0,0 0 0 16,0 0 2-16,0 0-5 0,0 0 3 0,0 0-1 15,0 0-2-15,0 0-24 0,0 11 26 0,0-11-6 16,0 6 3-16,2-2 8 0,1-1-6 0,-1 0-1 16,1-1-5-16,-1 2 5 0,4-1 2 0,-2 1 0 0,-1-2 0 15,3 0 4-15,0 0-2 0,-1-1 1 16,4 1-10-16,-1-1 8 0,2-1-1 0,-2 3 2 15,0-3-2-15,3-3-2 0,-3 3 0 0,1 0-3 0,0-3 6 16,0 1-3-16,-3 0-1 0,0-1 6 0,0 3-4 16,-3-4 3-16,2 4-4 0,-5 0 0 0,5-4 1 15,-5 4-3-15,4-4-3 0,-4 4 2 0,4-1 4 16,-4 1-2-16,0 0-4 0,0 0 4 0,0 0 3 16,0 0-3-16,0 0 0 0,0 0 3 0,9 2 4 15,-9-2 0-15,9 2-3 0,-9-2 3 0,6 1 8 16,-6-1-8-16,8 0 2 0,-8 0 2 0,10-1-3 15,-3-1 2-15,-7 2-1 0,11-2 0 0,-7 1-2 16,1 0 0-16,0-2-6 0,2 1 6 0,-1-3-2 16,1 0-2-16,-1-1 1 0,-1 0 3 0,1 0-8 15,1-5 2-15,-2 5-2 0,-4-2 3 0,3 4 1 16,-3-4-2-16,-1 3 2 0,3 1-3 0,-2-1-1 0,-5 0 2 16,4-2 1-16,-5 7 0 0,5 0-2 0,-1-5 3 15,-2 2-4-15,3 3 1 0,-5-4 1 16,5 4-4-16,0 0 6 0,-5-1-1 0,5 1-8 0,0 0-4 15,0 0 12-15,-9 6 1 0,9-6-3 0,-1 4 1 16,1-4 0-16,-3 6-4 0,3-1 5 0,0-1-3 16,0-4 1-16,-1 8 1 0,1-2-3 0,-4 0 6 15,4 1-1-15,0 0 1 0,0 0-7 0,0 3 4 16,0-3 0-16,0 3 2 0,2-2-3 0,1-1 3 16,-3 2-2-16,3-2 5 0,-2-1-4 0,2 1-2 15,-1 0 1-15,-2-4 0 0,4 4 0 0,-3-3 2 16,3 1 0-16,-1-2 3 0,-1 1-5 0,2-1-8 15,1 0-16-15,-1-2-24 0,5-1-29 0,-9 0-40 0,14-2-138 16,-6-2-275-16,2-1 123 0</inkml:trace>
  <inkml:trace contextRef="#ctx0" brushRef="#br0" timeOffset="32153.44">32697 11473 23 0,'-2'5'89'16,"2"3"-7"-16,0-2-1 0,-4 2-8 0,4 3 4 0,-1 0-11 16,-3 5-3-16,2-3-12 0,-1 3-4 15,-2 2-1-15,1 0 0 0,-1 0 4 0,-1 0-8 0,-1 1-1 16,2-1-1-16,-1 2 0 0,1-1 1 0,-4 5-4 15,4-7-8-15,1 2-2 0,-4-1 4 0,5 1-10 16,-1-2 6-16,-2 1-11 0,5-1 6 0,-4 0-5 16,2 0 1-16,1-5-3 0,0 3-3 0,0-3 5 15,1 1-6-15,1-3 2 0,0 1 3 0,1-1-6 16,-1-3 3-16,2-2-1 0,-2 2-1 0,2-2-1 16,-2 0 1-16,0-1 2 0,0-4-5 0,0 4 1 15,0-4-1-15,0 0-7 0,0 0 0 0,0 0-1 16,0 0-9-16,-6-13-3 0,3 6-4 0,1 2 2 15,-4-2-9-15,1-3 10 0,1 3-4 0,-2-2 4 16,2 1 2-16,-1-3 3 0,4 2-5 0,-2-1 9 0,3 2 1 16,0-5-3-16,0 4-3 0,3-1 12 0,1 0-6 15,1 1 5-15,2 1-4 0,1 0 5 16,1 0 1-16,2 2 1 0,0 2-4 0,2-2 6 16,1 3 2-16,-2 2-3 0,6 0 2 0,-6-1 2 15,2 2 2-15,1 0-14 0,-1 0 11 0,-1 0 4 16,-3 2-3-16,4-2 5 0,-5 0-6 0,0 1-11 0,-1-1 12 15,-3 0-5-15,-5 0 5 0,9 1-5 0,-9-1 1 16,5 1 0-16,-5-1-5 0,0 0 7 0,0 4-7 16,0-4-5-16,-1 5 16 0,1-5-7 0,-3 6-3 15,1-3 1-15,0 4 4 0,0-3 0 0,-1 1 1 16,3-2 1-16,-2 2 5 0,0-1-6 0,2 1 1 16,-2-2-4-16,2-3 0 0,0 5 3 0,0-5 1 15,-3 5-3-15,3-5-11 0,0 0-13 0,0 0-36 16,0 0-74-16,0 0-96 0,0 0-241 0,0-17 106 15</inkml:trace>
  <inkml:trace contextRef="#ctx0" brushRef="#br0" timeOffset="32353.26">32849 11576 115 0,'0'0'153'0,"0"0"-16"15,0 0-10-15,0 0-15 0,0 0-13 0,0 0-11 16,0 0-8-16,0 0-5 0,0 0-6 0,0 0-10 0,0 0-5 16,0 0-1-16,41 0-7 0,-41 0-15 0,0 0-25 15,0 0-26-15,0 0-29 0,0 0-20 16,0 0-31-16,0 0-78 0,29-1-192 0,-29 1 84 0</inkml:trace>
  <inkml:trace contextRef="#ctx0" brushRef="#br0" timeOffset="32575.53">32989 11660 95 0,'0'0'121'0,"7"29"1"16,-5-16-6-16,1 4-16 0,1 0-6 0,-2 0-6 0,2-1-11 16,0 2-2-16,-3-1-12 0,2 0-5 0,-3-17-1 15,0 29-9-15,0-29-5 0,-3 22-4 0,3-22-1 16,-3 20-5-16,3-20 0 0,-3 17-5 0,3-17-8 15,0 0 5-15,-7 15 0 0,7-15 0 0,0 0-4 16,0 0-3-16,-14 11 1 0,14-11 0 0,0 0-26 16,0 0-31-16,0 0-41 0,0 0-151 0,0 0-248 0,0 0 110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4:21:35.682"/>
    </inkml:context>
    <inkml:brush xml:id="br0">
      <inkml:brushProperty name="width" value="0.05292" units="cm"/>
      <inkml:brushProperty name="height" value="0.05292" units="cm"/>
      <inkml:brushProperty name="color" value="#002060"/>
    </inkml:brush>
  </inkml:definitions>
  <inkml:trace contextRef="#ctx0" brushRef="#br0">19112 9511 37 0,'0'0'103'0,"0"0"-1"0,0 0-22 15,0 0-10-15,0 0-5 0,0 0-1 0,0 0-8 16,0 0-3-16,0 0-10 0,0 0-5 0,0 0-1 0,0 0-3 15,0 0 2-15,0 0-4 0,0 0 2 16,0 0-5-16,0 0-8 0,14 0 2 0,-14 0 2 16,0 0-5-16,7 0-3 0,-7 0-12 0,0 0 8 0,7 2 2 15,-7-2-3-15,4 1 1 0,-4-1-3 0,5 1-5 16,-5-1 1-16,4 3 4 0,-4-3-4 0,5 0 0 16,-5 0 3-16,5 2-9 0,-5-2 8 0,8 2-11 15,-4-1 9-15,-4-1-3 0,7 2-5 0,-2-1 8 16,2-1 1-16,2 1-2 0,0-1-1 0,2 1 1 15,1 1-2-15,-1-1-3 0,3 0 4 0,0-1-1 16,2 3-4-16,0-1 0 0,5 0 1 0,-6 1-2 0,5-3 5 16,-2 2-2-16,-4-2 8 0,3 3-10 15,4-3 1-15,-4 2 3 0,1-2-7 0,1 2 2 16,3-1 3-16,-5 1-15 0,2-2 8 0,0 1 0 0,-1-2-8 16,2 2-5-16,0-2 6 0,0-1-4 0,0 2-12 15,-2 0-4-15,2-1-2 0,1-1-15 0,-3 2-22 16,1 0-74-16,-2 0-159 0,2 0 71 0</inkml:trace>
  <inkml:trace contextRef="#ctx0" brushRef="#br0" timeOffset="25065.63">16773 9883 78 0,'0'0'83'16,"0"-2"-6"-16,0 2-3 0,0 0-9 0,2-5-6 16,-2 5-5-16,0 0-1 0,-2-5-11 0,2 5 3 15,0 0 0-15,0 0-6 0,2-5-2 0,-2 5 2 16,0 0-1-16,0-5-7 0,0 5 0 0,1-2 3 0,-1 2-8 16,0 0 2-16,0 0-1 0,0 0 0 0,1-4-1 15,-1 4-1-15,0 0-1 0,0 0-5 0,0 0 4 16,0 0-5-16,0 0-3 0,0-4 4 0,0 4-5 15,0 0-1-15,0 0-5 0,0 0 0 0,0 0 1 16,0 0 2-16,0 0 3 0,0 0-3 0,0 0 0 16,0 0-2-16,0 0 3 0,0 0-6 0,0 0 4 15,0-4-7-15,0 4 4 0,0 0-6 0,0 0 8 16,0 0-2-16,0 0-3 0,0 0 0 0,0 0-2 0,0 0 0 16,0 0 12-16,0 0-14 0,0 0 4 15,0 0 1-15,0 0-3 0,0 0 2 0,0 0-3 0,0 0-3 16,0 0 6-16,0 0-4 0,0 0 2 0,0 0 4 15,0 0-1-15,0 0-7 0,0 0 4 0,0 0-3 16,0 0-6-16,0 0 12 0,0 0-4 0,0 0 1 16,0 0 1-16,0 0-3 0,0 0-2 0,0 0-1 0,0 0 5 15,0 0 3-15,0 0 4 0,0 0-1 0,0 0 0 16,0 0-1-16,0 0 0 0,0 0 3 16,0 0 1-16,0 0-1 0,0 0 0 0,0 0-3 0,0 0-3 15,0 0-1-15,0 0 9 0,0 0-9 0,0 0-2 16,0 0 0-16,0 0-1 0,0 0 6 0,0 0-4 15,0 0 0-15,0 0-1 0,0 0 3 0,0 0 0 16,0 0-3-16,0 0 3 0,0 0-6 0,0 0 0 0,0 0 1 16,0 0 1-16,0 0 3 0,0 0-5 15,0 0 4-15,0 0-3 0,0 0 0 0,0 0-2 0,0 0 1 16,0 0 1-16,0 0 0 0,0 0 3 0,0 0-3 16,0 0 0-16,-1 12 5 0,1-12-4 0,1 2-1 15,-1-2 2-15,2 4 2 0,-2-4-6 0,0 0 6 16,0 7-4-16,0-7 0 0,0 4 3 0,0-4-3 15,-2 5 1-15,2-1-2 0,0-4 2 0,0 5-3 16,0-5 2-16,-1 4 0 0,1-4 2 0,0 0 1 16,0 0-1-16,0 4-2 0,0-4 4 0,-1 6-7 0,1-6 6 15,-2 3-6-15,2-3 1 0,0 0 4 0,2 4 3 16,-2-4-4-16,1 8-2 0,-1-6 4 0,0-2-7 16,1 1 10-16,1 4-4 0,-2-5 0 0,1 6 0 15,0-2 0-15,-1 0-2 0,0 3-5 0,-1-2 4 16,2 1 4-16,-1 2-2 0,1-4 3 0,-1 1-5 15,0 1 3-15,0 0-1 0,-1-1-3 0,2 1-4 16,-2-1 4-16,1 1 1 0,1-2 7 0,-2 3-2 16,2-2 0-16,1-3-4 0,-2 5 4 0,1-3-4 15,-1 0 0-15,1 0 2 0,-1-4 0 0,-1 9-4 0,1-5 7 16,1 0-2-16,-1 1-4 0,0-2 7 0,-1 1-2 16,2-1-2-16,-1 4 2 0,2-4-2 15,-2 2-1-15,1 2 3 0,0-2 0 0,-1 1-3 0,0 0-2 16,2-1 2-16,-1 2 1 0,1-2 2 0,0-1-6 15,0 1-2-15,-2 0 9 0,4-2-8 0,-2 1 4 16,0 0 0-16,-1 0 0 0,0-1 3 0,-1-3 2 16,3 5-1-16,-3-5-5 0,2 4 4 0,0-2-4 0,-2-2 1 15,1 3 0-15,-1-3 3 0,4 4-4 0,-4-4 0 16,2 4 5-16,-2-4-2 0,3 1-5 0,-3-1 6 16,0 0 2-16,5 3-2 0,-5-3-1 0,0 0 0 15,4 1 3-15,-4-1-2 0,6 0 4 0,-6 0-3 16,0 0-2-16,9-1 5 0,-5-2-2 0,-4 3 1 15,5-1-2-15,0 0 0 0,-5 1-4 0,8-3-2 16,-8 3 2-16,6-3 6 0,-6 3-4 0,6-4-2 16,-4 4 0-16,-2 0 2 0,5-4 4 0,-5 4-7 15,4-2 3-15,-4 2-3 0,5-3-1 0,-5 3-2 16,5-3 7-16,-1 1-2 0,-4 2 3 0,4-3 0 0,-3 1 1 16,-1 2-1-16,4-4-3 0,0 1-1 0,-2 0 1 15,2-2-1-15,-1 1 1 0,-1 1-3 0,2-3 3 16,-4 0-1-16,3-1 0 0,-2 1 3 0,2-3-4 15,-2 0 2-15,0 1-1 0,3-2-2 0,-1 3 4 16,-1-1 1-16,-1-1 5 0,0 0-7 0,1 2-2 16,-1 2 1-16,-1-2-2 0,3 4-1 0,-2-4 4 15,-1 2-2-15,0 1 0 0,1 0 1 0,-1-3 2 0,2 3-4 16,-1 1 4-16,0-2-4 0,-1 5 1 0,0-6 0 16,0 2 0-16,0 0 4 0,0-1-4 0,-1-2 0 15,1 2 1-15,-1 2-3 0,1-4 0 0,-2 2 0 16,1 2 3-16,0-3-1 0,-2 1 4 0,3 2-3 15,-1-4 2-15,1 5 0 0,0 2-5 0,-2-7 5 16,2 7-3-16,-1-8 1 0,1 6 2 0,0 2-2 16,-6-5 0-16,2 3 1 0,4 2 2 0,0 0-4 15,3-8 0-15,-3 8 1 0,-3-2 3 0,3 2-3 16,0 0 1-16,0-5 0 0,0 5-5 0,0 0 6 0,-1-5-4 16,1 5 2-16,0 0 0 0,0-5-3 0,0 5 5 15,0 0 0-15,0 0-1 0,0-4-4 16,0 4 1-16,0 0 2 0,0 0 0 0,0 0-2 0,0 0 3 15,0 0-3-15,0 0 3 0,0 0-4 0,0 0 3 16,0 0-1-16,0 0 0 0,0 0 1 0,0 0 0 16,0 0 2-16,0 0 0 0,0 0-2 0,-1-3 2 15,1 3-1-15,0 0-1 0,0 0 2 0,0 0-2 16,0 0 0-16,0 0 2 0,0 0 2 0,0 0-5 0,0 0 6 16,0 0-5-16,0 0 5 0,0 0-7 15,0 0-2-15,0 0 4 0,0 0-2 0,0 0 1 0,0 0-4 16,-7 10 5-16,7-5-5 0,3 0 4 0,-3-1-1 15,1 1 2-15,-1 2 0 0,0 0-3 0,0 0 2 16,1 4 1-16,-1-4 3 0,2 7 1 0,-2-5-4 16,0 2 1-16,1 0 1 0,-2-2-6 0,1 0 2 15,0 0-2-15,0 3 4 0,0-3-1 0,0 2 1 16,1 1 2-16,-1-2 5 0,1-1-5 0,-2 0 0 16,2 1 2-16,-1 0 1 0,0-1-2 0,3 2-2 0,-3-5 1 15,0 3 0-15,1 1 0 0,-1-4 0 16,0 1 1-16,0-1-5 0,0 0-1 0,0-1 4 0,0 0 2 15,0-2-1-15,3 1 1 0,-3-4-2 0,0 5 0 16,0-5 5-16,0 4 0 0,0-4-3 0,-3 4 2 16,3-4-1-16,0 0 9 0,0 0-7 0,0 0-1 15,0 0-18-15,0 0-35 0,0 0-40 0,0 0-58 16,0 0-98-16,6-14-264 0,-5 9 117 0</inkml:trace>
  <inkml:trace contextRef="#ctx0" brushRef="#br0" timeOffset="26182.3">17034 10043 54 0,'0'0'89'0,"0"0"-8"0,0 0-13 15,0 0-1-15,0 0-4 0,0 0-3 0,0 0-1 0,0 0-6 16,0 0-3-16,0 0 1 0,0 0 1 0,0 0 0 16,0 0 3-16,0 0-6 0,0 0 4 0,0 0-3 15,0 0-6-15,0 0 1 0,0 0-3 0,0 0 1 16,0 0-5-16,0 0-4 0,0 0-3 0,0 0 0 15,0 0-2-15,0 0-4 0,0 0-7 0,0 0 1 16,0 0-5-16,0 0 3 0,0 0-3 0,0 0-3 16,0 0 0-16,0 0-2 0,0 0-3 0,3 12 2 15,-3-7-2-15,1-1-5 0,0 3 1 0,-1-4 1 16,2 5 2-16,-4-1-2 0,4-2 0 0,-2 2-2 0,1 2 4 16,-1-2-4-16,0-3 0 0,1 4 1 15,-1-4-3-15,3 1 11 0,-1 0-10 0,-2-1 6 16,0 0-6-16,0 0-2 0,0-4 6 0,0 6-5 0,-5 0 2 15,5-2-2-15,3 1 3 0,-1-3-1 0,-2-2-2 16,-2 6 6-16,2-6-6 0,2 4-1 0,-2-2 11 16,0-2 7-16,0 0 7 0,3 3 6 0,-3-3-4 15,0 0 1-15,0 0-2 0,13-4-1 0,-7 1-3 0,0-2-1 16,2 2-3-16,-3-2-3 0,3-2 0 0,-3 0-2 16,5-1-2-16,-2 1 2 0,-3 0-2 15,0 1-4-15,-1 1 4 0,2 1-2 0,-3 0-1 0,-2-2-1 16,3 4 2-16,-3-2-3 0,3 1-1 0,-4 3 3 15,3-4 0-15,-1 0-3 0,-2 4-3 0,3-2-1 16,-3 2 2-16,0 0-6 0,0 0 3 0,0 0 1 16,0 0 0-16,0 0 0 0,0 0 2 0,0 0-3 15,4 8 0-15,-2-5 0 0,-2-3 2 0,-2 7 2 0,4-1-6 16,-2-2 6-16,0 2 0 0,0-1-2 16,0-2 1-16,0 2-1 0,0-1 1 0,4-1-1 0,-3 2 1 15,2-1 0-15,-3-4 14 0,5 4 4 16,-5-4-4-16,6 0 2 0,-6 0-3 0,9-1 0 0,-2-2 0 15,-2 1-2-15,0-1-1 0,0 1-5 0,1 0 0 16,1-1 2-16,-2 1 0 0,0 0-5 0,0 0-1 16,2 1-1-16,0 1 4 0,-1-2-5 0,-6 2 0 15,13 2-2-15,-7-1 2 0,0-1-2 0,0 2-2 16,-2 0 4-16,1-1 3 0,-1 0-1 0,-4-1-1 16,5 3 0-16,-5-3-2 0,5 0 6 0,-5 0-1 15,0 0-5-15,0 0 6 0,9 0-2 0,-9 0 0 0,4-3 0 16,-4 3 1-16,4-5 0 0,-3 3-4 0,-1 2 0 15,3-4 0-15,-3 4 1 0,1-3 0 0,-1 3-2 16,4-3-4-16,-4 3 7 0,0 0 1 0,0 0-4 16,1-4-7-16,-1 4-3 0,0 0-17 0,-9-5-15 15,5 4-22-15,3-4-52 0,-7 3-187 0,3-2-329 16,0-2 146-16</inkml:trace>
  <inkml:trace contextRef="#ctx0" brushRef="#br0" timeOffset="26899.16">17594 10028 123 0,'0'0'130'0,"-22"0"-8"16,22 0-14-16,-5 3 3 0,1-3-13 0,-2 4-6 15,1 1 6-15,-3-1 2 0,-1 0-7 0,-1 3-7 16,2-2-1-16,-1 1 8 0,2 0-9 0,-5-1-3 16,4 2-8-16,1-2-9 0,-1-1-2 0,2 3-6 0,1-3-11 15,1 2-2-15,0-4-4 0,1 3-7 0,2-4 4 16,0 4-9-16,1-5 1 0,-4 7-2 16,3-5 0-16,1-2-2 0,0 0-3 0,3 6-2 0,-3-6 1 15,0 0-6-15,6 1 1 0,-6-1-4 0,0 0 0 16,0 0 1-16,0 0-2 0,13-6-3 0,-10 5 1 15,1-1 0-15,1-1-4 0,-5 3-5 0,7-4 6 16,-2 2-2-16,1-1 1 0,-1 2 2 0,2-1-2 0,0-1 2 16,-3 1-3-16,0 0-1 0,1 0 0 15,0 0 2-15,-1 1-1 0,1-1-1 0,0 0-1 16,-5 2-3-16,5-4 3 0,-5 4-1 0,7-2 2 0,-7 2 0 16,2-2-6-16,-2 2 4 0,0 0 0 15,0 0-1-15,0 0 0 0,0 0 1 0,0 0-6 0,0 0 7 16,-5 10-2-16,5-10 1 0,-5 9-3 0,1-2 4 15,4-2 1-15,-4 2-2 0,3 3 0 0,-2 0-3 16,3 0 3-16,-2-1 0 0,1 1 1 0,1 1-5 16,-4-2 2-16,4 0 0 0,1 3 4 0,-1-2-5 15,0 1 5-15,0-2-3 0,3 2 3 0,-2-3-2 0,1 2 3 16,1-3-1-16,-2-2-3 0,3 1 5 0,0-3-1 16,1 2 1-16,-1-2 1 0,5 1-1 0,-3-4 2 15,2 3-2-15,1-3 1 0,4-3-2 0,-8 2-6 16,5 0-13-16,-3-3-17 0,1-2-30 0,1 0-25 15,-2-2-30-15,-1-2-59 0,0-2-126 0,1 2-328 16,-2-2 145-16</inkml:trace>
  <inkml:trace contextRef="#ctx0" brushRef="#br0" timeOffset="27565.81">17617 10069 62 0,'0'0'150'0,"0"0"-13"0,0 0-2 16,-1-5-17-16,1 5-8 0,0 0-6 0,0 0-13 16,0 0-7-16,0 0-8 0,0 0-9 0,0 0-5 15,0 0-8-15,0 0-10 0,0 0 5 0,0 0-3 16,0 0-8-16,0 0-4 0,0 0-5 0,0 0 4 16,0 0-9-16,0 0-3 0,15 5-3 0,-15-5 1 15,1 5 0-15,1 0-2 0,-2 0 0 0,1 0-3 16,0-1-1-16,0 4-1 0,1-3-3 0,-2 4-1 0,1-2 1 15,0 2-4-15,-1-3 1 0,3 1 2 0,-2-1 1 16,2-1-1-16,-2 0-3 0,0-1 0 0,4 1 5 16,-1-1 5-16,-1-1 3 0,0-3-1 0,3 2-4 15,-6-2 1-15,12-4-3 0,-5 2-1 0,2-3-1 16,-3 2-2-16,1-1 0 0,1-2 0 0,1-1 1 16,-1 4 0-16,1-2-3 0,-4 3-4 0,0-2 4 15,3 0-2-15,-4 1 1 0,-2 2-2 0,-2 1-4 0,5-3 2 16,-5 3 2-16,0 0-1 0,7 0-3 0,-7 0 0 15,0 0 1-15,6 5 0 0,-3-2 1 16,-3-3-2-16,1 5 4 0,-1-2 3 0,5-1-3 0,-1 1-2 16,0-2 0-16,1 2 1 0,0 0 1 0,0-2-1 15,4 0 0-15,2 2 2 0,0-3 0 0,0 0-2 16,1 1 0-16,-2-3-1 0,3-1-10 0,-6 2-5 16,5-2-6-16,-1 0-8 0,-3 2 4 0,-1-2 1 15,0 0 0-15,2 1 6 0,-4-1 2 0,-1 0 3 16,0-1 0-16,-2 1 3 0,1 1 5 0,1-1 3 15,-3 1 9-15,2-3 2 0,-3 5 7 0,1-4-1 0,-1 4 6 16,2-6-2-16,-2 1-6 0,0 5 1 0,-2-4-3 16,2 4 2-16,-4-5-4 0,0 1-6 0,3 1 7 15,-3 1-6-15,4 2-1 0,-8-3 1 0,5 1 3 16,3 2-3-16,-10 0 3 0,10 0-7 16,-7 0 2-16,7 0-1 0,-8 0 2 0,8 0 0 0,-5 2-3 15,1 1 0-15,-2-1 0 0,2 5 3 0,2-4 1 16,-1 2 2-16,-1 2 6 0,2 0 0 0,0 0-3 15,4 0 1-15,-2 1 4 0,2 0-1 0,0 1 1 16,0 0-1-16,1 1 1 0,3 0-6 0,-1-2 7 16,1 1-7-16,-3-2 4 0,6 0-1 0,0 2-4 0,1-3 5 15,-1 0-13-15,3 1-27 0,-2-2-58 0,0-4-52 16,-1-1-175-16,4 2-339 0,-3-4 151 0</inkml:trace>
  <inkml:trace contextRef="#ctx0" brushRef="#br0" timeOffset="29218.01">18607 9871 92 0,'0'0'126'0,"0"-7"-12"0,0 7-8 16,0-4-7-16,0 4-6 0,-4-5 5 0,4 5-16 16,0-4-5-16,0 4-2 0,-1-4-6 0,1 4 0 15,-2-4-1-15,2 4-9 0,0 0-3 0,-4-5-5 16,4 5-4-16,-7-3-8 0,7 3-1 0,-9-3-4 16,4 3-4-16,-2 0 2 0,-2 0-11 0,-2 0 0 15,2 0-2-15,-2 3-3 0,0-1-3 0,-2 0 0 16,0 2-1-16,1 2-3 0,-1 1-1 0,1 1 4 15,0 1-4-15,-2 1-5 0,4 4 2 0,1 0 2 0,5 1 0 16,3-2 2-16,2 2-2 0,3 1-1 0,5-1 9 16,0 1-7-16,4 0 1 0,2-2-2 0,8 4-1 15,-1 2 1-15,0-7 1 0,-5-1-4 0,4 4-3 16,-2-5-6-16,-6-2-10 0,2-1 5 0,-6-2-2 16,0 2 3-16,-4-3 4 0,-1-1 0 0,-3 1 0 15,-1-2 1-15,0-3-2 0,-5 7-1 0,0-2 5 16,-4-1-5-16,-4-3 1 0,2 3 0 0,-4-4 6 0,2 3 0 15,-1-1 0-15,0 2 1 0,1-1 4 0,1-2 1 16,0 2 8-16,0-2 10 0,2 2-7 0,1-2 7 16,3-1-6-16,-1 3-2 0,2-2-5 0,5-1 3 15,-8 1-5-15,8-1 4 0,-6 6-2 0,6-6-6 16,-5 0 3-16,5 0 2 0,-3 4-1 0,3-4-1 16,-1 3-22-16,1-3-33 0,0 0-26 0,0 0-48 15,8 6-160-15,-8-6-302 0,7 0 134 0</inkml:trace>
  <inkml:trace contextRef="#ctx0" brushRef="#br0" timeOffset="30415.51">18868 10133 11 0,'-8'-4'141'0,"8"4"-10"0,-2-4-11 0,2 4-11 0,-4-3-3 16,4 3-9-16,-4-2-7 0,4 2-8 0,-8-2-4 15,8 2-6-15,-5-3-7 0,0 3-8 0,5 0-6 16,-10 0-5-16,10 0-2 0,-13 2 1 0,4 1-5 16,4 0-5-16,-5 1-1 0,1 1-5 0,-1 0-2 0,3 1 0 15,-2 0-2-15,2 1-2 0,-1 1-4 16,2-1-2-16,0-2 2 0,4 1 5 0,-2 1-2 16,3-2 2-16,-2 0-1 0,3 2 0 0,3-3-3 15,-2 1-1-15,3-3-2 0,0 3 0 0,1-5-1 0,1 0-2 16,1 2-6-16,-7-2 6 0,18-2-8 0,-8-1 4 15,1 0-1-15,-2 1 2 0,0-2-8 0,1 1 1 16,-1-2 1-16,-1 2 3 0,-3 1-4 0,1-1 3 16,1 2-2-16,-5-2-4 0,-2 3-4 0,8 0 5 15,-8 0-7-15,0 0 8 0,9 3 0 0,-9-3-3 16,4 4-2-16,-3-2 6 0,-1 2-4 0,3 0 6 16,-2-1-9-16,-1 1 5 0,1-1-1 0,2 2-1 0,-3-5 3 15,6 4-1-15,-2-3-2 0,0 0 4 16,5 0-4-16,-1-1 1 0,-8 0-3 0,15-2 3 0,-5-1 1 15,-2 1-4-15,1-1 2 0,-4-2 1 0,2 1 0 16,0-1 0-16,1-3-2 0,-3 1 1 0,0-2-2 16,0 0 5-16,-3 1 1 0,0-2-3 0,0-1 3 15,-2-1-2-15,0-1-5 0,0 1 2 0,0-5 2 0,2 4 0 16,-4 1-2-16,2 0 5 0,0 0-3 16,0 3-1-16,0-3 1 0,0 4 1 0,-2-2-1 15,2 3 2-15,-2-2 2 0,2 2-1 0,0 2 6 0,-1 0-6 16,1 0-1-16,0 0-1 0,0 0 3 15,0 5-5-15,-1-4 0 0,0-1-1 0,1 5 5 0,0 0-4 16,0 0 0-16,0 0 0 0,0 0-2 0,0 0 2 16,0 0 2-16,0 0-2 0,-9 12 0 0,6-9 1 15,-1 3 2-15,0 0-5 0,-1 1 4 0,1 0-4 16,2-2 3-16,-4 2-2 0,2 2 0 0,0-1 3 16,0-1 1-16,3 0-4 0,-2 4 4 0,2-2-3 15,0 0-5-15,1 3 7 0,0-4 1 0,0 4-3 16,2-1 3-16,-1-1 3 0,3 0-5 0,0 0 4 15,0-1 0-15,1-1 0 0,4 2-7 0,-1-3 4 0,-1 1 5 16,5-2 3-16,1 4-1 0,-2-5-1 0,3 0 1 16,-1-3-3-16,2 1 0 0,3 1 2 0,-4-4 0 15,-1 0-5-15,6-1 3 0,-5 1 1 0,0-3-3 16,-2 0 3-16,2 0-1 0,-5-4-3 0,0 2-3 16,2-2 4-16,-2 0-2 0,-5 0-1 0,1 2-1 15,-1-3 1-15,0 4-6 0,-2-4 8 0,0 2-1 16,0 0-1-16,-1 1-4 0,-1 1 4 0,0 1 4 0,0 3-4 15,-3-5-2-15,3 5 1 0,-7-4-1 16,7 4 1-16,-5 0 2 0,5 0 0 0,-11 0-4 0,11 0 4 16,-13 2-3-16,8 0 2 0,1-1-2 0,-1 0-4 15,5-1 3-15,-7 5 0 0,4-4 1 0,-1 3 0 16,-1 0-2-16,3 0 3 0,1-1 0 0,-1 2 0 16,2 0 3-16,-2 1-3 0,2 0 0 0,2 0-2 15,-1 1 3-15,0 3-3 0,2-2 6 0,2-1-2 16,-1 0 4-16,1 3-1 0,2-3 0 0,1 0-2 15,1 1 3-15,1 0-5 0,1-3 4 0,1 1-11 16,1-1-23-16,-4-3-32 0,5 0-43 0,-1-2-66 16,-2 0-137-16,1-2-331 0,-2-2 147 0</inkml:trace>
  <inkml:trace contextRef="#ctx0" brushRef="#br0" timeOffset="30801.81">19432 10064 77 0,'-7'1'134'0,"-1"3"-10"0,0-2-8 15,1 1-7-15,-1 2-6 0,1 2-12 0,0-2-1 0,1 3-16 16,2-1 3-16,3-1-6 0,-2 2-6 0,3-1-3 16,2 3 0-16,0 0-5 0,2-1-15 0,2 1 1 15,2 0-2-15,-3-1-10 0,3 1-1 0,0 1-3 16,0-2-3-16,0 0 1 0,-1 0-3 0,0-1-2 16,-2 0-2-16,0-1-7 0,-5-2 6 0,2 1-4 0,0-1-3 15,-2 0 1-15,0-3 2 0,0 2-2 16,-2 0 5-16,2-4 4 0,-4 5-4 0,-1-3 10 0,4 1-4 15,1-3 0-15,-6 3-1 0,3-2-2 0,-1 2-2 16,4-3-3-16,-4 2-1 0,4-2 5 0,-5 3-7 16,2-1-10-16,3-2-24 0,-6 3-34 0,6-3-44 15,-7 2-195-15,7-2-321 0,0 0 141 0</inkml:trace>
  <inkml:trace contextRef="#ctx0" brushRef="#br0" timeOffset="32184.31">19867 9801 53 0,'3'5'135'0,"-1"2"-8"15,0 0-17-15,0 3-12 0,1 2 8 0,-1 3-4 16,2 2-13-16,-1 8-5 0,-1 0-11 0,0 2 5 16,-2-1-3-16,0-6-6 0,-2 5 2 0,0-7-14 15,2 2-4-15,-2-2-2 0,1 0-2 0,1 1-1 0,-2 1-5 16,2-3-5-16,0-1-2 0,-2-3-6 0,2-1 3 16,-2-2-7-16,2-2 2 0,2 3-4 0,-2-5-1 15,0 1-5-15,0-2-1 0,-2-1 2 0,2 0-2 16,0-4 9-16,0 5 8 0,0-5-6 0,0 0-3 15,0 0 0-15,0 0-5 0,-7-12-1 0,2 4-15 16,3-1-11-16,-2-5-12 0,0-3-11 0,-1-7-3 16,-2-1 1-16,2-1-10 0,0-1 7 0,0 1 3 0,-1 1 1 15,1-1 1-15,2 6 8 0,0 1 5 16,2 2 4-16,0 2 6 0,1 4 3 0,1 0 0 0,2 0 1 16,1 0-1-16,1 2 0 0,3 2 3 0,3 2 0 15,-2 0 2-15,2 1 1 0,2 1-2 16,-1 2 4-16,5 0-6 0,-4 2-1 0,1 2-2 0,-2-2-1 15,-2 3 8-15,-1-1-11 0,-4 2 11 0,0-3-8 16,-1 4 5-16,-4-1 3 0,0 3-2 0,0-3 3 16,0 5 2-16,-2-3 5 0,-2 5 2 0,0-7-2 15,0 2 4-15,-1-1-1 0,1-1 7 0,-1 4 3 0,1-4-5 16,0 0 1-16,0 0-4 0,2 0 1 0,-6 0-1 16,5-1-2-16,-3 1 1 0,2 0-5 15,-1-1 4-15,0 0-6 0,1 2 1 0,-1-3 2 0,2 1-1 16,-1 0-2-16,1 0 3 0,1 0-2 0,0-1-1 15,2-3-12-15,4 6 3 0,-1-3-6 0,3 0-11 16,2-2-1-16,-1-1 1 0,5 0 0 0,-1 1 3 16,2-1 3-16,-1 0-2 0,-1 0 5 0,3 3 1 15,1-3 2-15,-4 0 0 0,0 1 1 0,2 2 1 16,-1-1-3-16,-1 1-4 0,-3 2 6 0,-2-2-6 16,2 4 13-16,-2-2-10 0,-1 0 3 0,0 4 5 0,-1-1-2 15,0 2 4-15,-3 1 0 0,1 0-3 16,0-2 0-16,-2 3 2 0,2-3 3 0,0 0 0 15,0 2-4-15,2-4 6 0,-2 0-5 0,-2-2-4 0,0 0 8 16,2 0 3-16,-2-1 14 0,0-4 15 0,1 5 10 16,-1-5 9-16,0 0 1 0,0 0-5 0,0 0-8 15,0 0-2-15,0 0-6 0,0-17-1 0,-1 10-6 16,1-2 1-16,0 1-12 0,0-1 5 0,0 1-2 0,-2 2-1 16,2-1 1-16,2 1-8 0,-4-1 3 0,4 2-5 15,2 0-5-15,-3 0 1 0,3 0 2 16,1 1 1-16,4 1-1 0,-4 0-2 0,7 1-1 0,-2-2 2 15,0 3-8-15,2-1 5 0,-1 0 2 0,1 4-3 16,-3-2-2-16,0-2-3 0,0 4-7 0,-3-2 0 16,0 0 1-16,1 0-10 0,-1 2 7 0,-6-2-5 15,10 1 5-15,-7 0 0 0,-3-1-1 0,3 3-1 16,-3-3 1-16,0 6 4 0,0-6-1 0,-2 5 3 16,-2-1-1-16,1-1 1 0,-1 2 1 0,2 1 0 15,-2-1-3-15,0 0 0 0,0 1 2 0,1-2 4 16,3 3-5-16,0-2 5 0,0 1 5 0,1 0-7 15,1-1 3-15,-1-1 3 0,2 2-2 0,-1-2-1 16,3 1 1-16,-1-1-2 0,1 2 4 0,-2-4-1 0,2 0 2 16,1 0-7-16,-4-1 7 0,-2-1-2 0,0 0-1 15,7 2 0-15,-7-2 2 0,6 0 1 0,-6 0 0 16,8-4-4-16,-6 1 2 0,0 1-1 0,3-1 3 16,-2-1-1-16,2 0-1 0,1 0 1 0,-5 0 7 0,3-1-3 15,-2 1 2-15,0 0 6 0,-1-1-4 16,-1-2 1-16,3 2 2 0,-3 0 1 0,-3-2-1 15,0 2-1-15,1-2-3 0,-3 2-4 0,-1-2 2 0,-2 2 3 16,1 0-9-16,-4 1 2 0,1 1 2 0,0 0 2 16,2 1-8-16,0 2-18 0,-2-3-18 0,3 3-31 15,0 0-56-15,7 0-39 0,-11 3-169 0,4-3-358 16,7 0 158-16</inkml:trace>
  <inkml:trace contextRef="#ctx0" brushRef="#br0" timeOffset="32748.28">20419 10033 123 0,'0'0'158'0,"0"0"-26"0,0 0-11 16,13 7-24-16,-9-4-1 0,0 3-1 0,-3 2-19 15,0 4-1-15,1-3-10 0,-2 4-4 0,3-1-6 16,-4 3 1-16,2 2 1 0,1 2-1 0,-4-1-5 16,1 0 0-16,1 7-1 0,0-4-5 0,0-1 0 0,4 5 2 15,-2 0-7-15,1-5-4 0,0-1-1 16,-1 2-2-16,1-3-6 0,-1 3 0 0,3-4-6 0,-2-1-4 16,2 0-2-16,-3-1-1 0,1-4 4 15,-2-1-3-15,1-3-7 0,-1-1 7 0,0 1-3 0,1-3 1 16,-2 1 14-16,-2-2 15 0,2-3-5 0,0 0-1 15,0 0-6-15,0 0-1 0,0 0-1 0,0 0-2 16,-5-20-7-16,4 11-4 0,-1-8 3 0,2 2-5 16,0-4-14-16,-2-8-15 0,-3 3 4 0,1-2 1 15,-2-1-2-15,2 0 1 0,0 10 3 0,1 0-2 0,1 0 2 16,1 0-2-16,-1 5 3 0,1 3-1 16,1-3 7-16,-2 4 2 0,-1 0 3 0,3 3-2 15,-1-2 0-15,1 3-4 0,2 0 6 0,3 1 0 0,-1 0-3 16,1 1-1-16,2 0 1 0,-1 2 1 0,3 0-7 15,-1 2 6-15,-2-2-2 0,-1 1 4 0,0 1-6 16,0 1 3-16,-1-1 0 0,-1 2-1 0,-1-1-1 16,0 2 1-16,-4-1 4 0,0 0-1 0,-2 2-2 0,1 0 0 15,-3-2 2-15,0 1-1 0,-2 2 1 16,1-5 2-16,-3 5 0 0,4-5-4 0,0 2-3 16,-2-1 3-16,2-2 2 0,0 3 0 0,0-3 3 0,6-1-2 15,-5 5-2-15,2-3 5 0,3-2-8 0,-2 3-20 16,2-3-28-16,-3 4-32 0,3-4-86 0,0 0-136 15,0 0-331-15,18-9 146 0</inkml:trace>
  <inkml:trace contextRef="#ctx0" brushRef="#br0" timeOffset="33060.78">20634 10164 131 0,'-9'0'153'0,"9"0"-12"0,-9 3-17 15,5-2-15-15,-1 3-2 0,-3 0-2 0,3-2-15 16,0 5-11-16,1-2-2 0,2-1-7 0,-1 2 2 16,-1 0-2-16,3-1-8 0,1 0 0 0,-3 1-4 15,6-2-3-15,-3 1-5 0,5 1-5 0,-1-2 0 16,1-1-7-16,4 1-4 0,-1-1 0 0,-2-3-6 16,2 0 3-16,1 0-2 0,-3-3-8 0,1 0-2 15,0-1-3-15,-2 0 2 0,-1-2-6 0,1-1 2 16,-2 0-3-16,-1 0 1 0,-2 2-4 0,-1-2 8 15,1 2-4-15,-3-2 2 0,0 2-3 0,-4 0 3 16,1 1-2-16,0 1-1 0,-1 1-1 0,1 1 0 0,-2-1-8 16,2 2 5-16,6 0-5 0,-12 0-15 0,12 0-18 15,-4 5-31-15,-2-3-30 0,6-2-80 0,0 0-126 16,0 0-321-16,14 5 143 0</inkml:trace>
  <inkml:trace contextRef="#ctx0" brushRef="#br0" timeOffset="33519.33">20824 10100 77 0,'0'0'156'0,"-6"-4"-12"0,6 4-15 0,-8 3-19 16,8-3-6-16,-9 2-8 0,6 0-4 0,1 1-5 15,1 3-7-15,-3 0-2 0,4-2-9 0,-3 4-6 16,3-3-3-16,0 2 2 0,0 0-6 0,3 0-2 15,-3 1 0-15,5 1-11 0,-1-1-1 0,1 0-3 16,5-2-3-16,-2 2-3 0,1-1-5 0,1-2 1 16,-1 2-3-16,-1-2-2 0,0-3-5 0,-2 2-1 0,-1-1 1 15,-1 1-4-15,0-3-6 0,1-1 2 0,-3 3-1 16,-2-3-3-16,6 4 3 0,-6-4 0 0,0 3 4 16,0-3-1-16,-2 5 1 0,2-5 3 0,-5 4-6 15,3-2 4-15,0 1-1 0,2-3-3 0,-6 3 1 16,3-1-1-16,3-2-4 0,-5 3-2 0,5-3-6 15,0 0 11-15,0 0 0 0,-3 4-2 0,3-4-1 16,0 0 3-16,0 0-4 0,0 0 5 0,0 0-5 0,0 0-1 16,16-2-1-16,-10 2 2 0,-6 0-4 15,10-3 3-15,-4 2-3 0,-6 1 0 0,9 0 3 16,-9 0-1-16,5-1-2 0,-5 1 1 0,0 0-5 0,6 1 2 16,-6-1-2-16,5 2 3 0,-2 2 1 0,-3-4-1 15,2 2-2-15,-2-2 1 0,2 3-7 0,-2-3 9 16,3 3-2-16,-1 0 2 0,-2-3-3 0,2 4 4 15,-2-4-8-15,3 2 4 0,-3-2-32 0,0 0-31 16,0 0-48-16,6-7-228 0,-4 1-366 0,1 0 162 16</inkml:trace>
  <inkml:trace contextRef="#ctx0" brushRef="#br0" timeOffset="33668.68">20937 10045 53 0,'0'-2'235'0,"0"2"-15"0,-2-7-22 0,2 7-17 15,0 0-21-15,3-4-14 0,-3 4-16 0,0 0-13 16,0 0-13-16,10 3-9 0,-6 2-9 0,1-2-26 16,-3 1-51-16,1-1-73 0,2 2-62 0,-3-3-142 15,0 2-289-15,2-1 127 0</inkml:trace>
  <inkml:trace contextRef="#ctx0" brushRef="#br0" timeOffset="33998.44">21123 9975 21 0,'0'0'157'0,"0"0"-17"0,0 0-18 15,0 0-8-15,0 0-10 0,4 10-4 16,-3-5-9-16,-1 2-3 0,2 0-5 0,-1 3-12 15,-1-2-2-15,0 2 5 0,-1 1 0 0,1 2-8 0,-2 0-4 16,4 2-3-16,-2-4-3 0,0 5-9 0,1 0-1 16,-1 1-6-16,3-1-3 0,-3 0-4 0,1-2-2 15,1 2-2-15,1 0-2 0,-2-1-5 0,3-3-2 16,-3-1-1-16,0 1 1 0,-1-1-4 0,-1-4-1 16,0 2-1-16,1-2-1 0,-1-2-3 0,-4 2-4 15,2-4-14-15,-2 2-18 0,2-3-13 0,0-2-18 16,3 0-23-16,0 0-42 0,-17-2-20 0,12-2-112 15,1-1-275-15,-1 2 121 0</inkml:trace>
  <inkml:trace contextRef="#ctx0" brushRef="#br0" timeOffset="34225.08">21075 10282 385 0,'-1'-4'61'16,"1"-2"6"-16,1 2 3 0,0-3 8 0,-1 2-3 0,4 2-9 15,2-1-1-15,2-2-8 0,0 2 8 0,1 1 0 16,2-1-2-16,-1 0 2 0,2 2-6 0,-1 0 4 16,2 0-2-16,2 2-1 0,2 0 2 0,-6 0-6 15,2 0-6-15,1 0-7 0,-5 2-3 0,-1-2-1 16,-3 3-3-16,1-1-5 0,1 1-7 0,-3 2 1 15,-2-1-4-15,2 0 0 0,0 2-3 0,-1-1-4 16,-2-1-2-16,0 3 3 0,5-3-5 0,-4 3 1 16,-2-4-7-16,1 1 3 0,0 0-2 0,0 0 0 0,-1 0 0 15,0-4 0-15,2 5 3 0,-1-2-1 16,-1-3 1-16,0 0 4 0,-1 6-4 0,1-6-3 0,0 0 5 16,-8 0 0-16,8 0-13 0,0 0-30 15,-14-5-36-15,10 1-59 0,-5-2-176 0,5-1-328 0,-2 0 145 16</inkml:trace>
  <inkml:trace contextRef="#ctx0" brushRef="#br0" timeOffset="34389.35">21251 10094 53 0,'0'0'166'0,"18"5"-16"0,-13-4-13 16,0 0-12-16,2 2-10 0,-1 1-14 0,2-1-16 15,-2 3-33-15,-1-3-41 0,2-1-40 0,-2 3-132 16,0-1-175-16,2 0 77 0</inkml:trace>
  <inkml:trace contextRef="#ctx0" brushRef="#br0" timeOffset="34881.69">21449 10190 89 0,'-5'3'163'0,"5"2"-3"0,-4-1-16 0,4 1-8 0,-1-1-2 16,1 1-6-16,0 1-4 0,1-4-6 0,-1 3-9 16,4-1-9-16,-3 0-9 0,3 0-5 0,1-2-6 15,-1 0-8-15,1-1-4 0,-1 1-8 0,-4-2-8 16,13-2-4-16,-7 0-4 0,-1-1-5 0,2 1-4 16,-1-4 1-16,-1 0-12 0,3 1-7 0,-3-6-4 15,-1 2-1-15,0 0-4 0,-2 0 0 0,-2 1 1 16,3 3 1-16,-3-2-2 0,1 2-2 0,1 0-1 0,0 1-1 15,-2-2 0-15,2 5 2 0,-2 1-1 0,2-5 3 16,-2 5-4-16,4-1 0 0,-4 1-5 16,0 0 3-16,0 0 1 0,15 2-1 0,-11-1 1 0,3 2 2 15,0-2-1-15,0 2-1 0,4 0 0 0,0 1-1 16,-2-2 0-16,-2 1-4 0,1-1-2 0,-2 1 7 16,0 0-4-16,-3-1 2 0,3 1-3 0,-5 1 0 15,3-2 0-15,-3 2 2 0,-1 2-4 0,-5-1-2 16,4 0 9-16,-2 0-3 0,2-1 0 0,-1 0 0 15,0 0-1-15,2-4 1 0,0 7 2 0,0-2 3 16,4-1-2-16,-3-2-1 0,3 2-3 0,2-2 5 0,2-1-8 16,1 0 7-16,4-1 1 0,-3 2 2 0,2-2-7 15,-1 1 2-15,5-1 1 0,-5 0 1 0,-2 1 2 16,1-1-3-16,-3 0 0 0,0 1-1 0,0-1 0 16,-7 0 0-16,7 2-1 0,-7-2 0 0,5 1-2 15,-5-1 1-15,2 2-2 0,-2-2 2 0,0 5 2 16,0-5-1-16,-2 9-5 0,1-6-38 0,0 1-28 15,1 2-32-15,0-6-57 0,0 5-163 0,1-1-349 16,-1-4 155-16</inkml:trace>
  <inkml:trace contextRef="#ctx0" brushRef="#br0" timeOffset="35057.12">21985 10317 242 0,'0'0'235'0,"0"0"-28"16,0 0-15-16,0 0-22 0,0 0-20 0,0 0-11 15,-12 4-46-15,12-4-66 0,0 0-111 0,4 5-145 0,-4-5-248 16,0 0 111-16</inkml:trace>
  <inkml:trace contextRef="#ctx0" brushRef="#br0" timeOffset="35899.83">23034 9847 49 0,'0'0'138'0,"5"-4"-5"0,-4 1-6 16,3 1-2-16,-4 2-13 0,3-5-7 0,-3 5-12 0,6-3-10 16,-2 1-4-16,-4 2-11 0,5-2-6 0,-5 2 0 15,4-1 5-15,-4 1-6 0,3-2-7 0,-3 2-8 16,0 0-4-16,0 0-5 0,4 5-1 0,-4 0-6 15,0-5-1-15,-2 10-3 0,0-3-6 0,1 3 4 16,0 2-2-16,-2-2-5 0,2 10 1 0,0-3-3 16,-1 0 1-16,4 1-2 0,-2 0 0 0,1 0-1 15,3 2-1-15,0-2-3 0,0-2 0 0,-1 0 1 0,3-2-4 16,-1 3 3-16,-2-7-1 0,3 0-2 0,-4 0-6 16,1-2 11-16,1-2 0 0,-2-2-4 15,3 1 0-15,-1-2 3 0,0-1-3 0,2-1-1 0,-6-1 3 16,9-3-2-16,-4-1-2 0,4-2 2 0,-2-2-3 15,-4-3 1-15,3 1-4 0,1-5 0 0,2-1-4 16,-1 0 9-16,-2-2-4 0,3-6-1 0,0 2 1 16,0-3-1-16,-4 9-1 0,4-1 3 0,-4 2-1 15,2 5 0-15,-2-1-1 0,0 1 3 0,0-1 7 16,0 5-3-16,-1-2-6 0,0 4 1 0,1 0 3 16,0-1-6-16,-1 2 5 0,0 1-2 0,1-1 1 15,0 0-3-15,0 3 0 0,-5 0 2 0,9 0-3 0,-9 0-2 16,9 3 1-16,-4-1-5 0,-1 3 7 0,0 0 1 15,1 0-2-15,-3 0-3 0,0 2 3 0,0 2-1 16,0 1-1-16,-2 6 4 0,1 2-4 0,-1-2 0 16,0 4 2-16,-1-4 5 0,-1 2-1 0,2 0 0 15,-4 0 0-15,4-1-1 0,0 0-3 0,-1-7 2 16,2 2 3-16,-1 0-2 0,0-3 2 0,0 1 0 16,0-3-4-16,0-1 1 0,0-2 3 0,0 1-2 15,2 0 6-15,-2-5 2 0,0 5 5 0,-2-2 7 16,2-3-5-16,2 4 7 0,-2-4-3 0,0 0-5 0,0 0-5 15,0 0 4-15,0 0-8 0,16-5-31 0,-11 4-30 16,-5 1-39-16,8-4-64 0,-5 2-171 16,4 0-355-16,-2-1 157 0</inkml:trace>
  <inkml:trace contextRef="#ctx0" brushRef="#br0" timeOffset="36381.91">23685 9842 96 0,'-2'-4'126'0,"2"4"-15"16,-9 0-5-16,1 0-13 0,-6 0-10 0,1 1-5 15,-1 0-6-15,4 1-9 0,-4 0 4 0,1-2-13 16,4 3 2-16,-3 0-9 0,4-1-12 0,0 1 3 16,2-1 5-16,-2 1-7 0,2-2 1 0,1 3 0 15,1 0-5-15,1 3 3 0,2-5-3 0,0 5 4 16,3-2 1-16,2 4-9 0,1 2 2 0,2-2-4 0,1 1 1 16,3 2-1-16,0 1-3 0,3-2-6 0,-3 0-3 15,0-2-1-15,-1-1-2 0,-2-1 0 16,-2 2 1-16,-2-4-3 0,5 2 0 0,-5-2-4 0,-3 1-1 15,2 0-1-15,-6-1 0 0,3-1-1 0,-1 1 2 16,-3 0-4-16,0 0 6 0,-2 2-8 0,1-2 2 16,-2 2 6-16,3-1-5 0,-1-2 3 0,1 1-4 15,0 0-1-15,1 0 5 0,-1-1-4 0,2-2 5 16,-2 3-7-16,1-2 6 0,1-1-4 0,0 2 2 16,2-4-5-16,-5 4 4 0,4-2 3 0,-3 1 3 15,2 0-3-15,-2 1-2 0,0-2 2 0,1 3-3 0,-1 0-11 16,1-2-32-16,1 1-45 0,-2-1-186 0,4-3-295 15,-3 7 130-15</inkml:trace>
  <inkml:trace contextRef="#ctx0" brushRef="#br0" timeOffset="36964.91">23804 9911 22 0,'0'4'118'0,"-4"3"-5"0,3-3-6 0,-3 6-14 16,0-2 5-16,3 4-10 0,0-1-8 0,-1-1 0 15,1 2-3-15,1 0 2 0,-3 1-6 0,1-1-6 16,0 5-6-16,2-4-6 0,-2 3-2 0,4-4-4 0,0 0-1 16,-2 0-6-16,0 0-4 0,0 0-7 15,0-1 3-15,0-2-6 0,0 0-5 0,0-1 1 16,-2-1-3-16,0-2-6 0,1-1 0 0,1 1-3 0,-1-2 16 16,1-3 6-16,-3 4 5 0,3-4-2 0,0 0-5 15,0 0-1-15,0 0-2 0,0 0-4 0,-10-8-5 16,9 3 2-16,-1-3-6 0,0 0 0 0,1-3 0 15,-1 1 0-15,2-7-3 0,0 2-1 0,0-7 0 16,2-2-2-16,-1-2-1 0,1 0-1 0,4 2 1 16,-4-1-6-16,1 6 1 0,1-1 2 0,-2 5-6 15,3-1 4-15,0 4 2 0,-4 2-1 0,3 0-4 0,0 3 0 16,-4 0 0-16,4 2 3 0,-3 1 0 16,3 0-4-16,0 0 1 0,1 2 2 0,0 1-5 15,0-1 0-15,-5 2 3 0,13 2 1 0,-3-1-8 0,-1 3 3 16,-1-1 3-16,1 1 1 0,1 2 3 0,-1 0-3 15,-1-1 0-15,2 3 1 0,-1 1 0 0,-3-1-4 16,1 0 1-16,-1 2 0 0,-3 0-2 0,-3 2 0 16,1-2 4-16,-4-3 0 0,0 1 0 0,-2 0-2 15,-3 0 3-15,-1-2 2 0,-4-1 0 0,3 0 0 16,-2 0 0-16,-7-1 2 0,1 1-24 0,0 0-57 16,-1-2-106-16,1-2-130 0,-1-1-337 0,8 0 150 0</inkml:trace>
  <inkml:trace contextRef="#ctx0" brushRef="#br0" timeOffset="40056.06">22831 10871 96 0,'-3'3'129'0,"3"-3"-5"16,0 0-11-16,0 0-8 0,0 0-13 0,0 0-5 15,0 0-12-15,0 0-9 0,-4-9 0 0,4 9-9 16,0 0-8-16,0 0-5 0,0 0-6 0,0 0-1 15,-4-2-5-15,4 2 2 0,0 0-9 0,0 0-4 0,0 0 4 16,0 0-3-16,0 0-2 0,0 0-6 0,0 0-5 16,0 0 4-16,0 0-4 0,0 0 5 0,0 0-4 15,0 0 1-15,0 0-1 0,0 0 3 0,0 0-2 16,-2-3 1-16,2 3-3 0,0 0-2 0,-2-4 3 16,2 4-3-16,0 0 3 0,0 0-9 0,-2-3 4 15,2 3 0-15,0 0 4 0,0 0-5 0,-3-4 1 16,3 4-3-16,0 0 2 0,0 0 1 0,-1-4-3 15,1 4-1-15,0 0-3 0,0 0 6 0,0 0-3 16,-2-3 3-16,2 3-3 0,0 0 3 0,0-6-2 0,0 6-2 16,0 0-1-16,0 0 2 0,-4-4-1 0,1 1-1 15,3 3 2-15,-4-5-1 0,2 3 0 0,2 2-1 16,-4-7 4-16,1 4 0 0,1 1-1 0,2 2 1 16,-8-5-3-16,7 3-1 0,-3-1-1 0,3-1 1 15,-2 1 4-15,2-1-1 0,1 4-6 0,-4-6 7 16,0 1-3-16,3 0 0 0,-2-1 3 0,-3-2-4 15,2-2 2-15,-1 3 5 0,1-3-5 0,-1 2 0 16,-3-2-3-16,-2-3 3 0,5 4 4 0,-4-2-8 0,-2-1 6 16,-1-2-4-16,-2 2 1 0,-1 0 3 15,1 0 20-15,-5 0-6 0,-3-1-6 0,-2-2 4 0,0 0 0 16,-1 2-9-16,-2 2 5 0,2-3-5 0,-1 3 5 16,8 3-6-16,-9-2 3 0,7 2-1 0,2-3 2 15,-1 4 1-15,-2 0-2 0,6-1 2 0,-3 2 1 16,5 0 0-16,3 2 11 0,-1-1 3 0,4 0 2 15,1 4 4-15,0-1 3 0,0-3 2 0,3 4-2 16,3 1-3-16,-8-3-2 0,7 0-2 0,1 3-2 16,-6-2-5-16,6 2-2 0,0 0-8 0,-6-1 3 15,6 1 1-15,0 0-1 0,-5-1-2 0,5 1-1 0,0 0-3 16,0 0 1-16,0 0 1 0,0 0-1 0,0 0-2 16,-3-3-2-16,3 3-5 0,0 0 2 0,0 0 0 15,0 0 2-15,0 0 1 0,0 0-2 0,0 0-1 16,0 0 1-16,0 0-1 0,0 0-3 0,0 0-1 15,0 0 4-15,0 0-2 0,0 0-6 0,-1 7 3 16,1-7-4-16,0 0 2 0,0 0-4 0,0 0-2 16,0 0 5-16,0 0-1 0,3 6-5 0,-3-6 5 15,0 0 0-15,0 0-4 0,0 0 4 0,1 4-1 16,-1-4-2-16,0 0 1 0,0 0 3 0,0 0 1 0,0 0-5 16,0 0 8-16,0 0 0 0,0 0-2 0,0 0-9 15,0 0 10-15,0 0 1 0,0 0-1 0,0 0 3 16,0 0 1-16,0 0 0 0,0 0-2 0,0 0 2 15,0 0-1-15,0 0 0 0,0 0-3 0,0 0 4 16,0 0-1-16,0 0-3 0,0 0-3 0,0 0 9 16,0 0-2-16,0 0-6 0,0 0-14 0,0 0-9 15,0 0-27-15,0 0-37 0,0 0-218 0,0 0-336 16,0 0 149-16</inkml:trace>
  <inkml:trace contextRef="#ctx0" brushRef="#br0" timeOffset="41081.72">22256 10395 59 0,'0'0'112'15,"0"0"-9"-15,0 0-7 0,-7 3-10 0,7-3-11 0,0 0 10 16,0 0-1-16,0 0-7 0,0 0 3 15,0 0-5-15,0 0 1 0,0 0-3 0,0 0-4 0,0 0 4 16,8-9-7-16,-8 9 3 0,0-7-7 0,0 7-7 16,0 0-2-16,-1-6-2 0,1 6-6 0,0-4-2 15,0 4-6-15,-2-3-1 0,2 3-4 0,0 0-2 16,0 0-5-16,0 0-6 0,0 0 5 0,0 0-3 16,0 0-2-16,0-5-4 0,0 5 3 0,0 0-1 15,0 0-3-15,0 0-4 0,0 0 4 0,0 0-2 16,0 0-2-16,0 0 0 0,5-3-4 0,-5 3 3 15,0 0-5-15,0 0-1 0,4-1 6 0,-4 1 2 0,0 0 3 16,0 0-3-16,0 0 2 0,0 0-2 0,0 0-1 16,0 0-3-16,0 0 0 0,6-3 0 15,-6 3-8-15,4-2 4 0,-4 2 3 0,0 0 1 0,0 0-4 16,0 0 3-16,0 0-4 0,5 0 2 0,-5 0 0 16,0 0-3-16,0 0 0 0,0 0 1 0,0 0-2 15,0 0 0-15,0 0 0 0,0 0 0 0,0 0-1 16,0 0-1-16,0 0 1 0,0 0 0 0,0 0 1 15,-15 5 2-15,15-5-1 0,-7 1 0 0,3 0 0 16,-3 2-1-16,3-1 3 0,-2 0-3 0,0 1 0 16,1-3 0-16,5 0 0 0,-8 2-3 0,4-2 6 0,4 0 1 15,-4 3-2-15,4-3 2 0,0 0 0 0,0 0 3 16,-9 0 2-16,9 0 0 0,0 0 3 0,0 0-4 16,0 0 1-16,0 0 1 0,0 0-4 0,21-5-3 15,-16 2 0-15,1 3-5 0,-6 0 1 0,13 0 7 16,-7 0-5-16,1 0 1 0,-7 0-3 0,12 0 2 15,-6 3 2-15,-1-3-11 0,-5 0 12 0,10 0 0 16,-5 0-2-16,-5 0 0 0,10 2-2 0,-6-2 4 16,-4 0-3-16,8 3 0 0,-6-2 0 0,-2-1-7 0,7 1 10 15,-2 1-2-15,-5-2-2 0,0 0 2 16,5 2-3-16,-5-2 1 0,0 0-1 0,4 1 0 0,-4-1-7 16,0 0 3-16,0 0 2 0,0 0 2 0,-14 5-1 15,7-5-1-15,1 0 3 0,-2 1-1 0,-2-1 1 16,1 1-4-16,-2 2 1 0,-1-2 1 0,3 3 1 15,-2-2 1-15,1 0 0 0,-1 2 0 0,2-1-1 16,-2 0-3-16,1 2 6 0,1-1 0 0,-1 1 0 16,-1-2 0-16,2 2 1 0,-1-2-4 0,4-1 0 15,-3 2 2-15,-3-1 0 0,2-3 0 0,5 3 0 16,-3-3 0-16,3 1-2 0,-4 0 4 0,9-1 0 0,-9 0 0 16,5 2 0-16,4-2-2 0,0 0 1 15,-9 0 2-15,9 0 3 0,0 0 8 0,0 0-1 0,0 0-3 16,0 0 1-16,0 0-2 0,11-7-2 0,-11 7-5 15,7-3-2-15,-1 3 4 0,-6 0 0 0,8 0-1 16,-8 0-5-16,5-2 5 0,-5 2 0 0,8 0-3 16,-8 0 1-16,5-2 1 0,-5 2-1 0,0 0-1 15,0 0 2-15,10 2-3 0,-10-2 0 0,0 0 0 16,0 0 0-16,4 2 0 0,-4-2 2 0,0 0-5 16,0 0 3-16,0 0-2 0,0 0 5 0,0 0-2 15,4 3-5-15,-4-3 4 0,0 5-1 0,3-3-6 0,-3-2 3 16,0 6 3-16,1-2 1 0,0 0 5 15,-1 2-5-15,3 1 0 0,-2 0 1 0,2 0-2 0,-2 3 2 16,0 1 0-16,3-1 3 0,0-1-3 0,-2 2 0 16,2 0-1-16,0-3-8 0,3 5-12 0,-2-4-6 15,0 0-15-15,0-1-12 0,-1-3-16 0,1 0-24 16,-1-1-26-16,-1-1-61 0,0-2-120 0,-3-1-325 16,0 0 144-16</inkml:trace>
  <inkml:trace contextRef="#ctx0" brushRef="#br0" timeOffset="42648.95">22102 10484 19 0,'0'0'79'0,"0"0"-9"0,0 0-7 0,0 0-1 15,0 0-7-15,0 0-7 0,0 0-6 0,0 0-5 16,0 0 0-16,0 0-5 0,0 0-1 0,0 0 0 16,0 0 3-16,0 0 9 0,0 0 7 0,0 0 1 15,9 9-2-15,-9-9-5 0,9 0-1 0,-9 0 0 16,5 1-3-16,-5-1 4 0,5 1-6 0,-5-1 0 15,0 0-4-15,8 0-3 0,-8 0-4 0,0 0-3 16,0 0-2-16,0 0 2 0,9 0-6 0,-9 0-7 16,0 0 4-16,6-1-4 0,-6 1 7 0,7-1 0 0,-7 1 1 15,9 0-9-15,-9 0 1 0,12 0 3 0,-4 0-5 16,2-3 4-16,-1 3-3 0,-1 0-1 0,2 0 0 16,3 3 0-16,-3-2-5 0,4-1 0 0,-2 3-1 15,0-2 2-15,2 3-4 0,-1-1 0 0,1-1 0 16,-1 1 4-16,0 1-4 0,1 0-1 0,-1 0-3 15,3 0 5-15,1-1 4 0,1 1-11 0,0 2 8 16,-2-3 2-16,2 1-6 0,4 0 6 0,-2 3-8 0,3-2-3 16,4 1 6-16,-6 1 3 0,6-2 0 15,-2 5 0-15,-5-3-2 0,-2 0-1 0,0 0-5 16,0 0 7-16,-4 1 2 0,-3-3-4 0,1 2-1 0,-4-2-3 16,-2 3 2-16,3-2 1 0,-4 2-1 0,-1-1 1 15,0 0-1-15,-1 3 0 0,-2 0 5 0,-1-1-2 16,1 0 1-16,-1 2-8 0,0-2 6 0,3-2-4 15,-2 3 5-15,2-3-2 0,0 0 6 0,2 1-1 16,0-1-3-16,1 0 2 0,0 0 0 0,3 1-6 16,1-3 2-16,-1 3 3 0,-1-4-2 0,3 2-2 15,0 0 4-15,-2-1 0 0,1-1-3 0,-3 1 3 0,1-2-5 16,-3 1 0-16,0 1-3 0,0-3 1 0,-1 0 5 16,0-1 3-16,-3 2-3 0,-1-3 1 15,4 3 1-15,-4-3 0 0,0 0 1 0,0 0 3 0,0 0-1 16,0 0 0-16,0 0-1 0,0 0 0 0,0 0 2 15,0 0-2-15,0 0-6 0,0 0 0 16,-2 7-2-16,2-7-11 0,0 0-40 0,0 0-191 0,0 0-267 16,-9-14 118-16</inkml:trace>
  <inkml:trace contextRef="#ctx0" brushRef="#br0" timeOffset="43664.14">22381 10334 30 0,'0'0'124'0,"0"0"-10"0,0 0-15 15,0 0-2-15,0 0-12 0,0 0-9 0,0 0-4 16,0 0-12-16,0 0-1 0,0 0-8 0,0 0-3 0,0 0 0 16,0 0-6-16,0 0-3 0,0 0 0 15,0 0-3-15,-12 6-4 0,8-6-3 0,4 0-2 0,-10 3 1 16,5-2-6-16,-3 2 3 0,3-2-2 0,-1 2-2 16,-7-1 5-16,4 0-10 0,-5 0 8 0,3 1 2 15,0 1-3-15,-1-2 4 0,0 1-2 0,0 2-7 16,0-1-1-16,0 0 3 0,1-1 2 0,1 3-2 15,-2-2 0-15,2 0-5 0,0 2 1 0,-2-1-1 16,2-2-4-16,2-2-1 0,-1 3 1 0,4-1 1 16,0-1-4-16,1 2-7 0,0-2 2 0,4-2 2 15,-5 0 3-15,4 3-5 0,1-3 0 0,-6 3 0 0,6-3 3 16,-6 0-1-16,6 0 0 0,0 0-1 0,-4 3-1 16,4-3 0-16,0 0-1 0,0 0 2 0,-6 2 1 15,6-2 0-15,-4 4 1 0,4-4-1 0,-5 2-5 16,4-1 7-16,1-1-10 0,-4 4 2 0,4-4 2 15,-4 3 4-15,4-3-1 0,0 0-1 0,0 0 2 16,-2 3 1-16,2-3 4 0,0 0 8 0,6 7 2 16,-2-4 0-16,1-1 1 0,-1 2 1 0,5-1-4 0,1 4-1 15,-1-2 0-15,-1 0-1 0,2-1-6 16,-2 4 0-16,-2-3-1 0,3 1 0 0,0 2-2 16,-4 0 0-16,3 0-2 0,-2-2 2 0,-1 4-1 0,-1-5-2 15,1 5 3-15,-1-2-3 0,-3-2 0 0,2 1-3 16,1-2-2-16,-2 2 7 0,0-1-2 0,-1-2-7 15,0 1 6-15,0 0-4 0,2-1 2 0,-1-1 4 16,0 1-3-16,-2-4-4 0,2 5 3 0,0-2 4 16,-2-3-1-16,1 5 0 0,-1-5 0 0,0 0-5 15,0 0 4-15,0 0-3 0,0 0-1 0,0 4 2 16,0-4-1-16,0 0 3 0,0 0-3 0,0 0 3 0,0 0-1 16,0 0 1-16,0 0 4 0,-13-8 3 15,13 8 4-15,-2-5 3 0,0 1 5 0,0 0 6 16,-1-1-5-16,2 0 5 0,-2-2-2 0,3-1-1 0,-2-1-1 15,0-1-5-15,1 0 0 0,0-3-1 0,0 0-8 16,1 4 3-16,-2-5-29 0,0 1-41 0,-1 3-63 16,0-2-253-16,1 3-405 0,0-1 179 0</inkml:trace>
  <inkml:trace contextRef="#ctx0" brushRef="#br0" timeOffset="49247.69">18340 10561 43 0,'-6'0'100'0,"6"0"-13"16,-11 1-8-16,5 0-6 0,6-1-9 0,-9 2-5 15,4-2 0-15,0 2-18 0,0-1-4 0,5-1 3 16,-9 3-9-16,9-3 3 0,-5 1-4 0,5-1-5 0,0 0 4 16,-9 0-2-16,9 0 1 0,0 0 3 0,-5 2-5 15,5-2 2-15,0 0-10 0,0 0 6 0,-8 1-10 16,8-1-5-16,0 0 5 0,0 0-10 0,-5 3 6 15,5-3 2-15,0 0 1 0,0 0-8 0,-2 1 3 16,2-1-1-16,-2 3 6 0,2-3-4 0,0 0-10 16,0 0 5-16,0 0 0 0,0 0 4 0,4 6-3 15,-4-6 6-15,5 1-2 0,-5-1-1 0,10 1 2 0,-5 1 6 16,3-2-2-16,4-2 0 0,2 4-3 16,6-4 1-16,1 1 6 0,8 0 0 0,0-2-3 15,6 3 1-15,2-3 9 0,0 1-3 0,15 1 3 0,-2 0 1 16,5-3 1-16,-1 0-3 0,3-1-2 0,-2 3-7 15,3 1 5-15,-1-1-2 0,0 3 1 0,-4 0 0 16,-2-1-6-16,0 0-5 0,-12 2 3 0,-1 1-3 16,0-3-1-16,2 3-4 0,1-2 0 0,9 2-4 15,-11-2-11-15,-3 2-1 0,4-2 1 0,-3 0-4 16,1 1 2-16,-2 1 3 0,0-3 4 0,-2 0-5 16,-2 2 3-16,0-2 4 0,-1 0-7 0,-3 0 4 0,-8-2 1 15,-2 2-5-15,0 0-8 0,-8 0-9 16,3 0-18-16,-8-3-1 0,3 1-12 0,-3 1-13 0,-5 1-129 15,1-4-218-15,-1 4 96 0</inkml:trace>
  <inkml:trace contextRef="#ctx0" brushRef="#br0" timeOffset="49837.34">18304 10735 78 0,'0'0'82'0,"-10"-2"8"0,4 1-11 0,-1-1-8 15,7 2-6-15,-11 0-5 0,6 0 2 0,5 0 2 16,-9 0-14-16,9 0-9 0,0 0 4 0,-8 0-4 16,8 0-6-16,0 0-1 0,0 0-4 0,0 0 3 15,0 0 0-15,0 0-6 0,0 0 8 0,0 0-6 16,22-1-4-16,-16 1 0 0,2 0 2 0,2-2-3 15,-2 0-1-15,2-1-5 0,3-1 1 0,-3 1-1 16,0 2-3-16,0 0-5 0,1 1 7 0,-1-1-3 16,5 0-7-16,-2 1 3 0,6-1 0 0,0 1-4 15,-2 0 1-15,12-3-3 0,-6 3 0 0,8 0 5 16,2 0-2-16,-1 1 4 0,5-2-6 0,4 1 6 0,10 0 3 16,2 0-4-16,0 0 1 0,5 1 0 0,-2-1-2 15,4 0 6-15,-1 0-2 0,1 0-3 0,0 2-1 16,0-2 4-16,-2 2-1 0,0 1-2 0,1 0 4 15,-4 6-4-15,0-6-6 0,-4 4 7 0,-11-2 1 16,-2 0-11-16,-6-3 1 0,0 4 2 0,-1-2-4 16,-12-2 4-16,-6 1 3 0,-1-3-4 0,0 0 4 15,-2 3-4-15,-3-3 2 0,0 0-1 0,-2 1-1 0,-1 0 0 16,-4-1-1-16,0 0-12 0,0 0-14 0,0 0-17 16,0 0-21-16,0 0-25 0,0 0-150 15,0 0-257-15,-8-8 113 0</inkml:trace>
  <inkml:trace contextRef="#ctx0" brushRef="#br0" timeOffset="79934.28">15019 9535 92 0,'0'0'91'15,"0"0"-10"-15,-1-4-8 0,1 4-10 0,0 0-5 0,0 0 0 16,0 0-5-16,0 0-3 0,4-5-13 0,-4 5 16 16,0 0-8-16,0 0 0 0,0 0-3 0,0 0 0 15,1-4 1-15,-1 4-18 0,0 0 8 0,0 0-7 16,0 0-1-16,0 0-2 0,0 0-6 0,0 0 0 16,0 0-2-16,0 0 3 0,0 0-2 0,0 0-3 15,0 0-3-15,0 0-3 0,0 0-3 0,0 0 2 16,0 0 2-16,0 0 0 0,0 0-1 0,0 0-9 15,0 0 5-15,-1 15 2 0,2-12-3 0,-1 1-1 16,1 1 3-16,1 2 1 0,-1-3-2 0,0 1-5 16,0 2 6-16,-1-1-8 0,2 1 0 0,0-2 3 15,0 4 4-15,-1-3-2 0,-1 3 6 0,1-1-9 0,-1 4 1 16,-1-5 4-16,0 5 0 0,-1-5-3 16,2 1-5-16,-1 0 8 0,1-2 0 0,0 1-2 0,-3 1-1 15,2-1 4-15,-1 0-5 0,-1-2 5 0,0 1-9 16,1-2 8-16,-1 1-2 0,3-1-7 0,-1-2 16 15,1-2-8-15,-1 6-1 0,-3-5 5 0,4-1-6 16,0 6-3-16,0-6 3 0,0 4 5 0,0-4-6 16,0 0 3-16,0 6 0 0,0-6 0 0,0 0-8 15,0 0-22-15,-1 2-24 0,1-2-33 0,0 0-97 16,-3 4-197-16,3-4 88 0</inkml:trace>
  <inkml:trace contextRef="#ctx0" brushRef="#br0" timeOffset="82785.78">15009 9685 65 0,'0'0'70'0,"0"0"-6"15,0 0-8-15,0 0-5 0,0 0-6 0,0 0-5 0,0 0 1 16,0 0-6-16,0 0 0 0,0 0-11 0,0 0 7 16,0 0-9-16,0 0-3 0,0 0 2 0,13 2-10 15,-13-2 6-15,0 0-1 0,6-2-4 0,-6 2 5 16,9 0-3-16,-3 0-4 0,-1-2 6 0,1 0-16 15,0 1 9-15,-1-1 1 0,4 0-4 0,-3-2-9 16,1 2 9-16,1 0-2 0,-2-1 6 0,4-1-5 16,-1 2 1-16,0-1 2 0,2 0-5 0,1-1 3 15,-2-1 0-15,3 2-5 0,0-1 2 0,-2 3 0 16,2-3 1-16,0 1-1 0,0-2 0 0,-2 3 2 0,3-1-5 16,-1 0 3-16,5-2-3 0,-1 4 7 15,-2-2-6-15,-2 0 0 0,4 2-3 0,0-3 3 0,2 0-1 16,-1 2 2-16,0-3-8 0,2 2 8 0,2 0-4 15,-4-1 4-15,2 2 0 0,1-1-4 0,-2 0-10 16,0 1 11-16,-1-1 8 0,1 2-3 0,3-2 1 16,-5 2-9-16,2-2 7 0,0 2 0 0,-2 0-3 15,-2 0 5-15,2-1-3 0,-1 1-1 0,-2-1 3 16,0 2-4-16,0-2-1 0,4-1-2 0,0 2 1 16,0-3 1-16,0 3-1 0,0-2 2 0,2 0-1 15,-2-1 2-15,1 2-5 0,2 1 4 0,-3-2 2 0,2 1 1 16,-2 0-12-16,1 2 9 0,-1 0 0 0,-1 0 2 15,1 0 0-15,-6 0-4 0,4 0 4 16,-4-1-6-16,8 1 3 0,-5 0 5 0,3 0-5 0,-1 0 0 16,-4 1 5-16,7-2-10 0,-8 1 7 0,9-2-4 15,-3 2 0-15,0-1 0 0,-2 1 1 0,2 0-1 16,0-1-12-16,-1-2 6 0,2 3 13 0,-4-1 3 16,2 0-9-16,-1 1 1 0,-2-2 9 0,3 2-9 15,2-2 2-15,-6 1 4 0,5-1-5 0,0 2-3 16,-4-2 6-16,-1 2-2 0,2 0 3 0,0-1-1 15,1 1-2-15,-3-2 0 0,2 0-3 0,1 4 4 16,2-2-4-16,-4 0 0 0,4-2 2 0,-1 1 1 16,-4 1 0-16,2 0 2 0,-2-1-6 0,1 1 0 15,4-1 5-15,-1-1-1 0,1 2-1 0,2 0 0 16,-2-3 5-16,3 3-2 0,-3-2-3 0,0 1-1 0,0-1 4 16,-4 0 1-16,4-1-7 0,-5 1 1 0,1 0 11 15,2 2-4-15,-2-3 3 0,3 3-10 0,-2-3 9 16,2 2 1-16,2 0 2 0,-1-2-2 0,-3-1-2 15,6 2-12-15,-1 1 17 0,-2 0-5 0,2 1 5 16,1-1 0-16,1-1-11 0,-1 1 7 0,2-1 5 16,-2 2-2-16,-1-2 3 0,3 0-7 0,-3 2-12 15,1 0 13-15,0 0 1 0,-3 0 3 0,-1 0 3 16,-2 0-14-16,2 0 3 0,-4 0 2 0,1-3-3 16,-1 3 2-16,1 3 1 0,-4-6 5 0,3 3-15 0,0 0 9 15,-3 0 0-15,3 0-2 0,-3 0-5 16,3 3 3-16,0-3 5 0,-1 0-4 0,1 2-1 0,0 0 0 15,2-1-5-15,-2 0 10 0,4-1-6 0,-2 1 3 16,1 1-6-16,1-1 7 0,1 0 0 0,0 2-2 16,1-3 3-16,-2 0 2 0,1 1-4 0,-1-1-7 15,2 3 8-15,0-3-4 0,0 0 2 0,-3-3 0 16,6 3-3-16,-2 0 2 0,1-1 6 0,-2 1-6 16,3 0-2-16,-3 0-2 0,0 0 7 0,-1 0-5 15,1 0 2-15,-6 0-1 0,6 0-4 0,-8 0 6 16,5 1 0-16,-6-1-3 0,8-1 5 0,-4 2-1 15,3 3 3-15,1-2-5 0,-2-1-3 0,5 1 3 16,-5-2 0-16,4 2 1 0,-1-2-3 0,-1 2 2 16,2-2 3-16,-2 1 1 0,1-1-5 0,0 2-2 0,2 0 5 15,-2 1-7-15,1 0 0 0,0-1 1 0,0 0 5 16,2-2-2-16,-2 0-6 0,8 3 9 0,-6-3 1 16,-3 0 2-16,-1 0-8 0,6 0 1 0,-3 2-7 15,-1-2-2-15,2 0 12 0,-2 1-4 0,-2 0 5 16,1 2-2-16,0-1 0 0,-2-1 7 0,2 3-10 15,-2-4 1-15,1 3 5 0,1-3-2 0,-2 4 3 16,2-1 1-16,-3-2-1 0,4 2-11 0,-4-2 7 0,2 1 0 16,1 0-2-16,-1 1 4 0,0 0-3 15,0-1 2-15,0 0-1 0,1-2 5 0,-2 3-4 16,2 1-2-16,-4-3-1 0,4 3 0 0,-6-4 4 0,4 3-3 16,-2-1-3-16,0 1 2 0,-2 0 1 0,1-2 4 15,4 3-10-15,-4-3 4 0,-2 2 3 16,2-2 3-16,-2 0-3 0,6 1 8 0,-1 0-8 0,2 0 3 15,0-1-6-15,-1 0 6 0,0 1 0 0,1-2-6 16,-1 2 5-16,5-2-1 0,-5 0 0 0,4 0 1 16,6 3-3-16,-7-3 4 0,0 1 3 0,1 0-6 15,-2 1 3-15,2-2 1 0,-3 0 1 0,0 0-3 16,-1 1-5-16,-4-2 8 0,4 2 4 0,-4 0-8 0,3-2 2 16,-2 2 0-16,-2-1 2 0,5 0-2 15,-5 1-5-15,3-1 3 0,-3 0-3 0,2 2 2 16,-2-2-1-16,6 0 0 0,-1 3-3 0,0-3 6 0,2 0-1 15,-2 2-5-15,3-2 5 0,2 3 5 0,5-3-6 16,-8 0 7-16,3 0-1 0,7-3-2 0,-2 3 3 16,-7-1-4-16,7 0 4 0,-6 1 5 0,-1 0-2 15,8-3-20-15,-1 3 19 0,-10-2-13 0,4 2 14 16,-3-1-3-16,0 1 1 0,0-1 3 0,-1 0-3 16,-1 1 0-16,-2 0 2 0,-2 0 2 0,6-2 1 15,-5 2-2-15,0-1 2 0,4 1-4 0,-4-1 0 0,4 1 2 16,0-3-4-16,-1 6 3 0,1-3-2 0,-1-3-4 15,1 3-1-15,0 0 2 0,0 3 0 16,1-3-1-16,0 1 6 0,-1-1-10 0,4 0-4 0,-3 0 8 16,2 1-3-16,-1-2 4 0,2 2-5 0,6 1 8 15,-9-2-7-15,4 0-1 0,-3 1 9 0,1-1-12 16,2 0 4-16,-4 1 1 0,-1 0 3 0,-4 1-9 16,3-2 2-16,2 3 5 0,-9-3-3 0,9 0 5 15,-6 1-5-15,2 0-2 0,-2-1 0 0,1 3 6 16,0-3-1-16,0 1-1 0,-1 0-2 0,-1 1-3 15,2-2 2-15,0-2 1 0,4 4-1 0,-1-2 5 16,-4 1-3-16,0-1 0 0,2 1 3 0,-2-1-5 0,2 1-2 16,2 1 1-16,2-2 1 0,-5 3 1 15,0-3 0-15,7 0 1 0,-3 1-2 0,1 2-4 0,-2-2 10 16,0 0-6-16,-4 0 2 0,5-1-3 0,0 2-1 16,-5-2 9-16,-2 0-7 0,3 2-2 0,-3-2 4 15,1 0-5-15,-3 1 4 0,4-1-2 0,-3 0 0 16,2 0 4-16,-2 0 1 0,3 2 5 0,-2-1-9 15,3-1 1-15,-2 3 5 0,6-2-5 0,-7 1 2 16,2 0-2-16,2-2 1 0,-1 0 3 0,0 1-4 16,-1 1 6-16,2-1 2 0,-2-1-10 0,1 2 10 15,-1-2-10-15,-4 2 4 0,4-2-2 0,-3 0 0 0,-2 2 4 16,1-2-2-16,-3 0 3 0,2 0 4 16,-3 1 2-16,-5-1-4 0,11 0 6 0,-11 0-2 0,9-1 3 15,-9 1 1-15,8 1-6 0,-3-1 2 0,-5 0-1 16,13 0-1-16,-7 0-2 0,1 0-3 0,-1 0 1 15,4 4-15-15,-3-3 14 0,4-1-3 0,-1 0 3 16,-2 1 6-16,-2 0-5 0,2 1 3 0,2-2-7 16,-3 1 5-16,-1 1-1 0,2 0-4 0,-1-2 1 15,-3 1 0-15,4 0-4 0,-8-1 7 0,10 0-4 16,-5 1-7-16,0 1 3 0,-5-2 3 0,8 0 4 16,-8 0 8-16,6 2 5 0,-6-2 2 0,0 0 2 0,7 0 3 15,-7 0-4-15,0 0-1 0,0 0-1 0,7-4-11 16,-7 4 8-16,0 0-8 0,7-1 6 0,-7 1 0 15,0 0-5-15,2-2 3 0,-2 2-3 0,0 0 4 16,0 0-11-16,0 0 7 0,0 0-2 0,2-4-3 16,-2 4 6-16,0 0-3 0,0 0 2 0,0 0-11 15,2-3 7-15,-2 3-2 0,0 0-1 0,0 0 1 16,0 0 4-16,-4-8-6 0,3 6 2 0,1 2-3 16,-5-5 5-16,5 2-3 0,0 3-3 0,-4-8 6 15,0 5-6-15,4 3 3 0,-1-3 1 0,-1 0-6 16,0-2 7-16,1 1-5 0,1 4 5 0,-3-5 0 0,2-2-6 15,0 2 9-15,0 0-7 0,1 1-1 0,-2-1 8 16,1-1-9-16,-2 1 4 0,2 1-1 0,0 0 1 16,1 4 4-16,-1-8-3 0,-1 6 9 0,1-2 3 15,1 4-3-15,0-6 4 0,0 6-1 0,1-5 0 16,-1 5-5-16,0-6-1 0,0 6 4 0,2-4-5 16,-2 4 0-16,1-4 0 0,-1 4-4 0,5-3 4 15,-5 3-1-15,3-1-1 0,-3 1-5 0,0 0 6 16,2-4-1-16,-2 4 0 0,0 0-1 0,0 0 1 0,0 0-2 15,0 0-2-15,0 0 0 0,0 0 0 16,0 0-3-16,5-2 3 0,-5 2-5 0,0 0 0 0,0 0 8 16,0 0-7-16,0 0 3 0,0 0 1 0,4 6-2 15,-4-6-3-15,1 8 7 0,-1-2-5 0,0-2 5 16,3 2-2-16,-3 0 2 0,0 1-3 0,0 2-1 16,1-3-1-16,-1 4 0 0,0-1 3 0,0-1 2 15,-1 2-4-15,1-2 2 0,0 3-1 0,0-4 1 16,0 1-2-16,-3 3 4 0,3-6-3 0,-1 2-2 15,1 1 2-15,0-3-1 0,0 3-3 0,0-2 5 16,0 0-7-16,-1 0 6 0,1-1 1 0,-1 0 2 16,1 0-3-16,-2-3 3 0,2 3-3 0,0-5 0 0,-1 5 0 15,1-5 2-15,1 2-3 0,-1-2-2 0,0 0 7 16,0 7-1-16,0-7 3 0,0 0-2 0,0 2-3 16,0-2 1-16,0 0 3 0,0 0 2 15,0 0-2-15,0 0-2 0,0 0 0 0,0 0-5 0,0 0 3 16,9-9 3-16,-9 5-6 0,0 4 2 0,4-6 3 15,-4 2-4-15,1 0-2 0,-1-1 0 0,3-1 7 16,-4 1-3-16,2 1-1 0,0-1 4 0,-1-2-3 16,1 1 2-16,-1-1-1 0,2 0-2 0,-4 2 0 15,2-4 1-15,0 4-1 0,0-2-4 0,0-1 6 0,0 3-3 16,0-3 3-16,2 1-2 0,-2 2 1 0,0-1-1 16,0 0 2-16,0 1-1 0,0-1-1 15,0 0 0-15,0 1-2 0,-2 1 4 0,2 0 0 0,0 4-5 16,0-8 4-16,2 6 0 0,-2-2-2 0,0 4 1 15,0-5-1-15,0 5 3 0,0 0-4 0,0-3 4 16,0 3 0-16,0 0-1 0,0 0-1 0,0 0 3 16,0 0-3-16,2-4-2 0,-2 4 0 0,0 0 3 15,0 0-3-15,0 0 2 0,3-4-1 0,-3 4 0 16,0 0 0-16,0 0-1 0,0 0 3 0,0 0-3 16,0 0-4-16,0 0 3 0,0 0-1 0,0 15 2 0,0-10-10 15,0-1 11-15,1 1 1 0,0 0 0 16,-1 0-1-16,0 1 1 0,2 0 1 0,-1 1-3 0,-1 1 3 15,1-2-3-15,1-1 7 0,-1 2-10 0,0 1 5 16,1-5 1-16,-2 8 1 0,0-5-7 0,0 1-41 16,0 0-51-16,-6-4-232 0,0 1-355 0,-2-1 158 15</inkml:trace>
  <inkml:trace contextRef="#ctx0" brushRef="#br0" timeOffset="85594.04">15052 9572 39 0,'0'0'47'0,"0"0"-10"15,3 6 4-15,-3-6-5 0,0 0-6 0,1 4-1 16,-1-4-2-16,0 0-3 0,0 0 1 0,0 0-4 0,4 3 3 16,-4-3 0-16,0 0 7 0,5 0-1 0,-5 0 7 15,0 0-11-15,12 0 3 0,-12 0 1 0,9 0-9 16,-2 0 7-16,0 0-11 0,0-2 0 0,0 1-6 15,0 0 9-15,1 1-12 0,2-3 5 0,0 3 1 16,-2 0-7-16,5 0 4 0,-3-2-14 0,-1 2 10 16,4 0-1-16,-3-2-2 0,3 1 1 0,-3 0 5 15,2-1-11-15,2 1 6 0,-4 0-4 0,1-1 2 0,3 1 2 16,-2 0-2-16,3 1 6 0,-4 0-10 0,1 0 6 16,1 0-4-16,1 0 0 0,0-3 4 15,0 3-5-15,3 0 7 0,-4-2-8 0,6 0 1 0,-5 1-3 16,4-1 6-16,-1 0-3 0,0-1 1 0,-3 3-4 15,4-2 4-15,-4-1 3 0,-1 2-5 0,2-2 2 16,3 1 1-16,-4 1 1 0,-2-1-8 0,-2 2 7 16,4 0-2-16,-2 0 8 0,-1 0-3 0,1 0-8 15,0 0 6-15,2 0-5 0,-2 0 0 0,3 0 4 16,-3-3-3-16,2 3-9 0,5-1 13 0,-5 1-2 16,-1-1 0-16,1-1-1 0,-1 1-5 0,2-1 0 15,2 0 6-15,-5 2 1 0,2-1-1 0,-1 1 6 0,1-2-7 16,-2 0 3-16,2 2-7 0,-3 0 6 15,0 0-1-15,1-1-3 0,1 2 1 0,-4-2 4 0,2 2-2 16,1-1 0-16,2 0 0 0,-1 0-1 0,-3 2 4 16,7-2-7-16,0 0 5 0,0 1-3 0,2-2 2 15,-1 1 2-15,1 1-6 0,2-1 2 0,-1 2 1 16,2 0-1-16,0-1 3 0,-4 0-2 0,2 0-1 16,0 1 4-16,-2 0-9 0,2-2-1 0,-1 3 4 15,-3-3-5-15,2 0 2 0,-5 2 2 0,4-2 2 16,-2 1-6-16,-1-1 7 0,-1 0-7 0,1 0 4 15,-4 0 1-15,6-1-2 0,-3 1 5 0,0-2-4 16,1 2 1-16,-1 0 1 0,1 0 0 0,-1 0 3 0,-1 0-2 16,1-3-6-16,2 6 7 0,-1-3-4 15,2 0 3-15,2 0 3 0,1 0-9 0,-1 0 10 16,0 0-2-16,1 0-1 0,0 0 1 0,2 0-2 0,-1 0 1 16,3 0-4-16,-1 0-3 0,-3 0 7 0,3 0 5 15,-2-3-5-15,0 3 1 0,-1 0 2 0,1 0-5 16,-2 0 4-16,2 0-3 0,-1 0-1 0,-2 0 3 15,2 0-13-15,-1 0 14 0,3 0-3 0,-2 0 1 16,-1 0 2-16,2 0-6 0,-1 0 7 0,-1 0-2 16,3 0-2-16,-2 3 1 0,1-3 0 0,2 0 0 15,6 0 3-15,-5 0-5 0,-2 0 1 0,-1 0 6 16,3 2-5-16,-2-1-5 0,2-1 10 0,-2 2-8 0,2 0 2 16,-5-1 0-16,5 0 0 0,-1-1 2 15,-3 0 4-15,3 0-9 0,-1 3 5 0,6-3 0 0,-6 0 4 16,-1 0-2-16,3 2-6 0,-4-2 3 0,4 0-3 15,-1 0 3-15,0 0-3 0,-4 2 1 0,2-2 0 16,-1 1 2-16,0-1 5 0,-1 0-1 0,0 0-13 16,0 2 7-16,0-2-6 0,1 1-5 0,0-1-6 15,2 2 4-15,-1-2-3 0,2-1 4 0,-3 0 4 16,4 1-2-16,-2-1 3 0,7-2-12 0,-6 1 15 16,-1 2 10-16,7-5-2 0,-5 5 4 0,0-1 1 15,3 0-1-15,-6-2 0 0,1 1 1 0,-3 2-1 0,1-2-1 16,-1 2-3-16,-2 0 2 0,-2 0-2 0,0 0 0 15,0 0 2-15,-1 0-11 0,0 0-4 0,2 2-5 16,-2-2 0-16,2 1-4 0,-2-1-10 0,5 0-5 16,-4 0 11-16,1 0 1 0,2 1 0 0,2-1 5 15,-1 0-3-15,0-1 7 0,1 1-1 0,-2 1-7 16,1 0 12-16,-2-1 5 0,2 2-3 0,1-2-3 16,-2 0-8-16,3 0-33 0,-1 1-56 0,2 0 25 15</inkml:trace>
  <inkml:trace contextRef="#ctx0" brushRef="#br0" timeOffset="87039.33">19238 9539 49 0,'21'0'63'15,"7"0"-2"-15,-5 1-6 0,5-1-2 0,-1 3-8 16,-5-2 3-16,0-1-7 0,-1 0-10 0,2 3 2 0,-5-3-3 16,5 2-2-16,-4 0-7 0,-1-2 1 0,0 1-3 15,0-1-4-15,-5 0-13 0,4 2 12 16,-4-1-2-16,0-1-1 0,0 1 0 0,-2-1-3 0,3 1 2 15,-1 1-5-15,1-4 3 0,-1 4-2 0,6-4-1 16,-1 2 1-16,0 0-1 0,4 0-5 0,-2-2 9 16,7 1-7-16,-4-1 9 0,4-1-17 0,0 3 18 15,2-2-1-15,-2-1 4 0,1 3 1 0,0-2-1 16,-5 0 5-16,4 0-6 0,-5 1 0 0,0 1-4 0,-1-2-2 16,2-1 7-16,-5 3-4 0,4 0-3 0,-4 3 2 15,-2-6-3-15,3 3 3 0,-2 0-6 16,0 0 6-16,-2 0-4 0,-2-1 2 0,0 1-5 0,1 1 5 15,2-1-8-15,-2 0 5 0,-1 0-1 0,1-1-4 16,0 1 2-16,0 0-11 0,3-1 10 0,2 1 4 16,-2 1-7-16,-1-1 7 0,3 0-2 0,1-1 0 15,1 1-2-15,1 1 6 0,-3 0-4 0,3-1-4 16,0 3 4-16,-1-3 8 0,1 0-11 0,-2 3 5 16,1-2 3-16,-2-1-4 0,2 1-10 0,-3-2 16 15,2 1 2-15,-1 1-7 0,-6 2 9 0,1-3-8 16,3 1 4-16,-6-1 0 0,3 3 9 0,-1-3-11 15,0 0 6-15,-3 2-5 0,4-2-6 0,-3 0 5 16,2 2 1-16,-3 1 0 0,3-2-4 0,-1 0 3 0,-1 2 0 16,-1-2-2-16,4 0-3 0,-1 2-5 0,1-3 10 15,-1 1-2-15,6 0-1 0,-7 1-3 0,-1-1 0 16,1 0 1-16,-1 1 1 0,2-1 2 0,-1-1 2 16,0 3-6-16,0-3 2 0,-1 0-2 0,3 0-10 15,-3 0 13-15,0 2-1 0,2-2-1 0,-3 0 0 16,2 0-1-16,-2 0 0 0,-4 0-3 0,2 3-2 15,1-6 0-15,-2 6 2 0,0-3 0 0,1 0 2 16,3 0-3-16,-3 1 2 0,2-1 0 0,-4 0 1 0,6 1 1 16,-3 1 3-16,-1-2-5 0,2 0-1 0,1 1 0 15,-2-1-1-15,5 1 1 0,-4-1 3 16,3 1 1-16,1-1 0 0,-2 0-3 0,-1 2 7 0,5-2-8 16,-2 0-8-16,-2 0 7 0,1 0 3 0,0 0 0 15,-3 0-3-15,2 0 1 0,-3 0 0 0,-2 0 4 16,1 0-4-16,0 0-4 0,-1 0 4 0,-2 0 5 15,3 0-4-15,-8 0 4 0,14 0 0 0,-7 0-1 16,0 0 1-16,3 0-6 0,-2 0 7 0,1 0-14 16,1 0 10-16,-1 0-4 0,0 0 3 0,3 3 2 15,-2-3 2-15,0 0 2 0,-1 0-1 0,2 1 1 16,0-1-3-16,-1 1 2 0,-1 2-8 0,0-2 9 16,-1-1-3-16,0 1-6 0,0-1 1 0,1 2 2 15,-4-1 2-15,4-1 1 0,-4 1-6 0,3-1 4 0,-2 0-1 16,4 1-7-16,-1-1 7 0,3 0 1 0,1 2 2 15,-2-2 0-15,3 3-1 0,-1-3-2 0,-3 1 3 16,3 3-1-16,1-3-5 0,0 0 6 0,-2 1-1 16,0-2-3-16,1 2 2 0,-2-1-4 0,-3-1 4 15,1 0 2-15,-1 2-1 0,-1 2-5 0,1-4 0 16,-4 0-5-16,4 1 15 0,-8-1-9 0,10 2 0 16,-5-2 8-16,-5 0-8 0,9 1 2 0,-9-1-2 15,9 0 7-15,-4 1-6 0,3-1 4 0,-8 0 3 0,9 1-4 16,-4-1 0-16,-5 0-3 0,9-1 4 15,-2 1-2-15,-7 0-5 0,11-1 9 0,-6 1-1 0,-5 0 0 16,0 0-3-16,10 0-2 0,-10 0 1 0,8-3 0 16,-8 3 4-16,6-1 4 0,-6 1-11 0,7-3 4 15,-7 3-6-15,0 0 6 0,0 0 5 0,6-1-4 16,-6 1 4-16,0 0-3 0,0 0-6 0,5 0 5 16,-5 0-7-16,0 0 4 0,0 0-4 0,11 1 6 15,-11-1 5-15,6 3-3 0,-6-3-5 0,6 0 1 16,-6 0-5-16,7 1 10 0,-7-1 0 0,8 0-3 15,-8 0 0-15,0 0 1 0,7 2-4 0,-7-2 5 0,0 0-5 16,0 0 7-16,0 0-1 0,0 0-1 16,0 0 5-16,6-3 6 0,-6 3-3 0,0 0-2 15,0 0-3-15,0 0 5 0,0 0 1 0,0 0-5 0,0 0-3 16,0 0 1-16,4-3-6 0,-4 3 1 0,0 0 6 16,0 0-3-16,0 0 2 0,0 0-3 0,0 0 5 15,0 0 0-15,0 0 2 0,0 0 1 0,0 0-2 16,0 0-4-16,0 0 6 0,0 0-6 0,0 0 6 15,0 0-4-15,0 0-4 0,0 0 2 0,0 0-1 16,-12-4 2-16,12 4-4 0,-3-2 4 0,3 2-3 16,0 0 4-16,-6-2-6 0,6 2 3 0,0 0-1 0,0 0 0 15,-4-3 7-15,4 3-1 0,-2-4-8 16,2 4 7-16,0 0 1 0,0 0 6 0,0 0-7 0,0 0 3 16,-2-3 3-16,2 3 0 0,0 0 2 0,0 0-1 15,0 0-1-15,0 0-5 0,0 0 6 0,0 0-2 16,0 0 3-16,0 0-7 0,0 0 0 0,0 0 0 15,0 0 0-15,0 0-2 0,0 0 2 0,0 0-5 16,0 0-5-16,0 0 2 0,0 0 4 0,0 0-5 16,0 0 1-16,0 0 1 0,0 0-4 0,0 0 3 15,0 0 2-15,0 0-2 0,0 0 0 0,0 0-2 16,0 0-2-16,0 0 3 0,0 12 0 0,2-9 3 16,-2 3-1-16,0-1 1 0,0-1 0 0,0 0-4 0,0 3 1 15,0-2-1-15,2 1 6 0,-2 0-4 0,3-3 2 16,-3 2 0-16,0 2 1 0,1-4-4 0,1 1 5 15,0-2-4-15,-2-2-3 0,2 5 8 0,-2-5-4 16,2 5-1-16,-2-5 0 0,0 0 3 0,0 3 0 16,0-3-30-16,0 4-85 0,0-4-168 0,0 0-304 15,0 0 135-15</inkml:trace>
  <inkml:trace contextRef="#ctx0" brushRef="#br0" timeOffset="97261.13">19187 9750 102 0,'0'0'107'0,"0"0"-4"0,0-5-18 16,0 5 2-16,0 0-24 0,-3-6 1 0,1 2-3 16,0 1-4-16,2 3-2 0,-8-4-8 0,2 2-6 15,2 0-2-15,-3 0-7 0,1-1-3 0,-2-1-3 16,0 3-5-16,-3-2 2 0,1 1-7 0,-1-1 1 15,-1 1-6-15,-2-1 2 0,0 1 0 0,-4 0-1 16,5-1-1-16,-1 2-3 0,-4-3-3 0,0 0 9 0,2 2-9 16,-3 0 2-16,0-1 2 0,1 0-3 15,-3 0-2-15,3 1-4 0,-1 0 5 0,1-1-1 16,0-1 2-16,-1 2-1 0,0-1-9 0,-3 0 14 0,1 0-10 16,-2 1-3-16,-5-3 5 0,-2 1-4 0,4 2 3 15,-2 1 1-15,-1-3 1 0,-2 0 2 0,2-2-5 16,-1 6 0-16,0-3 3 0,-5-1-4 0,3-1 2 15,-3 0-2-15,-2 2-10 0,-1 0 12 0,-1-2-1 16,-14 1 3-16,14 2-10 0,-12-1 7 0,11 0-2 16,-2-1 0-16,6 4 7 0,-1-4 1 0,-1 2-6 15,1 0-1-15,0 1-1 0,5 0 5 0,-3-1-5 16,3 2 4-16,-2 0 5 0,3 2-3 0,0-2-1 0,2 2 5 16,2 0-7-16,-1 0-1 0,5 0-1 0,3 0 7 15,-1 3-13-15,0-1 8 0,2 2-14 0,-1-4 17 16,-2 5 1-16,2-5-7 0,1 4 5 0,-3 1-2 15,1-2 2-15,1 2-7 0,-1-2 8 0,-1 0-8 16,-3 4 5-16,4-4 1 0,0-2-1 0,0 4-3 16,0-2 0-16,2 0 7 0,-4 0-7 0,6-1 0 15,-2-1 7-15,2 0 2 0,0-1-5 0,4 1-5 16,0-2 6-16,2 2 2 0,-1-1-1 0,1 1 3 16,-6 2-4-16,4-1 0 0,3-1-12 0,-4-1 7 0,-3 3 2 15,6 0 4-15,-2-3-5 0,-5 6 0 0,2-4 2 16,-2 4-2-16,0-2-2 0,0 1 1 0,-2 1-4 15,3-5 7-15,-4 7-2 0,5-3 5 0,-2 0-8 16,0-2 5-16,0 0-9 0,0-1 10 0,2 3 2 16,4-4-2-16,-2 0-6 0,1 0 0 0,4 3 7 15,-1-6-2-15,2 3-1 0,2-1 3 0,0-1 0 16,-1 1 1-16,1 2 2 0,-2-1-7 0,1 1-10 16,-2 4 11-16,0-3 3 0,-3 3 0 0,2 1-4 15,-2-1 1-15,-2 2 4 0,4 2-4 0,-4 1 3 0,1 0-6 16,1-1 5-16,0-2-6 0,3-1 5 0,-1-1-2 15,4 1-1-15,-2-1 7 0,0 0-5 0,3-2 2 16,-1 1-1-16,1-3-1 0,1 2-3 0,0-2-8 16,3 1 8-16,-2 2-9 0,0-3 12 0,2 1-5 15,-1 2 14-15,0-1-7 0,-1 1 2 0,-1 1 0 0,-1 1 1 16,-1 0-6-16,0 2 5 0,1-2-3 16,-4-1 2-16,5 2-1 0,-5 0-1 0,4-1 0 15,-1 0 2-15,1 1-1 0,-2-3 3 0,3 3-7 0,3-3 2 16,-3 1 3-16,4-1-2 0,-4-1 3 0,4 0-1 15,0 0 1-15,0 1-1 0,3-1 3 0,-2 1-5 16,3 1 2-16,0 1-3 0,1-1 2 0,-1 2 1 16,2 0-2-16,-2 1 1 0,1-1-2 0,2 0-2 15,-2 1 3-15,0-1 3 0,1 2-4 0,1-2 1 16,-2 1 3-16,0 1-2 0,1-3-2 0,3 0 1 16,0 1-1-16,0-1 2 0,5-1-1 0,0 3 1 15,3-3 1-15,-2 0-2 0,2-1 1 0,-2 0-1 16,4 1-1-16,-3-2 0 0,0-1-10 0,2 2 12 15,-1-2 2-15,-1 3-7 0,0-4 1 0,1 3 3 0,0-2 6 16,0 0-6-16,0 2-7 0,-1 0 7 0,4 0-3 16,-3-1 4-16,2-1 1 0,2 4-3 0,3 2 4 15,-2-5-9-15,-2 0 5 0,7 3 4 0,-1-1 0 16,0-1 0-16,1 0-2 0,0 1-4 0,1-3 3 16,-6 1-5-16,-3-3 2 0,9 1-11 0,-7-1 8 15,0 1 4-15,9 0-4 0,-1-3 5 0,2-1-1 16,-4 0-1-16,3 0 4 0,3 3-7 0,-1-6 3 15,2 3 0-15,0 0 2 0,-2 0-4 0,3 0 4 16,-3-1 3-16,1 1-7 0,-1 1 3 0,-2 2 5 16,2-3-4-16,-1 2 3 0,1 1 0 0,0 1-5 0,2 1 2 15,-7 1-1-15,4-5 0 0,-2 1-2 0,6 2 5 16,-2-2 1-16,-2 3-3 0,-1-1 2 0,2 0-6 16,0-1 6-16,0-2-4 0,-1 3 1 0,-2-3 0 15,2-1 7-15,0-1-5 0,3 1-4 0,-1-4 2 16,3 0 4-16,-4 2-3 0,1 1-5 0,3 1 5 15,-3-1-3-15,-1 1 3 0,0 0-2 0,-1 0 0 16,-1 2 0-16,1 0 5 0,-2 7 0 0,-8-5-4 0,8-2-4 16,1 2 8-16,-7 0 0 0,-3 0 1 15,8 2-9-15,-7-6-2 0,6 2 12 0,-1-2-10 0,5 5 2 16,-3-3 3-16,3-2 1 0,1-1 5 0,1 2 6 16,3 0 1-16,2 1-1 0,0-2 7 0,1 1 0 15,2-1-6-15,-3 2 3 0,-1 3-1 0,0-5-11 16,-3 2 9-16,-4-2-6 0,7 4-3 0,-10-4 0 15,-5 1 3-15,-2 1-6 0,8-2 11 0,-8 0-5 16,-1 2-4-16,4-2-2 0,-11 1 7 0,9 0-7 16,-7-1 0-16,4 1 0 0,3 1 1 0,-4-2-2 15,3 1 5-15,1 0-5 0,-2-1-6 0,4-1 6 0,7 3-3 16,-1-2 2-16,2 0-7 0,-1 2 14 0,1-1-4 16,1 0-5-16,-1-1 4 0,3 0-5 0,-3 3 7 15,1-3-6-15,-2-3 6 0,1 3 0 0,-4 0 0 16,-6 0-1-16,0-1 0 0,7 2 0 0,-6-1 0 15,1 0-2-15,-5 0-5 0,3 0 8 0,-1-1-10 16,-1 1 9-16,0-1-5 0,0 1 5 0,0-2 6 16,4 2-2-16,-5-2-3 0,0 2-6 0,4-1 5 15,-2 1 3-15,8-3-4 0,-7 4 3 0,7-1 1 0,0 0-9 16,1 2 2-16,2-1 5 0,1 1-3 0,-1-2 0 16,-2 3-5-16,2-3-1 0,-3 1 8 0,-1-1-3 15,-3 3 2-15,-5-3-1 0,3 0-5 0,0-3 8 16,-4 6-10-16,1-3 6 0,0-3 0 0,-3 3-1 15,2 0 2-15,-6 0 5 0,2-1-5 0,-1 1 2 16,-2 1-10-16,4-2 13 0,3 1-5 0,-5-1-3 16,9-1 1-16,-4 1 2 0,3-1 1 0,2 2 2 15,-2-2-3-15,8 1 1 0,-7-1 2 0,6 0-2 16,0-1-3-16,-5 2 2 0,4-3 3 0,-6 3 1 0,2-2-6 16,-2 1 6-16,7 0-6 0,-6-1 1 0,-1-2-9 15,0 0 7-15,-3 1 4 0,1-2 1 0,-1-1 2 16,-1 4 0-16,1-6-9 0,-7 5 5 0,8 0 0 15,-2-3 3-15,0 3-5 0,-5-1 4 0,2 3 1 16,4-4 1-16,0-1-6 0,-1 2-3 0,2-1 4 16,0-1 2-16,0 3-2 0,-1-2 3 0,-1-1 1 15,1 2 0-15,1-1-3 0,-4-1 1 0,3 0-1 16,-4 2 3-16,0 1-5 0,3-2 0 0,-6-1 3 16,2 6-1-16,-1-5 3 0,-1 3-5 0,-2-2 3 15,4 2-3-15,-4 1 5 0,1-4-2 0,-1 2-2 0,2 0-1 16,-2 1 1-16,0-1-1 0,3-3 4 15,-2 2 0-15,-1 0-2 0,1-2-2 0,3 1 3 0,-4-1 1 16,5 2-9-16,-1 1 5 0,-2-3-2 0,5-1 7 16,-4 3-3-16,-1 0 6 0,2 1-5 0,-1-1-3 15,-2 0 0-15,2-2 8 0,-1 3-7 0,0-1-2 16,1 0 2-16,-5 2 3 0,2-2-4 0,2-2 2 16,-6 5 3-16,0-2-3 0,-1 2-1 0,1-3 6 15,1 1-3-15,-1-2-2 0,-2 2 0 0,1-3 2 16,1 1-2-16,-1 0-2 0,-1-1 4 0,-1-1-2 15,2 0-3-15,1-1 0 0,-1 3 3 0,0-5-7 0,0 4 6 16,-3 0-8-16,3-1 18 0,-3 1 8 16,3-2-2-16,-4 4 1 0,0-5 1 0,3 4-8 0,-3-2 8 15,0 3-6-15,-3-2 1 0,2 0 1 0,-2 1-3 16,-1 1-5-16,2 1 3 0,-1-2-5 0,-1 1-3 16,2 1 7-16,-1 2-9 0,-2-4 1 0,1 2 3 15,3-1 1-15,-3 1 2 0,-1-1-1 0,1 0-1 16,0 1 1-16,-2-4-4 0,2 3 1 0,0-2-1 15,-1-1 7-15,0 1-1 0,1-3-6 0,-4 4 5 16,2-3 0-16,-1 0-4 0,0 0-4 0,-3 1 0 16,1-2-1-16,-4 1 3 0,-2-1 3 0,1 1-2 0,-1 1 2 15,-1-1 0-15,5 4-3 0,-6-3 0 0,3-1-6 16,-3 5 8-16,6-4-1 0,-2 5 2 0,4-3 1 16,-5 0-5-16,3 0 3 0,-6-2-3 0,3-2 0 15,1 5 2-15,-3-2-1 0,-1-2-2 0,2 0 1 16,-2 3 2-16,-1-1 5 0,-1-3-10 0,-4 5 5 15,5-2 0-15,-11 0 0 0,1-3 5 0,-1 3 0 16,-1-3-4-16,-1 2 0 0,-1 0-2 0,0 0 3 0,0 0-2 16,0 2 1-16,0-4-6 0,-1 2 5 15,0 1 2-15,1-2 1 0,0 1-3 0,0-1-3 0,2 0 1 16,-1 2 4-16,-1-2 0 0,1 1 1 0,2 1 0 16,-2 0-4-16,-1-1-1 0,3 2 5 0,0-1-3 15,-2 2-1-15,0-3-2 0,-1 1 4 0,0 2-3 16,0-1-4-16,0-1 1 0,-1 2 1 0,1-1-9 15,0 1 14-15,-1-2-4 0,0 2-1 0,-3 0-3 16,3-4 3-16,-2 4 4 0,1-1-2 0,-1 0-3 16,-2 1 3-16,1-1 2 0,-3 2-1 0,3 0 1 15,0 0-2-15,0-2-2 0,3 1 4 0,-2 2-7 16,3 0 6-16,0-1 1 0,5 0-9 0,1 2 10 16,-2 0 0-16,1 1-3 0,4 1 1 0,2-1 4 0,-1 1-5 15,0 1 3-15,-5-1 0 0,6-1-4 0,0 1 6 16,-6 1-2-16,-1 0-3 0,1 2 5 0,-3-2-3 15,0 1-2-15,1 0-1 0,-2 1 0 0,3-2 3 16,-4-1 4-16,0 3-7 0,0-3-1 0,1 0 7 16,-2 0 0-16,1 0 1 0,0 0 0 0,3-2-1 15,-4 1-1-15,1-3-4 0,0 4 0 0,-1-2 6 16,1 0-3-16,-3-2-4 0,2 3 1 0,-3 0 0 16,0-2 3-16,-1 2 0 0,-1 1-3 0,-2-3 3 15,3 3-6-15,2 0 8 0,-2 0-7 0,0 3 2 0,-2-2 1 16,-12 6-1-16,0-1 1 0,0 1-4 0,-5-2-28 15,-2 3-24-15,-3-2-44 0,-31 0-138 0,1 3-258 16,0 0 114-16</inkml:trace>
  <inkml:trace contextRef="#ctx0" brushRef="#br0" timeOffset="109042.59">4780 9504 16 0,'0'0'64'0,"-4"-5"-4"0,4 2-4 0,0 3-5 15,-2-7-6-15,-1 6-6 0,3 1 0 0,-4-6-4 0,4 3-4 16,0 3-4-16,-4-7 3 0,4 7-2 0,-1-3-2 15,1 3-2-15,-1-4 1 0,1 4-3 0,-3-7 5 16,3 7 0-16,0-5 6 0,0 2 2 0,0 3-1 16,-1-10-9-16,1 7 2 0,-3-1-1 0,3-1 1 15,0 5 4-15,-1-5-5 0,1 5 2 0,0-7-6 16,0 7-3-16,0-2 1 0,0 2-2 0,0 0-5 16,0 0 4-16,0-5-1 0,0 5-5 0,0 0 12 15,0 0-19-15,0-6-1 0,0 6 7 0,0 0-4 0,0 0 0 16,0 0 4-16,0 0-7 0,0 0 0 0,0 0 3 15,0 0-4-15,0 0 0 0,0 0-4 16,0 0 4-16,0 0 3 0,0 0-4 0,0 0 0 0,0 0 2 16,0 0-3-16,0 0-4 0,0 0 4 15,0 0 4-15,0 0-4 0,0 0 1 0,0 13-4 0,0-13 3 16,0 10-3-16,0-4 4 0,0-2-4 0,0 3-5 16,1 0 10-16,-1-2-1 0,-1 4 1 0,2-1-3 15,2 3-4-15,-2-2 7 0,-1 2 0 0,4-3 0 16,0 1 4-16,-4-2-9 0,1 3 5 0,2-3 3 15,-2-2-5-15,-1 2-1 0,0 1 2 0,0-3-3 16,3 2 4-16,-3-1 0 0,0-2-4 0,1 0 2 16,-1 0-4-16,0 1 3 0,0-5 1 0,1 5 2 0,2-4-2 15,-3-1 1-15,0 0 4 0,0 6-1 16,0-6-2-16,0 0 6 0,1 6-8 0,-1-6 0 16,0 0-3-16,0 4 8 0,0-4-8 0,4 1 6 0,-4-1 0 15,0 0 0-15,0 0-1 0,0 0 0 0,0 0 2 16,0 0-3-16,0 0-1 0,0 0 1 0,0 0 0 15,0 0 2-15,0 0-2 0,0 0 1 0,0 0-5 16,0 0 6-16,0 0 3 0,0 0-9 0,0 0 6 16,0 0-5-16,0 0 8 0,0 0-5 0,0 0 3 15,0 0-5-15,0 0 3 0,0 0-1 0,0 0 0 16,0 0-2-16,0 0 1 0,0 0-1 0,0 0-2 16,0-11 1-16,0 11-3 0,-5-4 9 0,5 4 1 15,-3-3-7-15,3 3 3 0,-1-4 1 0,1 4 2 16,-1-7-10-16,1 4 3 0,-3-1 3 0,3 4 9 15,0-8-14-15,0 6 7 0,0 2-2 0,0-7-3 0,0 7 3 16,-4-5-4-16,4 1 8 0,-1 0-7 0,1 4 2 16,-4-5 0-16,4 1 0 0,-4 1 0 0,4 3-3 15,-4-5 4-15,4 5 2 0,-5-4 4 0,5 1-6 16,0 3 2-16,-1-6 1 0,1 6-5 0,0-6 1 16,0 6-1-16,0-5-1 0,0 5 1 0,0-5 7 15,0 5-5-15,0-4-3 0,0 4 3 0,0-3 0 16,0 3 2-16,0 0-2 0,1-3-4 0,-1 3 4 15,0 0 0-15,0 0 1 0,0 0-1 0,0 0 0 16,0 0-6-16,0 0 5 0,0 0 1 0,0 0-4 16,0 0-3-16,0 0 6 0,0 0-1 0,0 0-4 15,13 6 7-15,-8-6-4 0,-1 4 2 0,4-3-1 0,-1 2 4 16,1-2 0-16,4 1-4 0,1-2 8 16,2 1-3-16,-3-1-1 0,6-1-4 0,3 2 2 0,-5-2 0 15,6 1 3-15,-3 0-3 0,3 1 0 0,-4-1-2 16,0 2 4-16,0-2-2 0,-1 1 3 0,1-1-1 15,0 1 1-15,1 0-2 0,-1 2-2 0,3-2 5 16,-4-1-4-16,3 0 2 0,-1 1 0 0,-1-1-1 16,5 0-1-16,-4-1 2 0,4 1-7 0,-2-1 4 15,1-2 7-15,0 1-3 0,6-1-2 0,0 2-3 0,3-2-1 16,-5 2 5-16,4 1-3 0,-8-2-1 16,1 4 5-16,-1-1-4 0,7 0 2 0,-10 2-2 15,3-3 5-15,1 3-1 0,4-1 0 0,0 0-1 0,1-1 2 16,-6-1-2-16,-1-1-5 0,7-1 10 15,-6 1-6-15,0 0 2 0,-2-2-4 0,0 2-1 16,0-2-1-16,-1 0 5 0,-1 1-3 0,-2-1-2 0,1 1 3 16,1 1-3-16,1-2 0 0,-1-1 0 0,5 0 2 15,4 0 3-15,0 0-5 0,2-1 4 0,0-2-8 16,2 6 1-16,1-4 6 0,0 0 0 0,0 1 8 16,0 0-7-16,-1 0 4 0,-3 3-6 0,-5 0 5 15,-3 1-5-15,2-4-1 0,-3 4 1 0,-1 0 1 16,1 0-2-16,-2 0 5 0,1-3-3 0,-1 3 1 15,-2 0 1-15,-1 0-2 0,4 0 0 0,1 0 4 16,-3 0-4-16,3 3-1 0,3-3 3 0,0 0-2 0,6 0-4 16,-1 0 7-16,5 0 0 0,-3 0-6 0,3-3 5 15,0 3-3-15,0 0-3 0,-4-3 5 0,3 2-6 16,0 0 7-16,-2-2 0 0,-7 2-4 0,-1 1 6 16,-1 0-4-16,0 0-2 0,-1 0 4 0,-2 1-8 15,2-1 8-15,-1 1-2 0,0 1 1 0,1 0 2 16,-1-1 2-16,1 4-4 0,0-3 4 0,4 2-8 15,-3-1 3-15,11-2-5 0,-8-1 10 0,8 0 3 16,2 0-3-16,-1-1-6 0,1-2 4 0,-1 1-1 16,0-2-2-16,0 1 1 0,0 0-2 0,-1 1 1 15,-2 0 4-15,1 0-5 0,-2-1 4 0,1 1 1 16,-9 0-3-16,10 2 6 0,-11 0-11 0,4 2 4 16,4-2-3-16,-7 2 0 0,1-2 8 0,-1 3-5 15,-1-1 3-15,-1 0 3 0,0 0-9 0,0 1 2 16,-4 0 1-16,3-1-2 0,-2 1 3 0,-2-1-2 0,1 0-1 15,5-1 16-15,0 0-17 0,2 0 6 0,-1-2 0 16,1 0-3-16,9 1-4 0,1-1 3 0,-10-1 3 16,9 2-2-16,-9 0 8 0,0 3-10 0,-1-3-3 15,1 2 3-15,-2 0 9 0,-1 2-5 0,0-1-3 16,1-1 1-16,-6 1 0 0,2-1-5 0,-2-1 6 16,6-1-2-16,-6 2 2 0,5 0-1 0,0-1 2 15,1 1-3-15,0-2 3 0,3 0-3 0,6-2 0 16,-6 2-3-16,-2 0 7 0,9 2-8 0,-8 1 8 15,2-3-6-15,4 2 1 0,-6 0 3 0,0-2-9 0,-1 2-6 16,2 1 0-16,0-1-7 0,-3 1 5 16,3 0 0-16,1-1-1 0,-4 0 1 0,9 1-5 0,-5-1 0 15,-3-1-1-15,2 0 11 0,5-1-6 16,-4 0-3-16,6-1 7 0,-1-2 4 0,2 1-3 16,-3 1 6-16,-1 1 2 0,4-2-2 0,-11 1 2 0,2 1 2 15,-1 1-3-15,-1 1 2 0,0-2-2 0,-1 0 1 16,4 3-4-16,2-3 11 0,3 3 0 0,1-1-9 15,0 1 4-15,3 0-6 0,-2-2 7 0,1 1 14 16,2 0-14-16,0 1-3 0,1-3 4 0,0 0 0 16,3 1 3-16,2-2 2 0,-4-1 2 0,5 2 4 15,-3-1-4-15,-4 2-1 0,-3-1-1 0,-7 0 2 16,7 0-7-16,-8 2 2 0,-1-1 3 0,-1 0 0 16,1-1-4-16,0 1 9 0,-1 2-3 0,-1-2-4 15,1-1 7-15,0 3-3 0,0 0-3 0,3-1 0 0,-1-2-3 16,-1 2 0-16,8-1 2 0,-5 0 2 0,5 2 7 15,4-1-8-15,-2-2 7 0,0 0-5 0,2 0 0 16,0 0 7-16,0 0-5 0,0 0-1 0,-4 0 3 16,2 2-4-16,-9-1-1 0,-1-1 3 0,0 3-5 15,-1-1 4-15,4 0-4 0,0 0 3 0,-4 1-4 16,-1-1-6-16,0 1 0 0,0 0 3 0,2-1-4 16,-2-2 8-16,-2 2-5 0,-2 0-3 0,6 1 7 15,-6-3-2-15,-1-3-6 0,6 6 8 0,-1-3-5 16,1 0-3-16,0 0 5 0,2-3 1 0,2 3 5 15,-3 0-2-15,0 0-6 0,0 0 4 0,0 0-2 0,-2 3-3 16,1-3 3-16,0 2-1 0,-2-2-2 0,2 2 2 16,-2-2 0-16,2 2 3 0,-3-2-6 15,-1 1 5-15,3-2-1 0,-6 1-5 0,3 0 7 0,2 1-4 16,2-1 3-16,-2-1-3 0,5 0 3 0,-3 2-3 16,-1-3-4-16,1 3 4 0,0-2 2 0,0 1-2 15,2 0 8-15,-4 0-6 0,2 0 2 0,0 0 6 16,-3 1-7-16,2-2-6 0,-4 2 3 0,7-1 6 15,-4-1-6-15,-5 1 3 0,0 0 6 0,2 0-6 16,-5 0 1-16,2-2 4 0,-1 1-3 0,-2 0 5 16,-1 1 4-16,-2-3 8 0,0 3 5 0,-5 0 3 15,9-2-1-15,-9 2-5 0,6 0 0 0,-6 0-2 16,0 0-1-16,0 0-2 0,0 0-4 0,0 0-5 0,0 0 6 16,0 0-6-16,0 0 3 0,-13-7-1 0,13 7 0 15,0 0-2-15,-7-1 1 0,7 1-6 0,0 0 5 16,0 0-5-16,0 0 0 0,0 0 1 0,0 0-3 15,0 0 6-15,-8 0-5 0,8 0 5 0,0 0-3 16,0 0 2-16,0 0-10 0,0 0 11 0,-1-4 0 16,1 4 0-16,0 0 2 0,0 0-2 0,-2-7 1 15,2 4 0-15,-1-2 2 0,1 0-2 0,-3 3-3 16,1-5-1-16,1 2 4 0,-2-2-2 0,-2 2 0 16,1-5-1-16,2 2 3 0,0-3 0 0,0 3-1 15,3-4-1-15,-3 1 2 0,2 2-4 0,-2-3-1 0,2 1 3 16,0-1-5-16,-1-1 1 0,1 1 3 15,0 0-4-15,0 0 2 0,-1 3-2 0,-1-3 3 16,2 4-3-16,0-1 4 0,0 3-5 0,0 0 2 0,0 1-3 16,-2-2 0-16,2 3 1 0,0 4 2 0,-1-7 3 15,1 7-6-15,0-4 2 0,0 4-2 0,0 0 4 16,0 0-2-16,0 0-2 0,0 0 0 0,-2 15 4 16,2-8 1-16,0 2-9 0,-1-1 4 0,2 3 4 15,-1-1-2-15,0 1-4 0,0 1 5 0,0-1-4 16,-1 1 5-16,0 0-4 0,-1 0 0 0,0-2-1 15,1 2 0-15,-2 0 6 0,3-2-2 0,0-1-2 16,-1 1 3-16,-3-3-4 0,4 1 3 0,-1-1 1 0,1-4 0 16,-2 4-2-16,4-3-2 0,-2-4 0 15,1 6 4-15,-1-3 3 0,0-3-2 0,0 0-2 16,0 0 4-16,0 0 1 0,0 0-7 0,0 0 5 0,0 0 2 16,13-8 0-16,-9 4 3 0,-1-1-8 0,0-1-1 15,0 1 3-15,-1-4-1 0,1 4-1 0,1 0 2 16,-2-2-2-16,2 1 1 0,-4-2 0 0,4 5 2 15,-3 0-4-15,1-2 0 0,0 1 4 0,-2 4-4 16,1-5 1-16,-1 5-2 0,0 0 2 0,0 0-24 16,0 0-48-16,0 0-195 0,-5 16-288 0,-4-9 128 15</inkml:trace>
  <inkml:trace contextRef="#ctx0" brushRef="#br0" timeOffset="151443.37">19715 8254 65 0,'4'-3'86'0,"-4"3"-8"0,5-6 0 0,-4 3-14 15,-1 1-8-15,0 2-3 0,4-6-1 0,-4 6-8 16,3-5-7-16,-3 5-7 0,1-1 2 0,-1 1-2 16,0 0-3-16,1-4-17 0,-1 4 13 0,0 0-2 0,0 0-7 15,0 0-3-15,4-4 3 0,-4 4 0 0,0 0 0 16,0 0-2-16,0 0-7 0,0 0 7 16,0 0-13-16,0 0 12 0,0 0-2 0,0 0-1 0,0 9-4 15,0-9 0-15,3 4 2 0,-3-4-6 0,1 4 3 16,-1-4 3-16,4 6-1 0,-2-2-7 0,2 0 8 15,3 2 1-15,-5-2 3 0,7 4 0 0,-1-1-4 16,-2 2 3-16,4-2-1 0,-1 2-5 0,3 0 4 16,-3 5 2-16,2-3-9 0,2 3 9 0,0 0-6 15,0-1-7-15,-2 1 10 0,-1 0-6 0,4 0-2 16,-1-1 1-16,-3 3 2 0,2 0 5 0,-3-1-1 16,1-1 2-16,-2 1-1 0,-3-6-5 0,0 3 7 15,0-2-6-15,0 2-2 0,-1-2 2 0,0-1 1 16,-3-1-1-16,-1 0-2 0,0 0 0 0,0-2 2 15,0 1 0-15,0 1-2 0,0-2 1 0,0 2-3 0,-1-4 2 16,-1 3 3-16,2-1-1 0,-1-2 0 0,-1 5 2 16,-1-3-1-16,3-2-3 0,-5 2 0 0,4-2 8 15,0 1-11-15,-2 2 7 0,2-2-2 0,-2-2-24 16,2 1-46-16,-2-1-99 0,3-3-182 0,-5 2 81 16</inkml:trace>
  <inkml:trace contextRef="#ctx0" brushRef="#br0" timeOffset="151820.13">19828 8569 48 0,'0'0'70'0,"6"0"-4"16,-6 0-8-16,11 5-4 0,-5-4 7 0,-1 1-19 15,-1 2-7-15,2 0-2 0,0 0-6 0,-2 0 2 16,1 1-3-16,-1 0-4 0,1 1-4 0,-1-1-2 16,2-1 3-16,2 5-5 0,-3-5-1 0,3 2-1 15,-3 1 0-15,4-2-3 0,-3 3-1 0,2-1-2 16,1-2 3-16,1 2 1 0,3 0-4 0,0 0-3 15,-2-2 5-15,0 0-1 0,1 0-4 0,-3 0-1 16,0-1 3-16,-1 1 1 0,-2-2 2 0,-1-1-1 16,0 0-3-16,-1-1-4 0,0 1 3 0,-4-2 3 15,8 2 0-15,-8-2-9 0,5 0-2 0,-5 0-12 0,0 0-15 16,10-2-15-16,-10 2-68 0,3-3-124 16,-3 3 55-16</inkml:trace>
  <inkml:trace contextRef="#ctx0" brushRef="#br0" timeOffset="152157.43">20178 8581 59 0,'2'-2'59'15,"-2"2"-6"-15,0 0-5 0,0 0-6 0,0 0-13 16,0 0 6-16,0 0-6 0,0 0 1 0,0 0-6 16,0 0-2-16,0 0-2 0,0 0-3 0,0 0 6 15,0 0 5-15,0 0-4 0,0 0-1 0,0 0-5 0,-16 6 5 16,9-5-12-16,2-1 7 0,5 0-3 0,-12 3-1 16,5-1 2-16,3-1 0 0,-4 1-1 15,3 2-1-15,-1-1-1 0,0 2-5 0,1-1 14 0,-2 4-12 16,1-2 1-16,-2 2-5 0,2 1 4 0,-1-1 1 15,1 4-5-15,1-2 3 0,-1 1-1 16,2 4 0-16,-2 2 3 0,1 1-3 0,0 1-29 0,-1-2-121 16,0 1-152-16,-2-3 68 0</inkml:trace>
  <inkml:trace contextRef="#ctx0" brushRef="#br0" timeOffset="203402.84">10600 9743 61 0,'0'0'96'0,"0"0"-6"15,-1-3-2-15,1 3-10 0,0 0 0 0,0 0-6 16,0 0-7-16,0 0-2 0,0 0-11 0,0 0-3 16,0 0-4-16,0-5-7 0,0 5 6 0,0 0-6 15,0 0-5-15,0 0 6 0,0 0-9 0,1-4-2 0,-1 4-7 16,0 0-2-16,0 0 1 0,0 0-5 0,0 0 6 15,0 0-5-15,0 0 6 0,0 0-3 0,0 0 4 16,0 0-8-16,0 0-4 0,0 0-8 0,0 0 3 16,0 0 2-16,0 0 2 0,0 0-7 0,0 0 9 15,0 0-6-15,0 0 1 0,0 0 3 0,0 0-4 16,0 0 2-16,0 0-6 0,0 0 1 0,0 0-2 16,0 0-2-16,0 0 2 0,0 0 4 0,0 0 1 0,0 0-1 15,0 0-4-15,0 0-2 0,0 0 1 0,0 0-2 16,0 0 2-16,0 0-3 0,0 0 3 0,-5 12 5 15,5-12-6-15,0 0 7 0,0 0-8 0,0 0 2 16,0 0 6-16,3 5-9 0,-3-5 9 0,-3 5-8 16,2-3 1-16,1-2 1 0,0 7 7 0,0-2-4 15,0-1 1-15,0-4-4 0,1 5-3 0,-1 0-2 16,0 0 10-16,0 0-5 0,3 0 1 0,-3 0-2 16,1-2 1-16,0 2 4 0,2 1-5 0,-3-3 1 0,4 2 0 15,-3 0 0-15,3 0 4 0,-3 1-1 16,-1-1-1-16,4 0 1 0,0 0 1 0,-3 2-2 0,3-2-2 15,1 2 5-15,-1 1-5 0,2 0 3 0,3 1 0 16,-1 0-5-16,-3 3 7 0,5-3-8 16,-2 2 6-16,2 3-4 0,-2-4-2 0,1 0 2 0,-3 0 1 15,2 0-6-15,0-1 8 0,2 0-3 0,-4 3 5 16,2-3-2-16,1 2 1 0,-2 1 3 0,1-6-12 16,1 5 17-16,-2 1 4 0,1-3 4 0,0-1 1 15,1 2 0-15,1 0-6 0,-1 0 6 0,0-2-4 0,5 2 1 16,-1 1-6-16,-2-3-2 0,-3 0-1 0,4-2 0 15,1 5 1-15,-5-2-6 0,3-1 3 16,0-2 1-16,-3 2-3 0,-1-1 4 0,5 1 1 0,-3-3-4 16,-3 2 1-16,3-2-1 0,-3 2-4 0,-1 0-1 15,-1-2 4-15,4 2 0 0,-4-2-11 0,1 0 13 16,0 0-10-16,0-2 1 0,-1 1 11 0,-3-1-3 16,3 1-2-16,0-1 1 0,1 1-4 0,-5-1 4 15,4 0-3-15,-4-3 2 0,4 4-6 0,-3-2 2 16,-1-2 2-16,0 0 0 0,4 5 1 0,-4-5 0 15,0 0-5-15,0 0 4 0,1 3-1 0,-1-3-17 0,0 0-20 16,0 0-33-16,0 0-76 0,0 0-97 16,0 0-262-16,-5-15 117 0</inkml:trace>
  <inkml:trace contextRef="#ctx0" brushRef="#br0" timeOffset="204602.39">10630 9837 86 0,'-4'-2'82'0,"4"2"-4"16,0 0-9-16,0 0-1 0,0 0-7 0,0-7-10 15,0 7 6-15,0 0-3 0,0-5-3 0,0 5-1 16,0-5-5-16,0 5-1 0,1-3 10 0,-1 3-9 16,0-5 6-16,0 5-10 0,-1-4 2 0,1 4 2 0,0 0-8 15,0-5-1-15,0 5-2 0,0 0 0 0,0 0-12 16,0-3 1-16,0 3 0 0,0 0-4 0,0 0-2 16,0 0-3-16,0 0 0 0,0 0-3 0,0 0 2 15,0 0-4-15,0 0-1 0,0 0-4 0,0 0 8 16,0 0-4-16,0 0-4 0,0 0 5 0,0 0 3 15,0 0 5-15,0 0-3 0,0 0 6 0,0-7 0 16,0 7-1-16,0 0-2 0,0 0 0 0,0 0 1 16,0 0-5-16,0 0-2 0,0 0-1 0,0 0-2 15,0 0 0-15,0 0-3 0,0 0-2 0,0 0-3 16,0 0 3-16,0 0 2 0,0 0-1 0,-4 17 0 0,4-10-2 16,-1 1 1-16,-2 2-1 0,2-3-2 0,-2 4-2 15,2-1 7-15,0 1-6 0,-3-2 4 0,3 3 1 16,-2-1-2-16,2-1-2 0,-2 0 2 0,2 2-1 15,0 0 2-15,-3-4-1 0,0 1 0 0,3-2-4 16,-3 1 6-16,1-3-2 0,2 0 1 0,-4-1 0 16,5-1 4-16,-4 2 11 0,3-1 8 0,1-4 8 15,-4 5-3-15,2-2 12 0,2-3 5 0,-6 3-2 0,6-3-1 16,0 0-6-16,0 0-3 0,-11-6 1 0,7 1-8 16,2 0 6-16,-2 1-2 0,3-3-4 0,1-2 2 15,0-2-6-15,0 0-1 0,0 1-5 0,0-2-2 16,2-1-3-16,-2 4 1 0,1-2-1 0,1 0-4 15,-2 0 0-15,0 1-3 0,1 2-3 0,-1 3 3 16,-1-3-1-16,2 1 2 0,-2 0-5 0,1 2 17 16,0-4-1-16,0 4-1 0,0 0-8 0,-2-2 6 15,2 2-2-15,0 2-2 0,-1-4-3 0,1 3-2 16,-1 0 0-16,0-1 0 0,1 5 0 0,0-7-1 16,-2 3 1-16,2 4-2 0,0-7-1 0,0 4-2 0,0 3 5 15,0-5-5-15,0 5 1 0,0-7-3 0,0 7 2 16,-4-2 1-16,4 2-8 0,-1-6 7 0,1 6 1 15,0 0-3-15,-3-2 0 0,3 2 0 0,0 0-1 16,0 0 1-16,0 0 1 0,-1-4-1 0,1 4 0 16,0 0-2-16,0 0 0 0,0 0 3 0,0 0-5 15,0 0 3-15,0 0-2 0,0 0 0 0,0 0 2 16,0 0 0-16,0 0 1 0,0 0-3 0,0 0 0 0,14 6-3 16,-11-3 3-16,0 0 3 0,-1-2-7 0,-2-1 6 15,10 6-2-15,-5-2 3 0,0-3-1 16,2 4 0-16,-1-3 2 0,-1 5 0 0,7-4 2 0,-3 3-3 15,1-1 3-15,-1 1-3 0,3-3 2 0,-1 4-9 16,-1-2 1-16,3 1 6 0,-3-1 2 16,2 1 1-16,-1-1-4 0,-1-1 4 0,1-1-5 0,-4 1 3 15,0-1-1-15,0 1 2 0,-1-4-2 0,-1 5 3 16,0-4-11-16,-2 0 10 0,-3-1 4 0,4 3-3 16,-4-3-2-16,0 0 1 0,0 0 0 0,0 0 0 15,0 0 0-15,0 0 0 0,0 0 1 0,0 0-4 0,-5-11-4 16,5 11 4-16,-7-3 2 0,7 3-2 0,0 0-4 15,-13 3 4-15,8-2 1 0,5-1 1 16,-12 3 0-16,6-1-2 0,1 3-1 0,-2-3 1 0,2 3 1 16,-5 0-1-16,1 1 2 0,0-2-3 0,0 2 4 15,0 2-3-15,0-3 3 0,-2 3-1 0,-1-1 0 16,3 2-1-16,-1-4-7 0,1 5-28 0,-1-3-32 16,-3 1-40-16,4-3-61 0,-6 3-201 0,5-3-400 15,3-4 177-15</inkml:trace>
  <inkml:trace contextRef="#ctx0" brushRef="#br0" timeOffset="205936.58">11465 10152 98 0,'-1'-3'106'15,"1"3"-9"-15,-4-5-7 0,4 5-9 0,0-4-3 16,0 4-8-16,-5-3-2 0,5 3-6 0,-1-5-3 16,-2 3 0-16,3 2 1 0,-2-5-3 0,-2 2-4 15,4 3-6-15,-4-5-3 0,0 0-7 0,-1 3-1 0,3 0-6 16,-3 0-3-16,2-3 1 0,-3 5-2 0,6 0 3 16,-9-5-6-16,3 4-5 0,0 0-3 0,0-2-2 15,6 3 3-15,-13 0-4 0,7 0-1 0,-3 0 3 16,1 2-3-16,0-1 0 0,-3 0-5 0,3 0 8 15,-1 3-6-15,1-3-3 0,0 2-1 0,-4 3 3 16,3-1 3-16,-1 0 0 0,2 0 3 0,3 1 2 16,-4 0-3-16,-1 0-3 0,2 2 0 0,3 1 0 15,-3-2 0-15,1 2 0 0,3 1 0 0,-1 1-1 16,1-1-5-16,0 0 3 0,-1 1 0 0,1 0 3 0,3 1-4 16,1-2 11-16,0 1-4 0,-2-1 1 0,2 0 2 15,0-3-1-15,2 3-1 0,-2-1-1 0,0-3 2 16,4-2 3-16,-3 3-7 0,0-2-1 0,3 0-5 15,-2-1 3-15,0 2 4 0,3-4-2 0,0 2 2 16,1 0-5-16,1-2 1 0,-1 0-3 0,6-2 2 16,-1 3-3-16,1-3 2 0,-2 0-1 0,4-3-1 15,-1 3 2-15,0-2-4 0,0 1 1 0,-3-1-2 16,3-1 6-16,-3 2-3 0,0-2 3 0,0 1-4 0,-1-2 4 16,-2 1-4-16,0-1-3 0,0 3 4 15,-2-3-4-15,1 0 3 0,-2-1-2 0,0 1-1 0,2-1 2 16,-2-2 1-16,-1 3-1 0,-1-2-3 0,2-1 0 15,-4 2 3-15,1 0-1 0,-1 0 3 0,3 0-3 16,-2 0 0-16,-1 5 2 0,0-5 1 0,0 1-2 16,0 4-1-16,0 0 0 0,0-3-2 0,0 3 3 15,0 0 0-15,0 0-4 0,0 0 2 0,0 0 0 16,-1 12-3-16,-2-6 5 0,2-1 1 0,1 1-7 16,0-1 5-16,0 2 0 0,1-1 1 0,-1 1-5 15,3-2 3-15,-2 2 0 0,0 0 0 0,2 0 0 0,-2-3 2 16,4 4-1-16,-2-3 2 0,-1 0 1 0,5 2-1 15,-5-4-4-15,5 3 1 0,-2-2 1 0,4-2 3 16,-3 3-2-16,2-4-3 0,1 0-4 0,1-1 9 16,-4 2-8-16,1-4 0 0,-1 1-3 0,2 0 0 15,-2-4 0-15,-2 2 5 0,-1-2-5 0,1-2-3 16,-3 2 5-16,-1-2 0 0,0 1 2 0,0-2-5 16,-3-1 7-16,2 1 0 0,-3-2-6 0,0-1 5 0,0 3 2 15,1-1-4-15,-2 2 3 0,0 1-3 16,1-1 6-16,-2 2-3 0,0-2 2 0,1 2 2 0,-4 2-2 15,4 0 0-15,-3 1-4 0,3 0 4 0,0 1-2 16,-1 0 1-16,6 1 0 0,-12 0-1 16,12 0 2-16,-9 1-1 0,5 0 1 0,4-1 0 0,-6 5-3 15,6 0-22-15,0-5-54 0,0 7-53 0,1-4-132 16,4 3-285-16,0-3 127 0</inkml:trace>
  <inkml:trace contextRef="#ctx0" brushRef="#br0" timeOffset="206722.06">11721 10232 2 0,'0'0'129'16,"3"11"-7"-16,-2-6-9 0,0 0-7 0,2 0 0 15,-2 0-7-15,3 3-11 0,-3-1-8 0,2-2-5 16,-1 2-9-16,2 2 2 0,-4-1-5 0,3-1-5 0,-2 1-6 16,1-2 1-16,1 1-11 0,-3 1-2 0,0-3-6 15,0 0 0-15,0-1-3 0,0 1-3 0,0 2-5 16,4-2 0-16,-8-2 0 0,7 1-7 0,-2-1-2 15,1 2 0-15,-2-5 0 0,5 2 1 0,-5-2-2 16,0 0-2-16,2 4 5 0,-2-4-5 0,0 0-3 16,0 0-2-16,0 0 1 0,0 0-1 0,0 0 2 15,0 0-5-15,0 0 2 0,1-13-1 0,3 9 1 0,-3-2 3 16,2 1-5-16,1-1 3 0,-2 0-1 0,3-2-5 16,0 1 1-16,0 1 1 0,-1 0-2 0,3 0 0 15,-2 1 0-15,-3-1 3 0,4 2-3 0,-3 1-2 16,4 0 7-16,-2-1-5 0,1 3 3 0,-2-2-6 15,1 0 8-15,3 2-6 0,-8 1 0 0,7-1 4 16,-7 1-2-16,8 2 2 0,-7 2-4 0,3-1 2 16,-2 2-3-16,0 2 0 0,3 0 2 0,-5 0 0 15,0 0 1-15,4 2-2 0,-3 0 2 0,0-2 0 16,2 0-2-16,-3 0 0 0,0 1 0 0,-3-2 1 16,6 0-3-16,-3-2 6 0,0 1-3 0,1-2 1 0,-1 1 0 15,0-4 3-15,3 5 7 0,-3-5 0 0,0 0-3 16,0 0 1-16,0 0-6 0,0 0 2 0,0 0-8 15,1-17 5-15,-1 13 0 0,0-4-2 0,3 1 3 16,-2 0 1-16,0 1 3 0,2 0-7 0,-3 0-1 16,1 0 5-16,3 1-1 0,0 1-3 0,-2 0 2 15,2 2-1-15,-4 2 1 0,4-5-2 0,1 1 6 16,-1 2-2-16,1 1-6 0,0-1 3 0,-5 2 1 0,9 0-5 16,-2-3 3-16,-7 3-2 0,11 0 1 0,-6 3-1 15,-5-3-1-15,9 0 3 0,-4 3 0 0,-2-1 0 16,1 2-1-16,-2-1 0 0,1 1 2 0,-1 0-2 15,1 0-1-15,-3-2 3 0,1 2-3 0,0 0 4 16,-1-4-4-16,0 5 9 0,0-1-8 0,0-4 0 16,0 4 4-16,0-4-2 0,0 0 1 0,0 0 0 15,0 4-3-15,0-4 9 0,0 0-6 0,0 0 1 16,0 0-3-16,0 0 6 0,0 0-8 0,2-13-13 16,-2 9-19-16,2-1-19 0,-1 0-9 0,2 0-14 15,0-2-40-15,-1 3-138 0,2-1-273 0,0 2 122 0</inkml:trace>
  <inkml:trace contextRef="#ctx0" brushRef="#br0" timeOffset="207402.81">12113 10243 62 0,'0'0'142'0,"0"0"-3"0,0 0-7 0,0 0-12 16,12 11-13-16,-11-7-1 0,4 0-16 0,-1 2-6 16,0-2-5-16,0 5-5 0,-3-1-2 0,2 0-4 15,-1 1-9-15,1-4-3 0,-3 2-7 0,0 1-7 16,0-3-5-16,-3 2-1 0,6-2-2 0,-3 0-6 15,0 0 0-15,0-1-5 0,0-4-1 0,-3 4 5 16,3 0-7-16,0-4-3 0,0 0 1 0,-5 2-3 16,5-2 1-16,0 0 0 0,0 0 4 0,0 0-6 0,0 0 10 15,0 0-1-15,0 0 0 0,-5-10 1 0,5 8-1 16,0 2-1-16,1-7 3 0,-1 7 0 0,3-8-4 16,1 4-2-16,-2-1-3 0,2 0 0 0,2 1-2 15,2-1-1-15,0-1-2 0,-3 4-1 0,0-3-7 16,6 0 3-16,-3 2 3 0,0-1-9 0,2 0 6 15,-4 1 2-15,1 1-4 0,0 1-1 0,-1 0 1 16,0-1-5-16,-6 2 2 0,13 3-1 0,-7 0 4 16,-2-1-1-16,2 3-1 0,-3 0-2 0,-1-1 1 15,2 2 0-15,-4-2 0 0,0 3-2 0,0-1 1 16,2-2 0-16,-4 2 2 0,2-1-2 0,0-1 1 0,0 0 1 16,-2 0-7-16,2-4 8 0,0 0 1 0,2 6-2 15,-2-6 4-15,0 0-5 0,0 0 3 0,0 0 2 16,0 0-6-16,0-14 0 0,2 10 7 0,0-2-4 15,-1-1-2-15,1-1 9 0,0 1 0 0,2 1-5 16,-3 0 4-16,3 0 0 0,1 1-1 0,-1-1-1 16,0 2 0-16,-2-1-2 0,5 2-2 0,-3 0 0 15,2 1 1-15,-1 0-2 0,-1 1-1 0,-4 1 2 16,13 1-2-16,-8 1 2 0,1 0-2 0,1-1 0 16,-2 3 0-16,-1-1 1 0,0 1 0 0,2 0-6 0,-5 1 4 15,2-1 0-15,-2 1 1 0,1-1-2 16,-2 0 1-16,2 2-2 0,-2-3-3 0,0 2 6 0,0 0 0 15,-2-1-8-15,1-1-12 0,1 2-18 0,0-5-16 16,0 4-26-16,0-4-31 0,1 3-67 0,-1-3-133 16,0 0-335-16,0 0 147 0</inkml:trace>
  <inkml:trace contextRef="#ctx0" brushRef="#br0" timeOffset="208074.23">12508 10248 98 0,'0'0'180'16,"-2"-4"-18"-16,2 4-17 0,0 0-19 0,-3-3-8 15,3 3-13-15,0 0-13 0,0 0-6 0,0 0-7 16,0 0-9-16,0 0-3 0,-4 10-10 0,2-8-7 16,2-2 1-16,0 8 0 0,0-2-5 0,-2-2-4 15,2 2-6-15,0-2-2 0,0 0-6 0,0 3 1 16,0-2-5-16,-1 2-5 0,1-2 6 0,0 0-4 15,1 0 0-15,-2 0-4 0,1-1-2 0,1 1-3 16,-1-2 2-16,0-3 0 0,0 4-1 0,0-4 1 16,0 4-4-16,0-4 5 0,0 0-8 0,0 0 1 15,0 0-4-15,0 0 6 0,0 0-2 0,11-10 1 0,-9 6-4 16,2 0-1-16,1-1-1 0,-3-2 2 0,0 3 1 16,3-1-3-16,-4 1 5 0,3 0 7 0,-3 0 9 15,2 1 0-15,-2 0 4 0,-1 3 1 0,5-4-2 16,-2 2-6-16,-3 2 2 0,5-3-3 0,0 2-2 15,3-3-3-15,-8 4-2 0,10 0 3 0,-2 2-7 16,2-2-2-16,0 2 1 0,-3-1-1 0,0 0-1 16,-3 1 2-16,4 2-3 0,-2-2-1 0,1 0 2 0,-5 1-3 15,4 1-1-15,-3-3-1 0,1 2 3 0,0-1-3 16,-2 1-2-16,-2-3 4 0,4 4-3 16,-4-4 3-16,4 2 0 0,-4-2 3 0,0 0-5 0,0 0 2 15,0 0-3-15,10-7 1 0,-7 4-1 0,-1-1 0 16,2 0 0-16,0 0 2 0,-1 0-3 0,0 2 2 15,0 0 0-15,0 0-4 0,3 0 4 0,-6 2 1 16,7-4-2-16,-1 4-5 0,-6 0 1 0,7 0 4 16,2 2 1-16,-4 0 2 0,-1 0-2 0,4 1-5 15,-3 0 7-15,1 1-3 0,-1 0 0 0,3-3-1 16,-3 2 2-16,2 0 0 0,0-1-2 0,1 0 3 0,-3 0 1 16,4-1-6-16,-1 1-2 0,-2-1 5 0,0-1 2 15,-6 0 0-15,13-3-1 0,-7 1 1 0,0-1-1 16,-2 1 3-16,-1-1-3 0,1 2 3 0,0-2-1 15,-1-1 2-15,-3 4 1 0,5-4 2 0,-5 4 1 16,3-2-2-16,-3 2 2 0,0 0-4 0,4-4 4 16,-4 4-5-16,0 0-2 0,0 0-1 0,0 0-1 15,0 0-4-15,0 0-8 0,0 0-19 0,0 0-21 0,0 0-27 16,0 0-45-16,0-2-96 0,0 2-112 16,0-9-359-16,-1 3 160 0</inkml:trace>
  <inkml:trace contextRef="#ctx0" brushRef="#br0" timeOffset="208219.48">12690 10074 14 0,'-6'-2'215'15,"4"1"-22"-15,2 1-14 0,-1-5-17 0,1 5-16 16,0 0-14-16,0 0-21 0,0 0-2 0,20 6-13 16,-8-2-21-16,-1 2-35 0,7 1-49 0,-4 0-65 15,0 1-158-15,0-2-251 0,0 1 111 0</inkml:trace>
  <inkml:trace contextRef="#ctx0" brushRef="#br0" timeOffset="208469.06">13058 10182 109 0,'0'0'187'16,"0"0"-13"-16,0 0-14 0,0 0-17 0,0 0-12 15,-13 11-14-15,8-7-10 0,-3-1-9 0,6 4-7 0,-5-2-8 16,5 2-8-16,-5-2-5 0,3 2-7 0,-2 1-7 16,2-2-5-16,3 0-4 0,-3 1-1 0,4 0-7 15,-1-1-6-15,1 2-8 0,0-4 4 0,1 2-6 16,3 1-17-16,0-2-13 0,2 0-22 0,-1 0-22 16,3-2-33-16,2-1-41 0,2 0-154 0,-5-1-300 15,4 2 133-15</inkml:trace>
  <inkml:trace contextRef="#ctx0" brushRef="#br0" timeOffset="209235.87">13202 10260 15 0,'0'0'194'0,"4"-4"-13"0,-4 4-16 0,0-5-13 16,0 5-13-16,1-2-16 0,-1 2-14 0,0 0-12 16,0 0-11-16,0 0-5 0,0 0-10 0,0 0-10 15,0 0-1-15,0 0-10 0,-8 11-9 0,7-6 0 16,1 0-4-16,-4-2-11 0,3 2 4 0,-4-1-2 15,5 1 2-15,0-2-7 0,-4 3 0 0,4-3-3 16,0 0-3-16,0-3-2 0,0 8 2 0,0-4-5 16,4-2-1-16,-3 0 2 0,4 1-3 0,0-2-6 0,-5-1-9 15,12 0-3-15,-2 0-7 0,-2 0-8 16,-2-1 1-16,2-1-4 0,-3 1 2 0,5 0 5 0,-3 0 3 16,-1-1 0-16,1-1 1 0,-1 2 1 0,-1 0 0 15,1-2 3-15,-1-1-4 0,2 2 4 0,0-2 6 16,2 0-1-16,0-1-2 0,-1-1 7 0,2 0 0 15,1-2 0-15,1-1 6 0,1-3-9 0,0 2 2 16,-3 0 1-16,3-1 4 0,-2-1 1 0,-3 2 1 16,0-5 3-16,1-2 2 0,-5 3 4 0,-1-2 0 15,1 3 16-15,-1-2 15 0,-2 3-2 0,-2-1-4 16,2 4 17-16,-2 0 3 0,-2 1 3 0,-1 1-10 0,4 2-3 16,-1 0-7-16,-1 1-4 0,-1-1-6 0,3 5-2 15,-4 0-1-15,4 0-7 0,0 0 1 0,-10 5-4 16,6-1-2-16,0 1-3 0,3 2 1 0,-2 2-2 15,1-1-1-15,-1 2-2 0,2 0-2 0,2 0-1 16,4 2 4-16,-5-3 3 0,4 2 6 0,-3 0-3 16,2-1 0-16,1 2 2 0,0 0-2 0,2 2-4 15,-2-2 1-15,5 2-2 0,-8-3 0 0,5 2-1 16,-3-2-3-16,1 3-1 0,-1-4-2 0,0-1 1 16,-3 1-1-16,3 0 0 0,-2-2 0 0,-1 1-1 0,-1-3 2 15,1 0-3-15,-1 0-2 0,1-1-5 0,0-1 4 16,-4-2 0-16,1 1-7 0,3-3-11 15,-9 3-2-15,9-3-8 0,-9-2-7 0,3-3-20 0,2 1 8 16,0-1 5-16,-1-2 2 0,4-2 5 0,-2 0-4 16,3 0 11-16,0 2 0 0,0-2 8 0,4 2-6 15,0 0 7-15,1-2-4 0,2 5 5 0,0-3 7 16,2 1-2-16,0 2 6 0,4 2 0 0,-3-2-1 16,2 2 1-16,0 1 1 0,1 2 4 0,2-1 0 0,-2 0-1 15,1 3-1-15,-4 0 1 0,2 1 4 16,2-1-3-16,-5 2 3 0,0 0-4 0,1 2 0 0,-5-2 7 15,2 2 1-15,-2-1-1 0,-1-2 3 0,-2 3-3 16,2-3 5-16,-3 0 5 0,-1 1-3 16,0-3 3-16,0 2 7 0,0-4 2 0,0 6 6 0,0-6 2 15,0 0-1-15,0 0-4 0,-5 2 2 0,5-2-3 16,-9-1-1-16,9 1-5 0,-9-4-2 0,9 4-4 16,-9-7 0-16,8 2-26 0,-7 0-49 0,6-3-32 15,-2 0-55-15,1-3-218 0,2 1-399 0,0-2 177 16</inkml:trace>
  <inkml:trace contextRef="#ctx0" brushRef="#br0" timeOffset="209803.03">13676 10138 4 0,'0'0'237'0,"0"0"-10"0,4-3-12 0,-4 3-14 16,0 0-24-16,5-3-19 0,-5 3-12 0,0 0-19 15,9 3-8-15,-4 0-15 0,-1 2-7 0,2 1-12 16,-1 1-8-16,1 3-6 0,-1 0-10 0,0 2-4 15,-1-1-7-15,2 4-7 0,-4-2-3 0,4 1-5 16,-2-1 1-16,-2 0-7 0,-1-2-1 0,3-2-3 16,-1 1-5-16,-2-3-1 0,4 0-1 0,-4-1-4 15,2-2 0-15,-2 1-1 0,2-3 1 0,-2 0-2 0,-1-2 1 16,4 3-3-16,-4-3 0 0,0 0-3 0,13-5-1 16,-8 3-1-16,1-2 2 0,-3 0-3 0,3 0 2 15,-2 0-3-15,-1 0-1 0,-1 0-1 0,3 1 2 16,-4 0 0-16,3 0 1 0,-4 3-3 0,4-4 0 15,-3 2 1-15,-1 2 0 0,0 0-2 0,4-6-2 16,-4 6 3-16,0-2 3 0,0 2-2 0,2-4-2 16,0 1 0-16,-2 3 3 0,4-4-2 0,-3 1-7 15,4-2 8-15,4 1 2 0,0-1-3 0,-1-2 1 0,3 2 0 16,1-2-2-16,-3 3 3 0,4 0-1 16,-2-1-1-16,-1 2-7 0,3-1 5 0,-5 3 0 0,-2 0 2 15,0 1-3-15,2 1-3 0,-1 2 3 0,-2-1 3 16,1 4-1-16,-1-4-5 0,-4 5-1 0,1-1 7 15,0 1-1-15,-2 0 1 0,-4 2-2 0,3-1-3 16,-4 2 2-16,3-3 3 0,0 0-2 0,1-2 0 16,0-1 2-16,-1 1-2 0,4-1-4 0,-4 0 10 15,2-4-2-15,3 3-2 0,-3-3-1 0,0 0 5 16,17-6-12-16,-12 4 6 0,5-3 2 0,0 0 1 0,-1 0-7 16,0 1 6-16,5 1 0 0,-5-1-4 0,3 2 3 15,-1 0 3-15,-2 2-4 0,3-1 2 16,-1 1-1-16,-3 1 0 0,2 1 0 0,-3 0-6 0,4 3 5 15,-5-1 4-15,-1 1-3 0,2 0-2 0,-1 2 2 16,-3-2-1-16,0 2 1 0,1-2-2 0,0 2-6 16,0-1-17-16,-1-1-21 0,0-1-29 0,0 1-39 15,1-3-57-15,0-2-197 0,-4 0-397 0,11-2 175 16</inkml:trace>
  <inkml:trace contextRef="#ctx0" brushRef="#br0" timeOffset="210205.93">14599 10127 22 0,'-5'-1'169'0,"-2"0"-11"0,-3 1-12 16,4 2-14-16,-2 1-6 0,-1 0-13 0,3 1-11 15,-3-1-6-15,1 4-15 0,3-3-1 0,0 2-3 16,-2 3-5-16,6-2-2 0,1 1-6 0,1 1-4 16,2 0-7-16,-2-1-5 0,3 2 0 0,2-1-10 15,2 1-2-15,0-2-3 0,-2-1-4 0,2 2-1 16,-1-1-5-16,-1-1 1 0,-1 0-3 0,0-1 1 15,-2 0-4-15,0-1 0 0,-2-2-4 0,1 2 1 0,-2-1 7 16,0-1 5-16,0-3 3 0,-5 5 6 0,2-1 3 16,-2-3 2-16,5-1-3 0,-9 4 0 0,5-4-6 15,4 0 0-15,-11 2-7 0,8-1 2 0,-2 1-7 16,0-1-1-16,1 1-32 0,-1 0-65 0,5-2-87 16,0 0-203-16,-13-3-399 0,13 3 177 0</inkml:trace>
  <inkml:trace contextRef="#ctx0" brushRef="#br0" timeOffset="210869.02">14733 9933 94 0,'0'0'164'15,"6"-5"-17"-15,-6 5-12 0,5-1-13 0,-5 1-16 16,11 2-5-16,-5 2-11 0,-1-1-5 0,0 2-4 0,0 4-3 16,-1-3-3-16,3 3-2 0,-5 1 1 15,2 4 3-15,-4-1-4 0,3 3 4 0,-3 2-9 0,-3 1-6 16,3-2 0-16,-1 2-1 0,-1 1-4 0,1 1 11 16,0 3-7-16,-3-4-5 0,4-2-7 0,-4 2-5 15,3-1-3-15,0 1-4 0,-1-3-9 0,1 0 5 16,1-5-4-16,1-1-2 0,-1-2-5 0,0 0 0 15,3-2-2-15,-3-2 2 0,1-1-7 0,3-3 0 0,1-1-2 16,-5 0-1-16,17-6 0 0,-8 0-5 16,1-3 1-16,3-4-8 0,0-1-13 0,-2 0-7 15,-1-1-1-15,0 1-7 0,3 1 1 0,-4-1 0 0,-4 4 4 16,-1 3 6-16,4-3-1 0,-6 4 2 0,2 2 5 16,-3-1-1-16,3 1-1 0,-4 1 3 0,0 3 0 15,0 0 1-15,4-4 3 0,-4 4 0 0,0 0-2 16,0 0 6-16,0 0 3 0,-13 14 0 0,7-12-7 15,3 3 5-15,0 2 3 0,0-2 1 0,-1-1-1 16,0 7 0-16,0-7-1 0,3 3 3 0,-2 0-2 16,2 1 1-16,-5 2 5 0,5-3-5 0,-1 3 5 0,1-2 0 15,1 2 4-15,0-3 5 0,0 3 5 16,0-4-4-16,1 0 3 0,2 0 1 0,0-3-1 16,1 2 2-16,-1-1 0 0,2-1-3 0,0-3 0 0,3 1-1 15,0-1-3-15,-1-1-2 0,1 1 0 0,1-4 0 16,1 1-5-16,-5 0 4 0,3 0 0 0,-3-1 4 15,2 2 6-15,-4-1 5 0,1 0 4 0,1 1-3 16,-2 0-2-16,-3 2-1 0,5-4-3 0,-2 3-6 16,-3 1-2-16,0 0 0 0,0 0 0 0,6 5-5 15,-6-5 1-15,4 5 1 0,-2-2-4 0,1 1 2 16,-1-2-10-16,1 1 8 0,0 0-8 0,0-1-6 0,4 1-15 16,-1-2-15-16,-1-1-18 0,-5 0-30 0,12 3-24 15,-7-6-26-15,0 1-39 0,-1-3-65 16,-2 0-121-16,1-2-388 0,-1-3 172 0</inkml:trace>
  <inkml:trace contextRef="#ctx0" brushRef="#br0" timeOffset="211055.09">15006 10071 123 0,'-1'-6'200'0,"-1"1"-11"0,-1 1-3 0,3-2 1 0,0 6-4 16,-1-6-17-16,-2 5-5 0,3 1-15 15,0-7-15-15,0 7-12 0,0-5-16 0,0 5-7 16,0 0-17-16,4-3-3 0,-4 3-8 0,0 0-9 0,6 0-28 16,-6 0-31-16,0 0-31 0,12 4-33 0,-10 0-36 15,2-1-81-15,-2-2-141 0,1 2-347 0,1-2 154 16</inkml:trace>
  <inkml:trace contextRef="#ctx0" brushRef="#br0" timeOffset="211969.33">15160 9975 171 0,'0'0'192'0,"0"0"-23"0,0 0-13 0,0 0-17 16,0 0-13-16,0 0-10 0,1 15-15 0,0-6-3 16,-1 2-9-16,4 1-6 0,-3-1-8 0,-1 4-9 15,3 2-5-15,-2 0-3 0,-5 1-9 0,4 0 1 16,3-3-6-16,-2 4 0 0,-2 0-5 0,-2-2 0 15,3 0-12-15,-1 0 4 0,1-3-3 0,-4 1-2 16,3 2 3-16,1-6-3 0,0 2-5 0,-1-4 2 16,1 1-5-16,0-3 2 0,1 1-2 0,-1-3-1 15,5 0-1-15,-1-1 1 0,0-1-6 0,1-2 4 0,-5-1-3 16,15-1-1-16,-6-4-5 0,3 1-2 16,-1-4 3-16,-1-2-3 0,2-2-3 0,1 0 2 0,-2-2-3 15,-1-2 4-15,1 0 2 0,-4 2-4 0,1-2 2 16,1 2-3-16,-3 2 3 0,-2 0 0 0,1 2-3 15,-1-2 0-15,-3 3 3 0,1 4-1 0,0-2 0 16,3 2 2-16,-5-2-5 0,1 2 0 0,2 2-5 16,-2 0 8-16,-1 3-3 0,0-4-2 0,0 4 3 15,0 0-3-15,0 0 3 0,0 0-2 0,0 0 4 16,0 0-3-16,0 12-1 0,0-6 3 0,0-1 0 16,0 1-5-16,-1 1 6 0,1 3-1 0,0-3-6 0,-3 3 1 15,6 0 5-15,-3-1-4 0,1 3 4 0,-1 0 0 16,0-2-3-16,0 1 3 0,0-1 0 0,2 1 0 15,0-2-1-15,-1-1-1 0,2 0 0 0,-2-2 2 16,3 0-2-16,-3-2 1 0,2 0 0 0,1 0 3 16,1-2-1-16,-3 0-1 0,-2-2 0 0,0 0 0 15,13-5-1-15,-6 1 3 0,-1 0 0 0,-1-4-2 16,3-1-1-16,-2-2 1 0,-2 3 2 0,6-9-7 0,-1 2-7 16,-2-1-4-16,-1 1-4 0,-1 0-6 15,1 1 0-15,0 2 6 0,-3 3 1 0,1 0 1 0,-1 3 4 16,-1-1 1-16,2 2 0 0,-2 2 1 0,-1-3 1 15,1 3 1-15,-2 3-4 0,4-4 5 0,-4 4-3 16,0 0 2-16,0 0-1 0,0 0 3 0,6 7 0 16,-6-1 0-16,2-2 4 0,-1 1 1 0,-1 1-2 15,1 0 1-15,-2 0-1 0,1 1-2 0,0-1 2 16,0 4 3-16,0-3-1 0,1 0-1 0,-1 2 3 16,0 1-3-16,2 0 1 0,-2 2 1 0,2-5 1 15,-2 5 2-15,0-2 1 0,2-3-5 0,-2 3 6 0,1 0-7 16,1-3 5-16,0 0 0 0,0 0-3 0,1-1 5 15,-2-2 0-15,0 1 1 0,0-2 3 0,2 2-3 16,2-3-6-16,-2 0 11 0,1 0-1 0,2-2-2 16,0 2 0-16,2-2-6 0,-8 0 6 0,14-4 1 15,-5 2-3-15,1-1-2 0,-5-1 1 0,3 1-2 16,-3 0-1-16,3 2 1 0,-3-3-3 0,-1 2 5 16,-3-1-1-16,4 1 0 0,-5 2-3 0,7-2-2 15,-7 2 0-15,5-1 0 0,-5 1 1 0,0 0-6 16,0 0 8-16,5 4-3 0,-5-4 3 0,2 6-3 0,0-3 3 15,0-1 0-15,1 1 2 0,-3-3-3 0,1 7-2 16,2-4 3-16,-2 1-2 0,0-1 0 16,0 1-1-16,1 0 1 0,-4 0 2 0,2-4-3 0,0 6 1 15,-1 0 1-15,-1-4-2 0,-2 2 1 0,-1 0 3 16,-1 0 0-16,0-1-1 0,-5 1-5 0,2 1-41 16,-3-3-70-16,3 0-242 0,4-2-386 0,-3 0 170 15</inkml:trace>
  <inkml:trace contextRef="#ctx0" brushRef="#br0" timeOffset="212126.88">15778 10372 154 0,'0'0'292'0,"0"0"-34"0,0 0-28 0,0 0-21 16,0 0-21-16,-2 5-27 0,2-5-77 0,-2 5-106 15,2-2-237-15,0-3-282 0,0 0 125 0</inkml:trace>
  <inkml:trace contextRef="#ctx0" brushRef="#br0" timeOffset="-213877.2">11801 10845 5 0,'0'0'108'0,"-3"1"-3"16,3-1-5-16,0 0-13 0,0 0 1 0,0 0-4 0,0 0-6 15,0 0-18-15,0 0 0 0,0 0-8 0,-9 0-2 16,9 0-9-16,0 0 6 0,0 0-11 15,0 0-6-15,0 0 0 0,0 0-7 0,0 0-3 0,0 0 5 16,0 0-12-16,0 0 6 0,0 0-4 0,0 0 2 16,0 0-2-16,0 0 8 0,-7 2-1 0,7-2 1 15,-7 1 0-15,7-1 5 0,0 0 9 0,-7 0-5 16,7 0 2-16,0 0-3 0,-7 1 3 0,7-1-4 16,0 0-1-16,0 0 1 0,-8 1-4 0,8-1-4 15,0 0 1-15,0 0 1 0,0 0 0 0,0 0-10 0,0 0 4 16,0 0-5-16,0 0 3 0,-4 2-4 0,4-2-1 15,0 0-1-15,0 0-3 0,0 0 5 0,0 0-7 16,0 0-1-16,0 0 1 0,0 0-2 0,0 0 4 16,0 0 0-16,0 0-3 0,0 0-2 0,0 0 1 15,0 0 3-15,0 0 6 0,12 5-6 0,-12-5 0 16,9 2 1-16,-2-2 0 0,2 0 0 0,4 0 1 16,-1 0 1-16,3-2-1 0,4 2-3 0,4-3-2 0,5 1 5 15,-6 2-2-15,0-2-1 0,7 4-2 0,-6-2 0 16,6-3 0-16,-1 2 2 0,-6 1-3 15,-4-1 0-15,-4 1 1 0,0-2-1 0,-5 1-1 0,0 1 3 16,-1 1-4-16,-2-3 2 0,-2 1-1 0,-4 1 8 16,9 1-7-16,-9-1 0 0,0 0-1 0,5-4-1 15,-5 4 0-15,0 0 3 0,1-4-4 0,-1 4 2 16,0 0-1-16,0 0-1 0,0 0-1 0,0 0-3 16,0 0-8-16,0 0-19 0,0 0-13 0,0 0-6 15,0 0-5-15,0 0-9 0,-9 10-8 0,9-10-10 16,-2 3-7-16,2-3-5 0,-4 2-23 0,0 0-95 0,4-2-231 15,0 0 102-15</inkml:trace>
  <inkml:trace contextRef="#ctx0" brushRef="#br0" timeOffset="-213411.69">11998 10760 12 0,'-3'-1'117'0,"3"1"-7"15,0 0-6-15,0 0-7 0,0 0-11 16,-4-3-4-16,4 3-6 0,0 0-7 0,0 0-9 0,0 0-1 16,0 0-2-16,0 0-14 0,0 0 5 0,0 0-11 15,0 0-5-15,0 0 3 0,0 0-4 0,0 0-4 16,0 0-1-16,0 0-3 0,-2 11 4 0,2-11 3 16,2 4-1-16,0-2-1 0,-2-2-2 0,2 3 4 0,-2-3 4 15,3 7 0-15,0-6 0 0,-3-1-2 16,7 4-3-16,-3-2 3 0,4 1-5 0,-2-2-3 15,2 2-4-15,5-4-1 0,-3 5-2 0,4-3 0 0,-4 1-2 16,2 0-2-16,-1 0 1 0,2 2-4 16,-4-3 5-16,0-1-7 0,-1 2-4 0,-2-1 1 0,1 2 1 15,-7-3 0-15,10 1-3 0,-6-1 1 0,-2 3 1 16,-2-3 0-16,7 2-4 0,-7-2 3 0,0 0-4 16,5 0 4-16,-5 0 0 0,5 3-2 0,-4-1 1 15,-1-2 0-15,0 6-7 0,0-2 6 0,1 0 4 16,-2 2-3-16,-4 3-1 0,5 1 1 0,0 0 1 0,-3 1-2 15,1-3 1-15,-2 6 1 0,0 1-1 0,3-2-1 16,-2 0-3-16,-2-1 5 0,4 0-8 0,-4 1 8 16,1-5-2-16,3 2 1 0,-3-2 0 0,3 0-3 15,-2-1 5-15,2-2-5 0,-2 1 4 0,3-3-1 16,-1 0-9-16,1-3-23 0,-3 4-41 0,3-4-71 16,0 0-137-16,0 0-299 0,17-10 133 0</inkml:trace>
  <inkml:trace contextRef="#ctx0" brushRef="#br0" timeOffset="-212661.08">12484 10562 74 0,'0'0'145'0,"0"0"-6"15,0 0-10-15,0 0-8 0,0 0-15 16,0 0-7-16,0 0-9 0,0 0-11 0,0 0-6 0,0 0-6 16,0 0-5-16,0 0 0 0,0 0-5 0,0 0 2 15,10 10-5-15,-7-7-6 0,-1 1-6 0,-2-3 1 16,3 6 3-16,-2-2-2 0,-1 0 4 0,0 3-4 15,0 1-4-15,0 0 9 0,1 2 0 0,-3 6-5 16,0-1 3-16,2 2 0 0,-1-2-2 0,-1 1 0 16,-1 0-4-16,6 0 0 0,-6 0-2 0,6 0-5 15,-5-2 2-15,2 1-2 0,2-5-7 0,0 0-3 0,-2 0 3 16,1-1-4-16,1-2-2 0,-1 2-4 0,0-6 4 16,3 4-1-16,-4-2-5 0,0-5 3 0,4 3 5 15,-4 1 5-15,1-2 8 0,-1-3 5 0,6 1-5 16,-6-1-2-16,0 0-4 0,12-9 0 0,-7 5-5 15,0 1-1-15,3-1-3 0,-3-1-7 0,0 0 3 16,-1 3-2-16,1-2-2 0,-1 1-1 0,0 0-1 16,1-1-5-16,0 3 2 0,-5 1 3 0,9 0-5 15,-2-1-1-15,-7 1-2 0,12 1-2 0,-8 1 0 16,2 0 1-16,-3-1 4 0,5 3-6 0,-4-1-2 16,-1 0 2-16,2-1 0 0,-2 0 2 0,1 1-2 0,-2 2 0 15,2-2-1-15,-2 1 3 0,1-1 0 0,1 1 1 16,-1 0-2-16,0 0 1 0,0 1-3 0,1-3 3 15,-2 3 1-15,2-3-1 0,-1 1-2 0,2-1-2 16,-2 1 2-16,-3-3 6 0,7 2-4 0,-7-2-1 16,5 3 1-16,-5-3-1 0,0 0 1 0,0 0-5 15,8-4-3-15,-8 4-12 0,3-4-20 0,-1 1-21 16,-2 3-23-16,0-7-28 0,-2 3-35 0,2-2-40 0,-2 0-44 16,-2-2-129-16,-1-4-387 0,0 5 170 0</inkml:trace>
  <inkml:trace contextRef="#ctx0" brushRef="#br0" timeOffset="-212527.7">12558 10682 76 0,'0'0'170'15,"0"-5"-11"-15,1 0-15 0,3 2-18 0,1 3-16 16,-1-1-11-16,5 1-7 0,4 0-15 0,0 0-41 16,-2 1-42-16,1-1-81 0,-3 3-79 0,2-1-181 15,-2 1 80-15</inkml:trace>
  <inkml:trace contextRef="#ctx0" brushRef="#br0" timeOffset="-212185.21">12880 10741 38 0,'0'0'161'16,"0"0"-14"-16,0 0-16 0,-10 5-12 0,6-4-11 15,-3 4-9-15,0 0-5 0,2 0-10 0,0 0-10 16,1 1-6-16,-1 0-1 0,0-1-8 0,-3 4-3 16,7-4-4-16,-2 2-4 0,1-1-1 0,-1 1-1 15,3-1 0-15,0 1-3 0,3-2-3 0,-1 3-2 0,2-2-3 16,0 0-8-16,2 1-2 0,1 1-3 0,-2-2 3 16,1-1-11-16,-1 2 3 0,1-2-6 0,0-2 3 15,-4 1-5-15,2 1 2 0,0-1-8 0,-1 0 4 16,-2-1-2-16,0 1 0 0,0-2 3 0,-1-2-1 15,-1 5 5-15,1-5 5 0,-5 3 4 0,1-1 4 16,4-2-3-16,-9 1-1 0,4-1-2 0,5 0 1 16,-9 1-2-16,9-1-4 0,-6 1-3 0,6-1 2 0,-5 4-2 15,2-1-25-15,3-3-45 0,0 0-68 0,-4 4-196 16,4-4-349-16,0 0 154 0</inkml:trace>
  <inkml:trace contextRef="#ctx0" brushRef="#br0" timeOffset="-211871.81">12987 10543 4 0,'0'0'129'0,"0"0"-16"15,0 0 11-15,8 7-12 0,-4 0-6 0,-3-2-5 16,3 5-4-16,0 0-2 0,-2 4-8 0,1 1-5 16,-2 0-6-16,3 3-6 0,1 7-1 0,-5-5-1 15,4 3-10-15,0-5-5 0,-3 3-2 0,3-4-6 16,-4 1-6-16,5 1-1 0,-1-2-5 0,-3 0 1 0,-1-3-9 16,0-2-8-16,3 2-9 0,-2-2-13 0,-1-4-13 15,-1 4-14-15,1-4-12 0,0-1-12 0,0-3-9 16,0 1-16-16,-3-2-16 0,3-3-36 0,-5 5-68 15,-1-5-217-15,6 0 96 0</inkml:trace>
  <inkml:trace contextRef="#ctx0" brushRef="#br0" timeOffset="-211476.91">12910 10861 108 0,'8'-1'153'0,"-1"-1"-12"0,0 2-13 16,5-2-12-16,-1 2-13 0,6-3-11 0,1 1-4 15,0 1-5-15,-3-1-12 0,4-2-5 16,-2 2-5-16,-3-1-8 0,4-1-2 0,-5 1-13 0,2-5 2 16,-2 3-2-16,-2 1-6 0,-2-1 2 0,5 0-7 15,-7-2 2-15,4 2 5 0,-2-2 4 0,0 2 7 16,-1 0-3-16,-3 1 3 0,1 1 4 0,-1-2-5 16,-1 3-2-16,0 0 10 0,-3-1-4 0,3 0 2 15,-4 3-4-15,3-5-3 0,-3 5-8 0,1-2-2 16,-1 2-4-16,0 0-1 0,0 0-7 0,0 0 0 15,0 0-4-15,0 0-6 0,0 0 3 0,-9 12 2 0,5-9-1 16,0 2-1-16,-1-3-4 0,0 5-3 16,0-2 2-16,1 2-3 0,-1-1 6 0,0 1-2 0,1 2-4 15,-1 0 10-15,1-1-4 0,-1 1 2 0,3-2-3 16,0 3-2-16,-2-3 1 0,3 0 2 0,1 0-4 16,0-1 0-16,0 4 1 0,1-3 0 0,1-3-3 15,-2 4 2-15,2 0 1 0,2-3 1 0,1-1-4 16,-1 3 3-16,5-2-1 0,-3-3-15 0,7 4-23 0,-3-4-26 15,2 1-23-15,2-1-31 0,-4-4-42 16,3-1-57-16,0 1-121 0,-1-4-356 0,-2-1 157 16</inkml:trace>
  <inkml:trace contextRef="#ctx0" brushRef="#br0" timeOffset="-210743.96">13382 10800 50 0,'0'0'127'0,"-2"2"-6"16,2-2-4-16,-2 5-18 0,2-5 8 0,-1 4-10 0,1 0-7 16,0-4-5-16,0 7-8 0,0-7-3 0,0 2-9 15,0-2 0-15,0 0-1 0,1 5-4 0,-1-5 0 16,0 0-6-16,0 0 2 0,-1 5-4 0,1-5 5 15,0 0 4-15,0 0-2 0,5 2 3 0,-5-2-4 16,0 0 2-16,0 0-5 0,0 0-5 0,0 0-4 16,0 0-4-16,0 0-1 0,0 0-9 0,0 0-1 15,0 0-5-15,0 0 1 0,0 0-7 0,0 0 2 16,0 0-5-16,0 0 1 0,0 0-2 0,0 0-5 0,0 0 2 16,0 0-2-16,0 0 2 0,0 0 1 15,0 0 3-15,0 0-3 0,0 0 2 0,0 0 1 0,0 0 1 16,0 0-4-16,0 0 2 0,0 0-5 0,0 0 2 15,0 0-3-15,0 0-1 0,0 0-1 0,0 0-5 16,0 0 2-16,9-8 0 0,-9 8-3 0,0 0-2 16,0 0 2-16,0 0 0 0,4 6 2 0,-4-6-2 15,5 5 1-15,-5-1-4 0,0 1 2 0,3 0 3 16,-1 0-5-16,-2 0 0 0,0 0 4 0,0 4-5 16,1-6 2-16,2 2 0 0,-3 3 1 0,1-4 0 0,2-1 0 15,-2 3 1-15,0-3-1 0,6 0 0 0,-6-1 0 16,4-2 3-16,4 3-2 0,-1-6 4 0,2 0-3 15,3 1-1-15,-3-2 0 0,3-2 2 0,-3 0-1 16,4-2-5-16,-3 3 3 0,1 2 1 0,-2-2-3 16,2 1 1-16,-5-1 1 0,1 2-2 0,-3 1 1 15,2 0 0-15,-5 1 0 0,3-1-3 0,-5 2 0 16,8 0 0-16,-8 0 1 0,5 5-1 0,-1-2 1 16,1 0 2-16,-4 1-1 0,3 3 0 0,1-3 1 15,-1-3 1-15,0 4-10 0,1 2 5 0,0-2 3 16,5-3-1-16,1 3 4 0,-5-3-5 0,7 1 3 0,-3-3-3 15,-1 0 7-15,4 0-5 0,-3 0 4 16,1 0 0-16,0 0 1 0,-4-1-2 0,0-1 0 16,0 1 0-16,-7 1-1 0,11-4 1 0,-8 4 2 0,-3 0 2 15,8-1-2-15,-8 1-4 0,5-1 0 0,-5 1 3 16,0 0-2-16,0 0 0 0,10 1 0 0,-10-1 0 16,8 1-2-16,-3-1 4 0,0 3-4 0,-5-3 2 15,13 1-2-15,-8 0-3 0,-5-1 6 0,9 0-19 0,0-1-36 16,-9 1-30-16,9-4-51 0,-5 2-71 0,-3-1-150 15,2-1-382-15,-2-3 169 0</inkml:trace>
  <inkml:trace contextRef="#ctx0" brushRef="#br0" timeOffset="-210571.46">13717 10761 196 0,'0'-4'193'0,"0"4"0"0,0-8-19 15,3 5-18-15,-1-4-15 0,2 3-11 0,0-1-11 16,1 4-15-16,1-1-7 0,-1-1-13 0,2 3-9 16,-7 0-12-16,9 3-33 0,-3-1-32 0,-1-1-45 15,0 2-60-15,-2 2-160 0,2 0-288 0,-2-1 127 0</inkml:trace>
  <inkml:trace contextRef="#ctx0" brushRef="#br0" timeOffset="-209944.3">13895 10836 194 0,'0'0'248'0,"0"0"-15"0,0 0-16 0,0 0-20 0,0 0-20 16,0 0-22-16,0 0-13 0,0 0-14 0,0 0-12 16,-3 7-15-16,4-4-6 0,1 2-12 15,-2-1-7-15,1 1-8 0,0-1-6 0,-1 0-9 0,0 3-5 16,0-3 0-16,0 0-9 0,0 2-2 0,-1-2-1 15,2 0-6-15,-1-4-3 0,0 7-2 0,0-3 0 16,0-4-7-16,3 4 1 0,-3-4-1 0,1 5-3 16,-1-5 0-16,4 0 0 0,-4 0-6 0,0 0-2 15,15-5-6-15,-8 3-1 0,-2-2-2 0,1-1 2 16,-1 1-2-16,3 4 1 0,-2-1 0 0,2-3 1 16,-4 2 0-16,0-3 0 0,0 2-1 0,2 1 3 0,-6 2-3 15,5-1 4-15,-3-1-4 0,-2 2 1 0,4-5-3 16,-4 5-1-16,0 0 0 0,5-1 2 0,-5 1 0 15,0 0 2-15,0 0 2 0,4 7-4 0,-4-5 1 16,0-2-2-16,2 5 4 0,-2 1 0 0,0-6-5 16,2 6 2-16,-2-4 4 0,1 0-1 0,2 3-2 15,-2-2 1-15,-1-3-3 0,5 5 3 0,-5-5 0 16,4 3-3-16,-3-1 0 0,-1-2 2 0,6 3 0 16,-4-1-1-16,-2-2 2 0,5 2-5 0,-1 0 5 0,1 0-2 15,-5-2-1-15,3 4-1 0,-1-2 4 16,-1 2-3-16,2-1 1 0,-2 1-1 0,3 0-2 0,0-2 4 15,-3 2-3-15,3 0 5 0,1 2-6 0,0-4 1 16,3 3 8-16,1-1 0 0,0 2-3 0,1-4 3 16,2 1 1-16,-1 2 0 0,2-3-3 0,0 1 2 15,1 1-2-15,-4 0 1 0,4 0-1 0,-4-1-1 16,4 4 3-16,-5-1-5 0,0-3 1 0,-1 2 3 16,-1 1-4-16,-3-3 1 0,4 0-1 0,-4 2 2 15,-3 2 0-15,1-4-1 0,0 2-3 0,-2-4 4 0,1 4 1 16,-1-5 1-16,0 0 1 0,-3 7 1 0,1-6 3 15,2-1-7-15,-5 5 7 0,5-5 0 0,-3 2 0 16,3-2-6-16,0 0 2 0,0 0-5 0,-5 2-25 16,5-2-63-16,0 0-79 0,-10-10-251 0,9 5-453 15,-2-3 201-15</inkml:trace>
  <inkml:trace contextRef="#ctx0" brushRef="#br0" timeOffset="-209796.95">14328 10698 112 0,'0'0'243'16,"-8"-2"-22"-16,8 2-25 0,-15 3-19 0,6-1-15 15,-3 5-18-15,2-2-11 0,-4 7-14 0,0-2-13 16,1 2-43-16,-3 2-90 0,2-2-249 0,5-2-297 16,0-3 133-16</inkml:trace>
  <inkml:trace contextRef="#ctx0" brushRef="#br0" timeOffset="-209599.57">14554 10911 53 0,'5'1'277'0,"1"1"-6"0,-6-2-22 0,11 0-27 15,-7 3-22-15,0-3-21 0,0 4-23 0,-1-1-44 16,0 3-89-16,-3-1-135 0,-4 0-160 0,-2-2-295 0,-2 0 131 16</inkml:trace>
  <inkml:trace contextRef="#ctx0" brushRef="#br0" timeOffset="-206024.63">13860 11160 41 0,'-5'-3'128'0,"5"3"-14"0,0 0-14 0,0 0-8 16,0 0-10-16,0 0-6 0,0 0-11 0,0 0 0 0,0 0-9 15,0 0-3-15,0 0 5 0,15 5-1 16,-15-5 6-16,0 0 5 0,0 0 9 0,0 0 9 0,0 0 5 16,0 0-5-16,0 0-1 0,7 1-4 0,-7-1-8 15,0 0-5-15,0 0-6 0,0 0-6 0,0 0-8 16,0 0-4-16,0 0-2 0,0 0-7 0,0 0-8 15,0 0 2-15,0 0-3 0,0 0-4 0,0 0 1 16,0 0-8-16,0 0 0 0,0 0-4 0,0 0 4 16,0 0-2-16,0 0 0 0,0 0-2 0,0 0-1 15,0 0 2-15,0 0-2 0,0 0 0 0,0 0 0 0,0 0-5 16,0 0 2-16,0 0-3 0,0 0 3 0,0 0-3 16,0 0-2-16,0 0 1 0,0 0 0 15,0 0 0-15,0 0 0 0,0 0-2 0,0 0 2 0,0 0-3 16,0 0 1-16,0 0 1 0,0 0-1 0,0 0 3 15,0 0-5-15,0 0 0 0,0 0 0 0,0 0 0 16,0 0 0-16,0 0-1 0,0 0 4 0,0 0-4 16,0 0 0-16,-8 8 4 0,8-8-2 0,0 3 1 15,0-3-4-15,-1 6 3 0,1 0-1 0,0 0-1 16,-3-1 1-16,6 0 2 0,-2 3-4 0,-1-1 2 16,0-2 1-16,1 2 1 0,-1-1 2 0,3 2-8 0,-3-1 4 15,1 0 3-15,-1-1-1 0,0 3-1 0,3-4 5 16,-2 2-1-16,3-2 4 0,0 4 0 0,2 0 5 15,-1-1 1-15,4 1-1 0,1-1 2 0,8 7-5 16,0-5 0-16,7 2 3 0,5 2-2 0,0-1-7 16,4-4 6-16,-2 1-2 0,4-3 3 0,-1 1-2 15,0 1-7-15,0-5 7 0,0 0-3 0,-3 0-1 16,3-4-6-16,-7 2 1 0,-8-2 7 0,-2-2-1 0,-1-1-10 16,3 3 8-16,-9-2 0 0,-1-1 0 0,-3 2 0 15,1-2 1-15,-3 0 3 0,-1 1 6 16,2-1 8-16,-2 2-4 0,-4 1 5 0,5-4 2 0,-5 4-3 15,0 0-2-15,4-3-5 0,-4 3 0 0,0 0-5 16,4-4 2-16,-4 4-2 0,0 0-5 0,0 0 4 16,0 0-1-16,0 0-4 0,0 0 1 0,0 0-2 15,0 0-1-15,0 0-1 0,0 0-2 0,5 8-4 16,-5-8-1-16,0 0-3 0,0 0 1 0,0 0-12 16,0 0-10-16,0 0-21 0,0 0-31 0,0 0-50 15,0 0-60-15,-18 0-191 0,18 0-414 0,-13-4 183 0</inkml:trace>
  <inkml:trace contextRef="#ctx0" brushRef="#br0" timeOffset="-204055.43">14824 11067 96 0,'0'0'100'0,"0"0"-21"0,0 0-1 0,0 0 0 0,0 0 3 16,0 0 3-16,0 17-3 0,-2-12-12 0,2 2-8 15,-2-1 1-15,2 2-3 0,-3 1 2 0,1 2-3 16,-1-1 1-16,-2 6-4 0,1-4-6 0,-2-1-3 15,2 6-2-15,-1-5 0 0,0 2-3 0,0 2-6 16,-2-2 8-16,5 2-4 0,-3-5-4 0,1 0-1 16,0 2-6-16,3-3 0 0,-2 2-3 0,-1-1-10 15,4-1 4-15,0-5-5 0,-1 4 5 0,1-2-6 0,0-5 0 16,-3 5 5-16,2-3 4 0,1 0 7 16,0-4 6-16,0 0-6 0,0 0-1 0,0 0 0 0,0 0-3 15,0 0-5-15,0 0 0 0,12-12-6 0,-10 7 1 16,2-2 1-16,-4 0-1 0,4-2 1 0,0 0-8 15,-2-3 2-15,-2 1-5 0,0 0 3 0,4-1-4 16,-3 0 0-16,1-1-1 0,-1 0 0 0,0-4-3 16,2 5-3-16,-3 0 3 0,0-1 0 0,4 1 3 0,-2 1-7 15,-1 0 5-15,2 1-1 0,1-1 0 16,-1 3-2-16,1-1 1 0,-1 2-2 0,0 1 2 0,-1-1 3 16,1 2-2-16,-1 1-1 0,1-2 3 0,-1 2-2 15,-2 1-5-15,3 0 7 0,-2-1-4 0,-1 4 3 16,2-5-3-16,0 1 0 0,-2 4 0 0,0 0-1 15,2 0 1-15,-2 0 3 0,0 0-1 0,0 0-2 16,12 1 1-16,-9 3-1 0,-1 0 0 0,2-1 1 16,-1 3 0-16,2-1-1 0,-2 2 2 0,1 3 0 15,1 0 1-15,1-2-4 0,-1 2-1 0,2 0 8 16,-2 5-6-16,3-4-1 0,-3-2 3 0,0 4-1 16,-1-2 2-16,5 2 3 0,-4 1 3 0,-1-2-2 0,1 0 6 15,-1 0-2-15,2-2 0 0,1 2 3 0,-5 0 2 16,5-1-1-16,-3-1-3 0,-2 0 0 0,2 0 1 15,1-1-1-15,-4 0-1 0,3-2 2 0,0-2-5 16,-3 2 1-16,2-1-4 0,-2 2 4 0,3-5-5 16,-4 2-3-16,3-1 5 0,-2-1 2 0,-1-3-5 15,1 6-7-15,-1-3-12 0,0-3-20 0,0 5-31 16,0-5-51-16,0 0-215 0,0 0-364 0,0 0 162 16</inkml:trace>
  <inkml:trace contextRef="#ctx0" brushRef="#br0" timeOffset="-203852.99">14725 11304 48 0,'8'-3'165'0,"2"-1"-21"16,2 2-8-16,3 0-13 0,5 1-13 0,0-1-11 15,-2 2-11-15,1 2-17 0,1-1-38 0,-8-1-40 0,4 0-44 16,-7 1-110-16,1-2-172 0,-1 2 77 0</inkml:trace>
  <inkml:trace contextRef="#ctx0" brushRef="#br0" timeOffset="-202912.07">15095 11289 111 0,'0'0'149'0,"-6"-3"-15"0,3 3-9 0,3 0-17 16,0 0-16-16,0 0-6 0,0 0-9 0,-7-1-8 15,7 1-5-15,0 0-3 0,0 0-5 0,-9 0-10 16,9 0-5-16,0 0-2 0,0 0-7 0,-10 1-2 16,10-1 1-16,-6 0-2 0,6 0-4 0,-12 0-6 15,5 3 5-15,0-3-2 0,1 0-5 0,-2 1 5 16,0 2-5-16,2-2 3 0,0 0-1 0,-1 2-11 0,0 0 4 16,0 0 0-16,-2 3-2 0,4-2 3 0,1 3-4 15,0-3 5-15,-1 1-2 0,4 2 1 0,0-2 3 16,1 0-2-16,1-1-3 0,3 2 4 0,1-1 0 15,-1 0 0-15,2-5-1 0,2 4-2 0,3-4 1 16,2 0-5-16,-1-2-1 0,2 2 0 0,-3-2-1 16,4-1 2-16,-3-2-7 0,-4-1 4 0,3 0-1 15,-1 1-3-15,-1-1-1 0,0-1-2 0,-4 1 5 0,1 1-3 16,-1 0 1-16,1 2-4 0,-1-2 2 0,-2 1 5 16,-1 1-6-16,2 2-3 0,-4 1-1 0,6-3 8 15,-6 3-3-15,0 0-5 0,0 0 2 0,8 4 1 16,-4 1 4-16,-3 0 2 0,3 1 0 0,-3 1-4 15,7 1 0-15,-3-2-3 0,4 5 7 0,-1-4-2 16,-2 4-2-16,2 0 3 0,-3-2-1 0,0 0 3 16,3 3 0-16,-2 2-2 0,-2-1 1 0,0-1-1 15,0 0 1-15,-4 0-1 0,0-2 1 0,1-1-2 16,-2 0 4-16,-2-1 6 0,0 2 1 0,1-3 4 16,-5 1 2-16,4-3-1 0,-4-1 1 0,2 1 2 0,4-2 5 15,-4 1 1-15,2-2-4 0,-2 1-2 0,5-3-1 16,0 0 1-16,-11-3 1 0,11 3-1 0,-8-5 1 15,4 1-1-15,-1-3-8 0,1 2 4 0,0-4-2 16,4-1-2-16,-5-1 3 0,3-1-4 0,-1-4-4 16,3 4 2-16,0-1 0 0,3-1-4 0,-2-2 3 15,0 3-2-15,7 1 0 0,-3 2 1 0,0-2-3 16,4 3 0-16,1 1 0 0,1 1-2 0,-1 0-3 16,1 2 4-16,-2 0-3 0,0 1 2 0,3 4-4 0,-2-1 1 15,-2 1-1-15,0 0-2 0,-1 1-2 16,3 2-5-16,-1-2-5 0,-3 4 1 0,-1-3-4 0,3 3 3 15,-4 0 0-15,1-1-1 0,-3 2 3 0,2-2 3 16,-1 2-1-16,-2-2 4 0,3 1-3 0,-6 0 6 16,4-1 0-16,-2 1-3 0,1 1 0 0,-1-4 1 15,-1 5 1-15,1-4 1 0,0-3 0 0,-2 7 3 16,2-7-2-16,0 4 2 0,0-4 1 0,0 0 0 16,0 0 6-16,0 4-7 0,0-4 4 0,0 0-3 15,0 0 3-15,0 0-1 0,0 0 3 0,2-13-3 0,-2 8 5 16,1-2 0-16,2 1 4 0,-3-3-4 0,1-2 2 15,3 3 1-15,0-2-1 0,1 0-6 0,0 1 2 16,0-2-7-16,0 1 8 0,3 0-4 0,-3 1 4 16,4 3-8-16,-4-2 7 0,2 3-8 0,-3 1 2 15,2 0 5-15,0 0-4 0,1 3-13 0,-2 0-25 16,-5 1-31-16,9 1-48 0,-7 1-204 0,-2-2-349 16,7 4 156-16</inkml:trace>
  <inkml:trace contextRef="#ctx0" brushRef="#br0" timeOffset="-200228.26">15529 11361 149 0,'0'0'152'0,"0"0"-17"0,0 0 0 16,0 0-13-16,0 0-10 0,0 0-7 0,0 0-12 0,0 0-12 16,0 0-10-16,0 0 1 0,0 0-13 15,0 0-5-15,0 0-4 0,0 0-4 0,0 0-1 0,0 0 0 16,10 6-5-16,-10-6-2 0,0 2-1 0,0-2-8 16,0 7-2-16,0-7-3 0,0 4-3 15,0-4 2-15,0 4-5 0,0-4 8 0,4 2-1 0,1 1 2 16,-5-3 4-16,10 1-2 0,-6-1-5 0,-4 0 1 15,13-5-2-15,-4 4-2 0,-2 0-5 0,1-3 4 0,1 0-6 16,-2-2-2-16,-1 4-1 0,-1-3-1 16,0-2 1-16,-1 2 1 0,1 1-1 0,-1-3-6 0,-1-2 4 15,0 5-1-15,-1-1-2 0,-1-1-3 16,-1 1 3-16,1 1-2 0,-1 4 3 0,-1-8-9 0,0 7 7 16,1 1-5-16,-2-5 0 0,2 5-3 0,-8-2 6 15,8 2-4-15,-13 2-1 0,6 0-1 0,-3 1 0 16,1-2 3-16,4 4-1 0,-3-3-2 0,2 0 7 15,-2 1-4-15,3 0 2 0,0 2-1 0,1 0 9 16,-3 1 3-16,4-5 3 0,-1 4-7 0,0 0 8 0,3 2 3 16,-2-4 2-16,3 2-2 0,0 1-4 15,2 0-2-15,-2 2 4 0,2-4-4 0,2 1 0 16,0 1-4-16,-1 0 0 0,2-2 3 0,1 1-6 0,-1 0 3 16,-1-2-2-16,2 1 1 0,4-2-4 0,1 1 1 15,-1-2 3-15,0 3-3 0,2-2-8 0,-2-1-12 16,4 0-20-16,-5-1-18 0,4 1-25 0,-2-2-20 15,0 0-17-15,0 0-22 0,-1-2-51 0,-3-1-107 16,5 4-317-16,-5-3 140 0</inkml:trace>
  <inkml:trace contextRef="#ctx0" brushRef="#br0" timeOffset="-199857.43">15847 11286 6 0,'-6'-2'176'16,"3"0"-14"-16,3 2-12 0,-4-2-17 0,4 2-14 15,0 0-13-15,-6-1-4 0,6 1-15 0,0 0-10 16,0 0-3-16,0 0-8 0,-10 1-9 0,6 1-4 16,0 2 2-16,0-1-1 0,-1 1-3 0,-2 0-3 0,4 0-1 15,-1 0-6-15,0-1-5 0,0 2-5 0,3 0-4 16,-3 0 3-16,4 1-2 0,-2 0-4 0,2-2 2 15,0 3-3-15,0-3-1 0,2 1-2 0,-2 2-5 16,2-2 3-16,1 3-2 0,1-3-2 0,0 0-4 16,1-1-2-16,-1 0 3 0,1-1-4 0,-1-1-6 15,1 2 7-15,-4-1-3 0,3-1 2 0,-1 1-4 16,-3-3 6-16,5 2-5 0,-5-2 7 0,0 0-1 0,0 0 2 16,1 2-2-16,-1-2-1 0,0 0 1 0,0 0-5 15,0 0 3-15,0 0-5 0,-14 0 5 16,14 0-2-16,0 0-1 0,-9 4 1 0,9-4 0 0,-7 1-17 15,5 2-43-15,2-3-49 0,0 0-77 0,-5 3-125 16,5-3-331-16,0 0 147 0</inkml:trace>
  <inkml:trace contextRef="#ctx0" brushRef="#br0" timeOffset="-199345.85">16003 11289 59 0,'-6'-3'178'0,"6"3"-16"0,-11 0-13 15,3 3-24-15,2-3-8 0,1 1-13 0,-2-1-8 16,0 3-9-16,1 1-10 0,-1-3 2 0,2 2-8 15,0-1 1-15,0 0-3 0,-1 0-7 0,2 1-8 0,1 0 4 16,1-1-2-16,-2 2-1 0,4-4-3 0,-4 5 1 16,3-3-8-16,-2 2-4 0,3-4 0 15,0 6-6-15,1-2-4 0,-1-4-3 0,4 7 3 0,-1-7-4 16,1 3-5-16,1 0-2 0,4-1-3 0,-3 2-3 16,1-2-5-16,2 1-1 0,3 0-2 0,-1-3-2 15,0 2 4-15,3 1-2 0,-4 1-1 0,3-1-2 16,-4 1-1-16,0-2-1 0,1 3 0 0,-1 1 0 15,-2-4-1-15,-2 2 3 0,0 1 0 0,0 0-1 0,-1-2-2 16,0 1-1-16,-2 0 1 0,2 0-1 16,-1 0 2-16,-2-1 0 0,0-1 2 0,2 1 1 0,-3-3 0 15,2 4-2-15,0 0 1 0,-2-4 1 0,-2 4-2 16,2-4-2-16,0 4 2 0,0-4 0 0,0 0-1 16,-4 6 2-16,4-6-2 0,-1 3 5 0,1-3-4 15,0 0-1-15,-2 1 2 0,2-1-3 0,0 0 1 16,0 0 3-16,0 0-1 0,0 0-2 0,0 0-2 15,0 0 4-15,0 0-12 0,0 0-33 0,0 0-67 16,0 0-75-16,0 0-143 0,-4-11-353 0,4 8 156 0</inkml:trace>
  <inkml:trace contextRef="#ctx0" brushRef="#br0" timeOffset="-199184.26">16093 11250 146 0,'0'0'256'0,"1"-4"-15"16,-1 4-20-16,2-3-18 0,-2 3-23 0,7 0-20 16,-1-1-13-16,-6 1-19 0,9 0-17 0,-9 0-11 15,9 4-31-15,-4-4-49 0,0 2-57 0,-1 0-48 16,-1 0-225-16,-3-2-337 0,9 3 149 0</inkml:trace>
  <inkml:trace contextRef="#ctx0" brushRef="#br0" timeOffset="-198362.39">16302 11318 35 0,'0'0'133'0,"0"0"-11"0,0 0-11 15,0 0-6-15,0 0-19 0,0 0 3 0,0 0-10 16,0 0 0-16,0 0-4 0,0 0 1 0,0 0-1 16,0 0 3-16,0 0-9 0,0 0 2 0,0 0-2 15,0 0-9-15,0 0 0 0,0 0-4 0,0 0-5 16,0 0-7-16,0 0-6 0,0 0-1 0,0 0-4 16,0 0-5-16,0 0 0 0,0 0-9 0,0 0 5 15,0 0-2-15,0 0 5 0,0 0 2 0,0 0 0 16,0 0 4-16,0 0 4 0,0 0-2 0,0 0 1 15,0 0 0-15,0 0-5 0,0 0-1 0,0 0-6 0,0 0-2 16,0 0-5-16,0 0 2 0,0 0-4 0,-1 6 2 16,1-6-3-16,-2 5-1 0,1-2 0 0,1 1 0 15,-1 0-4-15,0 0 2 0,-2 2 3 0,2-2-4 16,1 2-6-16,-3 1-1 0,2-3 7 0,1 1-2 16,0 0 4-16,1-1-1 0,-1 1-4 0,0-2 1 15,3 2 0-15,-2 0-1 0,2-1 2 0,-1-1-3 16,2 0 1-16,0-1-2 0,-4-2 1 0,11 2-3 15,-6-2 3-15,-5 0-3 0,11 1 2 0,-5-2-1 16,-1-1 0-16,2 0 1 0,0-1-3 0,0 0 0 0,-1 1 2 16,-1-2 0-16,3-1-1 0,-2 1 0 0,-1-3-1 15,2 2 0-15,0-3-2 0,1 3 1 0,-3-1-1 16,0-1 2-16,0 3-2 0,-2-2 4 0,2 2-1 16,-4 0-2-16,3 3-4 0,-3-4-1 0,-1 5 5 15,4-1-1-15,-4 1-1 0,0 0-2 0,0 0 3 16,0 0-3-16,0 0 2 0,0 0-2 0,13 6 1 15,-10-4 3-15,3 2-2 0,-1 1-5 0,4-1 7 0,4 1-1 16,-3 1 2-16,3-3-2 0,0 0-7 0,3 1 8 16,-2-3-2-16,-2 2-1 0,2-3 0 0,-3 0 2 15,2-3-2-15,-3 2 1 0,-1-3 2 0,0 1-1 16,0 0 0-16,-4-3 0 0,-1 1 1 0,1-1 0 16,-2-1-3-16,-2 0 2 0,3 1-5 0,-4 1 6 15,0-2-2-15,-3 2-4 0,2 1-1 0,1-1 4 16,-4 1 1-16,0 2 1 0,3-1-6 0,1 3 2 0,0 0-1 15,-13-3 3-15,13 3 2 0,-9 3 0 16,3 1-3-16,2-2 0 0,0 1 4 0,0 2-1 16,0-2 1-16,0 2 0 0,1 2 4 0,0-1 4 0,1 0 0 15,1 1 1-15,-2 2-1 0,2-1 3 0,1 0-1 16,0 1-1-16,-2 1-1 0,2 1-1 0,2-5-5 16,-1 1 6-16,0 5-6 0,-1-4 1 0,2 1 5 15,0-3-2-15,-1 0-7 0,3-1-17 0,-2 1-29 16,0 1-30-16,2-2-40 0,2 0-74 0,-4-1-172 15,1-3-391-15,5 0 173 0</inkml:trace>
  <inkml:trace contextRef="#ctx0" brushRef="#br0" timeOffset="-198188.13">16946 11475 14 0,'0'0'239'0,"0"0"-19"0,0 0-21 0,0 0-22 16,0 0-18-16,-2 5-15 0,2-5-13 0,2 6-14 15,-2-1-31-15,3 1-86 0,-2 0-112 0,-2-4-117 0,1-2-249 16,0 0 110-16</inkml:trace>
  <inkml:trace contextRef="#ctx0" brushRef="#br0" timeOffset="-197143.23">13964 11312 19 0,'0'0'121'15,"-3"-4"9"-15,3 4-6 0,0 0-3 0,-5-3 3 16,5 3-2-16,0 0 4 0,-1-4-3 0,1 4-6 16,0 0-3-16,0 0-10 0,0 0-1 0,-3-3-9 15,3 3-4-15,0 0-8 0,0 0-11 0,0 0-7 16,0 0-4-16,0 0-7 0,0 0-6 0,0 0-7 16,0 0-3-16,0 0-4 0,10 10-3 0,-7-4-1 0,1 2-4 15,0 0 2-15,-2 1-6 0,3 2-6 0,-1 0 1 16,0-1-1-16,0 3-2 0,-2-1-3 0,3 4 2 15,-2-5-3-15,0 2 1 0,-1 2 0 0,2-1-1 16,-3-4 0-16,0 2-1 0,1 4 1 0,-2-2 6 16,2-2 5-16,2-2-6 0,-3 2 1 0,3 1 5 0,0-1 3 15,3 2 2-15,0-3-4 0,3 3 4 16,7 0 1-16,-4 1-2 0,2-2-1 0,8 3-1 0,-5-4-5 16,6 5 0-16,1-1-3 0,4-2 0 0,0-2-1 15,2 1 0-15,0-2 0 0,2-1-2 0,3-1-3 16,-1 0 13-16,2-1-3 0,-1-2 1 0,4 3 0 15,-7-3-1-15,4 2-4 0,-5-5-1 0,-1 2-4 16,-4 0 1-16,-7-3-3 0,-1 1 1 0,-5-2-9 16,2 1-1-16,-2-1 10 0,-5-1 1 0,-3 3-3 15,0-3 0-15,1 0-6 0,-1 2 5 0,-6-2-2 16,7 0 0-16,-4 2-1 0,-3-2-7 0,0 0-9 16,0 0-2-16,0 0-16 0,8 1-18 0,-8-1-19 0,0 0-27 15,0 0-24-15,0 0-41 0,0 0-243 0,7-5-437 16,-1 2 194-16</inkml:trace>
  <inkml:trace contextRef="#ctx0" brushRef="#br0" timeOffset="-196728.04">15051 11789 177 0,'0'0'177'16,"-3"-4"-21"-16,3 4-9 0,-2-2-9 0,2 2-11 15,0 0-10-15,0 0-15 0,-15 7-3 0,10-3-2 16,-1 2-7-16,1 2-7 0,-2 0-14 0,3-1-4 16,0 3-1-16,0-2-6 0,3 3-10 0,-2 0 0 15,2-2-3-15,0 4-1 0,-2-2-7 0,3-1-1 16,3 2-5-16,-2-4-4 0,3 2-4 0,0-2 0 16,0 0-4-16,2-2-1 0,5 0-4 0,0 0-8 15,1-4-10-15,0 1-3 0,2-5-2 0,3 1-7 16,0-3 4-16,3-2-8 0,-4-2 9 0,1-2-4 0,-3 1 8 15,-1-4-2-15,-2 0 3 0,-2-2-2 0,-2 1-1 16,-2-4 9-16,-3 2-14 0,0-1 14 0,-4 0-7 16,1 6 7-16,-3 0 2 0,0 1 0 0,-1-2 0 15,1 2-1-15,-1 0 4 0,-1 2 4 0,-2 2 2 16,2-1-2-16,-6-1 2 0,2 4 0 0,1 1-3 16,0-1 3-16,-2 1-1 0,-1 3-2 0,1-2-2 15,0 2 0-15,4 0 1 0,-5 2-5 0,2 3-2 16,0-2 7-16,0 3-5 0,1 0 2 0,1 1-21 0,3 3-51 15,0-1-61-15,-5-2-197 0,7 3-352 16,-1-5 156-16</inkml:trace>
  <inkml:trace contextRef="#ctx0" brushRef="#br0" timeOffset="-196412.59">15317 11816 95 0,'2'5'162'0,"-2"3"-13"0,4 0-9 0,-3 2 3 16,1-2-6-16,-1 6-14 0,0-2-8 0,3 1-7 15,-2 3 2-15,-2-1-7 0,2 2-10 0,-2-1-6 16,0-3-1-16,1 3-4 0,1 1-7 0,0-2-5 15,-2 0-6-15,5-2-7 0,-5-1-4 0,4 1-8 16,1 2-2-16,-4-4-3 0,2 0-5 0,-2 0-5 16,2-2 0-16,-2 1-5 0,3-1-3 0,-4-2-10 0,5 2-21 15,-1-1-31-15,-3-1-22 0,0-2-30 0,3-2-27 16,-1 1-51-16,-2-1-137 0,-1-3-334 0,4 2 148 16</inkml:trace>
  <inkml:trace contextRef="#ctx0" brushRef="#br0" timeOffset="-195861.42">15304 11906 162 0,'9'-5'161'0,"4"0"-20"0,-3 0-9 0,4 3-16 16,-5-1-15-16,1 2-1 0,-1 2-15 0,-4 0-7 0,4 1-11 15,-5 2-8-15,0 1-4 0,1 3-6 0,-1 1-4 16,-3 0-5-16,-2 2-2 0,-3 1-6 0,-1-2-4 15,1 2 0-15,0-2-3 0,-1 2 8 0,-3 1 0 16,1-4 3-16,-1 0-7 0,0 0-2 0,2-1 2 16,-3 0-3-16,4-2-1 0,1-1-3 0,0 0-2 15,-1-2-2-15,-4-1-5 0,4 1-2 0,0-2 2 16,1 1 0-16,4-2 0 0,0 0 2 0,-10-2-4 0,5 1 2 16,5 1-8-16,0 0 4 0,-4-7-3 15,4 7 0-15,5-6-3 0,0 2-2 0,0 1 2 0,4 0-2 16,3-1 3-16,-2 1 1 0,4-1-6 0,4 1 4 15,1 0-5-15,2-3 2 0,-1 3-5 0,8-2-3 16,-6 0-4-16,5-2-1 0,-5 3 3 0,-1-4-3 16,-2 2-2-16,-2-2 0 0,-2 0-4 0,-1-1-4 15,-2 0-9-15,1-2 2 0,-4 2 2 0,-3-1 11 16,2 1 3-16,-3 2 13 0,-1 1-1 0,-2 1 2 16,1 0 6-16,-2 0-3 0,-1 3 2 0,0-3 4 15,0 5-9-15,0 0 1 0,0 0 0 0,-10-2-3 0,10 2 5 16,-13 5-9-16,9 0 7 0,-5-1 0 0,3 3 1 15,-3-2 1-15,1 1 1 0,-1 0-2 0,0 2 2 16,-1-1 2-16,5-2 0 0,1 2 6 0,-1-1 4 16,1-1 7-16,0 0 0 0,1-1 0 0,0 3 3 15,3-3 2-15,-3 2 4 0,3-2-5 0,0 0 2 16,3 0-3-16,0-2-2 0,4 3-4 0,-2-2-2 16,8 1 3-16,-2-1-4 0,2 1-6 0,5-2 0 15,0-1-13-15,-4 1-13 0,3-4-26 0,1 2-17 16,0-2-3-16,-4 1-20 0,2-6-20 0,-3 6-12 0,-1-5-8 15,0 1-15-15,-3-2-104 0,0 0-259 0,0 0 116 16</inkml:trace>
  <inkml:trace contextRef="#ctx0" brushRef="#br0" timeOffset="-195528.67">15828 11930 355 0,'0'-4'50'0,"5"1"17"15,-5 3 8-15,0-5 5 0,0 5 1 0,0-5-7 16,0 5-1-16,1-4-7 0,-1 4-2 0,0 0-4 16,3-4 1-16,-3 4-7 0,0 0-3 0,0 0 4 15,0 0 6-15,0 0 0 0,0 0-6 0,0 0-3 16,0 13 3-16,0-9 4 0,0-1-3 0,-3 2-4 0,3 0-2 15,0 1-2-15,-1 0-5 0,0-2-4 16,-3 2-4-16,4-1 0 0,-1 1-7 0,-2-1-2 0,3 1-1 16,-1-1-1-16,1-1-2 0,-3-1-5 0,2-1-1 15,1-2 0-15,4 7 0 0,-3-4 0 0,-1-3-4 16,10 0 3-16,-2 0-2 0,-8 0-7 0,15-6 6 16,-7 2-1-16,1 2-1 0,0-2-4 0,-3 1 2 15,2-2 1-15,0 1-7 0,-2-1 1 0,1 1 1 16,-1 2 1-16,-2 0-3 0,-1-1 1 0,1 1 1 15,1 0-2-15,-5 2-2 0,6-1-2 0,-6 1 5 0,0 0-5 16,8 8 5-16,-4-4 0 0,-4 1-1 0,3 0 0 16,-1 3 0-16,2-3 0 0,0 2-1 15,-1 2 2-15,1-4 0 0,4 3-3 0,-3-4 2 0,3 4 0 16,-6-2-18-16,4-3-24 0,-3 2-24 0,4-2-43 16,2-3-70-16,-4 0-143 0,3-3-347 0,-2 1 153 15</inkml:trace>
  <inkml:trace contextRef="#ctx0" brushRef="#br0" timeOffset="-194713.48">16265 11914 162 0,'0'0'144'0,"0"0"-9"16,0 0-13-16,0 0-16 0,0 0-10 0,0 0-10 15,0 0-9-15,0 0-6 0,0 0-4 0,0 0-8 16,0 0-9-16,0 0-7 0,0 8 3 0,0-5-2 16,0-3-3-16,0 8 4 0,-1-5 0 0,-2 1-6 15,3 0 3-15,0 0-7 0,-1 0-2 0,-2-1 10 16,1 4-3-16,2-3 0 0,-3 1-5 0,2 0-3 0,1 0 0 15,0 0-2-15,0-3-5 0,0-2-2 16,1 5 2-16,-1-5 2 0,0 7-2 0,5-6-3 0,-5-1 1 16,8 2-6-16,-8-2 0 0,14-3-1 0,-6 1-3 15,2-3 1-15,-1 3-7 0,2-2 1 0,0 1-2 16,-1-2 3-16,0 2-6 0,-2 0 2 0,-1 0-4 16,2-1 0-16,-1 2 0 0,-2 0 6 0,0 2-5 15,1-2 2-15,-3 1-1 0,-4 1 1 0,13 3-1 0,-7-3 1 16,-1 4-3-16,0-1-1 0,4-1 0 15,-4 3 4-15,3-2-2 0,-3 4 3 0,3-5-1 0,1 3-1 16,-3-1-1-16,2-1-4 0,-3 0 3 0,5-1-1 16,-3-2 5-16,-1 0-6 0,2 0 3 0,1 0-1 15,-2 0 0-15,4-1 2 0,-1-3-1 0,0-3 0 16,-1 3-1-16,2 1-1 0,0-4-5 0,-2 3 7 16,1-2-3-16,-4 3 3 0,3-1-2 0,-4 1 2 0,-1 1-3 15,2-1 2-15,-2 2-3 0,1 0-1 16,-5 1 1-16,0 0-1 0,12 2 1 0,-11 2 5 0,3 0-6 15,-3 0 6-15,4 1-6 0,-1 0 2 0,0 3 2 16,-3-5-4-16,3 1 4 0,3 2 1 0,-5 0-2 16,7-4 0-16,-4 1 6 0,4 1 5 0,0-3-3 15,0 0 3-15,-1 0 0 0,2-2-1 0,1-1-3 16,-2-2 2-16,0 1 0 0,0 2-1 0,0-5 1 16,-4 1-4-16,4 1 3 0,-2 1-1 0,-2-2-2 15,-3 0-2-15,2 2 0 0,-1 1-3 0,-1 0-3 0,-2 2-9 16,4-4-5-16,-4 4-2 0,0 0 3 15,4-1-2-15,-4 1-1 0,0 0 4 0,0 0-7 16,0 0 2-16,6 7-6 0,-6-7-22 0,0 4-31 0,0-4-38 16,0 0-196-16,0 0-340 0,0 0 151 0</inkml:trace>
  <inkml:trace contextRef="#ctx0" brushRef="#br0" timeOffset="-194539.86">16688 11808 95 0,'0'0'246'15,"5"-5"-23"-15,-1 2-22 0,1 0-18 0,0 3-20 16,4 0-31-16,-1 1-63 0,-2 2-70 0,2-1-101 16,2-1-100-16,-4 0-219 0,2 2 98 0</inkml:trace>
  <inkml:trace contextRef="#ctx0" brushRef="#br0" timeOffset="-194129.08">17033 11879 54 0,'0'0'196'0,"0"0"-12"0,0 0-17 15,-10 2-19-15,10-2-4 0,-4 6-10 0,3-1-15 16,-1-1-4-16,-1 3-8 0,0-1-6 0,1 3-8 16,-1-1-9-16,0-1-12 0,2 0-1 0,0 1-7 15,-1-1-8-15,1 0-3 0,-1 0-3 0,2-1-7 16,-2 0-4-16,2 0-2 0,2-2-4 0,-4 1-3 16,4-1 2-16,0 0-6 0,-2-4-7 0,9 1 4 0,-2-1-6 15,0 0 3-15,1 0-1 0,-8 0-4 16,13-2 0-16,-3-4 0 0,-4 2-4 0,1 2-2 0,-1-1 1 15,2 1-1-15,-2-3 0 0,-1 0 2 0,-1 4 7 16,1-1-1-16,-1-1-1 0,-4 3-1 0,6-2 1 16,-6 2-3-16,4-3 0 0,-4 3-1 0,0 0-2 15,0 0 0-15,12 5-3 0,-7-3 2 0,-1 1-1 16,2-2-3-16,-2 4 0 0,1 0-1 0,0-2 1 16,4 1-1-16,-1-1-13 0,-2 1-22 0,2-1-20 15,-3-2-30-15,4-2-48 0,-2-1-72 0,0 1-156 0,3-2-386 16,0-3 170-16</inkml:trace>
  <inkml:trace contextRef="#ctx0" brushRef="#br0" timeOffset="-193429.67">17369 11937 128 0,'-6'3'170'0,"-1"0"-15"16,-4 1-17-16,3 0-12 0,0 2-15 0,3-1-5 15,-5 2-12-15,2 0-7 0,3-2-12 16,0 0-5-16,1 0-7 0,-1 0-7 0,2-1-7 0,1 1-2 16,-2-2-4-16,3-1-7 0,1-2 1 0,0 0-1 15,7 5-10-15,1-5 3 0,-3 2-5 0,7-5-2 16,-2 1-3-16,3-2-4 0,-3 1-4 0,8-5 6 16,-2-1-6-16,0 0 0 0,-3-2-9 0,0-2-12 15,-2 0-2-15,-2 1-3 0,0-4-3 0,-3 0-4 16,1 2-1-16,-5 2 2 0,2-5 6 0,-4 1 0 15,0 3-1-15,-2-1-1 0,2 3 0 0,-4-3 11 0,-1 2-7 16,1 2 15-16,-1-1 4 0,-1 1 9 16,0 1 0-16,4 3 8 0,-2 2-3 0,0-3-5 0,3 2 3 15,-2 2 0-15,3 3-5 0,-5-5 3 0,5 5-7 16,0 0 9-16,-14 7-8 0,9-2 8 16,-3 0 2-16,2 3-7 0,-2 1 10 0,2-1 0 0,-2 2 1 15,3 1-4-15,-4 4 5 0,3-1 6 0,-1 1-1 16,2-2-3-16,1-2-1 0,0 1 2 0,3-2 5 15,-4 0-3-15,5-1-2 0,-1-1 5 0,2-1-4 16,1 2-2-16,1-3-2 0,2 0 0 0,-1-1-3 16,8-1-4-16,-1 0-6 0,2 0 5 0,0-2 2 0,6 1-5 15,1-3-2-15,0 1-4 0,1-1-11 0,2-1-1 16,-2-1-6-16,-1-1 3 0,-1-1-2 0,-2 1 3 16,-6 1-1-16,2-3 1 0,-4 2 2 0,-1 0 0 15,-3-1-1-15,0 2 5 0,-1-1-1 0,-2 0 2 16,1 1-1-16,-3 2 0 0,0 0-1 0,0-4-1 15,0 4 0-15,0 0 3 0,0 0-2 0,-13 0 6 16,13 0-11-16,-9 4 10 0,7-2 4 0,-6 1 2 0,4 0-3 16,-1-1-1-16,5 2 3 0,-4 1-3 15,0-2 5-15,3 1 7 0,-3 0 5 0,4 3-3 0,-5-4 1 16,4 2-1-16,1 1 0 0,-3-1-1 0,3 0 1 16,3-2-2-16,-3 2-2 0,1-1 3 0,-1 0-3 15,4-1 1-15,-3 4 0 0,3-4-2 0,1 0-1 16,-1-1-1-16,1 3-4 0,4-1 2 0,-1-1 0 15,2-1 0-15,-1-2-5 0,2 5 0 0,1-3-4 16,1 0-11-16,-3-1-8 0,0 1-16 0,3-1-20 16,-3 0-15-16,0-1-17 0,-1 0-16 0,2 0-23 15,-4-1-37-15,-2 0-26 0,4-1-141 0,-4 0-355 0,1-1 157 16</inkml:trace>
  <inkml:trace contextRef="#ctx0" brushRef="#br0" timeOffset="-192821.6">17818 11979 101 0,'0'0'180'0,"0"0"-9"15,0 0-14-15,0 0-1 0,-4-7-20 0,4 7-6 16,0 0-14-16,0 0-11 0,0 0-9 0,-18 7-14 16,14-5 0-16,0 1-12 0,-1 1-6 0,0-1-7 15,1 3-6-15,-1 0-5 0,0-4-4 0,2 3-3 16,2-1-2-16,1 1-7 0,0-2-4 0,4 0 4 16,0 1-4-16,2-1-3 0,3-1-5 0,0 0-3 0,0-2 0 15,5 1-8-15,-1-1-4 0,1-1-6 0,5-1 3 16,0-2-4-16,2-1 0 0,-3 1 1 0,1-3-2 15,-3 1 0-15,2-1-1 0,-5-1 1 0,-3 4 1 16,2-2 4-16,-2-1-1 0,-4 3 2 0,-2 0-2 16,0-2 4-16,0 3 1 0,-3-2-1 0,-1 2-1 15,0-1 1-15,0 4-2 0,-1-7 2 0,-3 4 1 16,0 1 6-16,-1-1 0 0,5 3 3 0,-9-4 10 0,7 1 2 16,-1 1 4-16,3 2 5 0,-5-2-6 15,1 0 6-15,0 1 0 0,0-2 5 0,4 3-1 0,-6-4-3 16,6 4 2-16,-4-5-5 0,3 3-4 0,1 2-4 15,-7-6-1-15,6 5-1 0,1 1-3 0,-5-3-9 16,-3 1 2-16,2 1 0 0,2-1 3 0,4 2-5 16,-11-2-1-16,5 1 2 0,0 0-4 0,6 1-1 15,-9-1 2-15,9 1-1 0,-6-2 0 0,6 2-3 16,-3-2 3-16,3 2-1 0,0 0 1 0,-5-4 0 16,5 4-1-16,-1-4-1 0,1 4-1 0,-1-5-1 0,1 5 1 15,2-7-1-15,-1 2-1 0,1 2-1 16,0-2 2-16,-2-1-2 0,0 3 1 0,0-1 0 0,0-1-2 15,0-1 0-15,0 6 0 0,-2-5-2 0,0 1 2 16,0 0-3-16,2 4 1 0,-4-5 1 0,4 5 0 16,-5-1 0-16,5 1-1 0,0 0-1 0,0 0 2 15,-10 4 1-15,10-4 0 0,-7 4-8 0,6 0 6 16,1 0 1-16,-3 1-2 0,1 3 5 0,2-3-2 16,-1 3 3-16,1 1-4 0,1 0 0 0,-1-1 0 0,1 5 1 15,2-2 0-15,-1-1 2 0,2 2-4 16,1 0 4-16,-1 0-1 0,1-1 2 0,2 2-2 0,0 0-7 15,-3-1 10-15,5 2-4 0,-1-4 1 0,-2-3-1 16,-1 3 0-16,0-3-4 0,-1-2-3 0,0 2-9 16,1-4-14-16,-2 1-21 0,-1-1-30 0,2 0-51 15,-4-3-81-15,0 0-163 0,0 0-408 0,0 0 181 16</inkml:trace>
  <inkml:trace contextRef="#ctx0" brushRef="#br0" timeOffset="-192632.03">18189 12107 158 0,'0'0'300'0,"0"0"-27"0,0 0-28 0,0 0-25 15,0 0-31-15,0 0-54 0,0 0-102 16,0 0-162-16,0 0-109 0,-10-9-257 0,10 9 114 15</inkml:trace>
  <inkml:trace contextRef="#ctx0" brushRef="#br0" timeOffset="-175523.54">15926 12247 52 0,'0'0'94'0,"0"0"-14"0,0 0-4 0,-8 0-1 0,8 0-31 15,0 0 16-15,-7 0-8 0,7 0-6 16,0 0-5-16,0 0 2 0,0 0-4 0,0 0 7 0,0 0 2 16,0 0 9-16,0 0-4 0,0 0 1 0,0 0-2 15,0 0-2-15,0 0 2 0,-6 1-4 0,6-1-3 16,0 0 0-16,0 0-4 0,0 0-1 0,-3-4-2 15,3 4 3-15,0 0-1 0,0 0-1 0,0 0-6 0,0 0-1 16,0 0-3-16,0 0-3 0,0 0 1 16,0 0 4-16,0 0-2 0,0 0 0 0,0 0 0 0,0 0 2 15,0 0-7-15,0 0-2 0,0 0 5 0,0 0-2 16,12-8-6-16,-6 7 4 0,3-1-2 0,0-1-1 16,3 0-1-16,5-1-4 0,-4 2 4 0,8-1-1 15,0 0 0-15,1 2 2 0,6-3-28 0,-7 3 2 16,7-2 5-16,-9 2 0 0,0-1-2 0,1 0-1 15,-1-1-1-15,-2 2 0 0,-2 1 0 0,-3-1 2 16,-2-1-1-16,-1 2 2 0,-1 0 2 0,-2-2-1 0,-6 2 0 16,8 0-3-16,-8 0 0 0,10 0 3 15,-10 0 0-15,4-1 2 0,-4 1-1 0,0 0-1 0,0 0-4 16,0 0 2-16,0 0 2 0,0 0-2 0,0 0-7 16,0 0-15-16,-14 7-20 0,9-4-18 0,0 1-38 15,-2 0-28-15,1-2-144 0,-7 0-294 0,4-1 130 16</inkml:trace>
  <inkml:trace contextRef="#ctx0" brushRef="#br0" timeOffset="-175069.92">15864 12385 59 0,'0'0'129'0,"0"0"-11"15,0 0-14-15,0 0-5 0,0 0-1 0,0 0-4 16,0 0-4-16,0 0-2 0,1-12-5 0,-1 12-5 16,4-4-4-16,0 1-4 0,2 3-7 0,2-3-8 15,3 0 0-15,3-1-7 0,4 2 5 0,0-1-3 16,5-1-3-16,5-1 0 0,-1 0-5 0,1 0-4 0,-6 0-2 16,0 3-3-16,-1-1 0 0,-2 2-6 15,-6 0-2-15,2-2 0 0,-3 1-4 0,-2 4 0 0,-4-2-7 16,1 0 3-16,-2 1-5 0,-5-1 0 0,11-1-1 15,-11 1-9-15,6 0 6 0,-6 0-2 0,0 0-1 16,4-4-8-16,-4 4 0 0,0 0-7 0,0 0-8 16,0 0-15-16,0 0-20 0,0 0-19 0,-17-3-17 15,17 3-31-15,-4-2-146 0,-1-1-286 0,5 3 127 16</inkml:trace>
  <inkml:trace contextRef="#ctx0" brushRef="#br0" timeOffset="-170014.46">15753 11560 56 0,'0'0'88'0,"0"0"-2"0,2-2-7 0,-2 2-7 16,0 0-11-16,0 0-5 0,1-5 0 0,-1 5-8 16,0 0-2-16,0 0-3 0,0 0-5 0,0 0-4 15,0 0-3-15,0 0-4 0,0 0-6 0,0 0 2 16,0 0 1-16,-12 0-7 0,12 0-3 0,-13 0 3 15,6 0 3-15,7 0-9 0,-14-1 0 0,7 0 0 16,0 1-2-16,1-1-5 0,-2 1-2 0,1-2 6 0,-1 1 1 16,2 0 0-16,-2 1-3 0,-1-3-4 0,3 3 5 15,-2-1 0-15,-5 1 0 0,4-4-11 0,-1 4 11 16,1-2-9-16,-5 2 1 0,5 0 2 0,-5 0 10 16,4-1-4-16,-1 1-5 0,-1 0 1 0,1 1 0 15,1-1-1-15,-2 0-2 0,-1 0 0 0,0 0 3 16,-1 0 4-16,-4-1-8 0,5 4 1 0,-3-3-2 0,-4 1 5 15,4-1-3-15,-4 3 1 0,3-2-5 0,2-1 8 16,-1 0-2-16,-2 0 5 0,0 0-5 0,0 0 1 16,2 0-1-16,-2 3 7 0,3-2-5 0,2-1 0 15,-5 3-1-15,5-1-5 0,-1-2 5 0,0 1 2 16,1 1 4-16,-2 1-6 0,1-1 0 0,-3 0-3 16,1 1 0-16,2 0 1 0,-1-2 6 0,2 2-5 15,0-2-1-15,-6 3 1 0,-1-2-1 0,2 1 2 16,-1 0-1-16,7-2 2 0,-4-1-4 0,3 3 2 15,-2 0 1-15,2-1-3 0,-4 1 6 0,0 1-3 0,2-1-4 16,2 0-6-16,1-1 8 0,-2 4 0 0,4-3 0 16,2-3 1-16,-3 3-3 0,4-1 4 0,2 0-3 15,0-1 4-15,-1 3-8 0,-1-1 0 0,2-1 1 16,0 0 8-16,-3 2-3 0,2 1 1 0,-2-1-5 16,1 0 2-16,-1 2 0 0,-1 2 4 0,2-5-11 15,0 2 12-15,-3 0-3 0,0 2 0 0,2 1-3 16,-1-3 1-16,0-1 0 0,1 4 3 0,2-3-6 0,0-1 6 15,-2 0-2-15,3 2 1 0,0-1-5 16,1 0 5-16,-1-1 1 0,1-2-8 0,0 3 5 0,-1-1 8 16,4 2-9-16,-3-1 1 0,4-1-4 0,-4 0 3 15,3 3 2-15,-2 0 6 0,3-1-5 0,-5 2-4 16,1 2 9-16,0-1-9 0,2 4 1 0,-2-2 4 16,-1 0-6-16,1 0 12 0,-1 4-12 0,1-3 5 15,0-1-4-15,-2 0 2 0,0 1 1 0,2-1-13 0,1 0 11 16,-1 1 4-16,2 0-4 0,-1-2-2 15,-1-3 7-15,3 3-1 0,-1-5 2 0,0 2 1 0,2 0 7 16,0-2 0-16,2 0 1 0,-2-1 2 0,3 1 1 16,-1-2-1-16,0 1-3 0,-1 1-2 0,3 0-2 15,0-2 2-15,-4 2 0 0,4 0-3 0,1 0 2 16,-1-1 0-16,0 2-4 0,0 0-5 0,2 0 1 16,-3 3 11-16,3-4-10 0,-1 3-3 0,-1 1 2 15,2-2 1-15,-2-2 1 0,0 4 1 0,1-4 0 16,0 4-5-16,-1-2 4 0,2-2-4 0,2 3 3 0,-3-3-4 15,2-2 2-15,-1 3 4 0,5 0-4 0,-2-1 1 16,1 0 2-16,-2-1 0 0,1 0-2 0,0 1-4 16,3-2 3-16,-3 2 0 0,0-3-5 0,2 2 2 15,-2 2-1-15,1-5 5 0,-1 6-2 0,1-2-3 16,-1 0 6-16,1 1-1 0,0-1-1 0,1 1-2 16,-1 0 5-16,2-3-4 0,-2 2 0 0,4 0 2 15,-5-2-3-15,4-2 1 0,1 4 4 0,-4-3-5 16,4 1 2-16,2 0 2 0,-1-1-1 0,1-1-4 15,6-1 0-15,-5 0-2 0,2-4 7 0,1 0-3 0,3 1 0 16,-3-2 1-16,1 1-4 0,-2-1 2 0,1 2 4 16,-3-1-5-16,-6 3 4 0,6 0 5 0,-4 0-8 15,1 1-2-15,-1-5 4 0,-1 5 0 0,-1-1 1 16,-2 0-3-16,5-2 0 0,-5 3 2 0,4 0-1 16,1-3-9-16,-1 3 9 0,-1 0 3 0,1-1-4 15,0 1 1-15,6-2 4 0,-6 2-4 0,1-1 0 16,5-2 6-16,-1 1-4 0,1 0-2 0,-2-3 7 15,2 3-5-15,0 0-1 0,-2 1-2 0,-3 0 8 16,-3 0-11-16,2-1 1 0,0 1 13 0,0 1-14 0,-1-2 3 16,0 2 1-16,0 0-3 0,0-2-2 0,0 0 2 15,-1 2 0-15,2 0 6 0,0 2-8 0,1-4 8 16,-1 2-2-16,-1 2 3 0,3-2-5 0,-2-2 3 16,6 1-3-16,-2-1-2 0,-2 0 3 0,2 2 0 0,0-1 1 15,-2 1-4-15,-4-2 2 0,1 2 1 16,-3-1 1-16,3 1-2 0,-5 1 5 0,0-1-3 15,-1 0-3-15,6 2 6 0,-5-2-7 0,1 0 1 0,-2 1-2 16,1 1 3-16,0 0 5 0,0-1 1 0,-1 2-8 16,3 1 2-16,3-2-1 0,-2 1 0 0,0-1 7 15,2 3-8-15,-1-1 2 0,3-4-2 0,-4 2-4 16,3-1-2-16,5 2 10 0,-5-2-7 0,1 0 2 16,-1 2-4-16,-2-2 2 0,1 2 1 0,-2-2 0 15,-1-1 11-15,-3 1-12 0,2-2-5 0,-2 2 5 0,3 0-3 16,-2-1 3-16,-1 0-1 0,0 1-2 0,1-1 1 15,2 0 4-15,-3 3-5 0,-1-3-1 16,2-3 2-16,1 2-1 0,0 0 5 0,1 0 1 0,0 0 0 16,4-2 1-16,-3 3 1 0,3 0 1 0,-3-1 0 15,7-2-3-15,-5 1 2 0,6 2 1 0,-5-1-7 16,0 1 7-16,0-2-4 0,0 1 2 0,-2-1 4 16,-1 3-2-16,1-2 2 0,1-1-3 0,-3 2 1 0,-2 0-1 15,0 0 1-15,2-3 2 0,-4 2-5 16,3 0 1-16,0 1 0 0,-5-3 3 0,4 2-2 0,-7 1 0 15,10-1 3-15,-5 1-3 0,3-1 3 0,-2 0-5 16,2 1 0-16,0 0 0 0,-1 0 4 0,5 0-3 16,-3-2-2-16,0 1 10 0,1-1-6 0,0 4 3 15,0-4-2-15,2 2-1 0,-3 2-1 0,-3-2-1 16,4 0 3-16,-3 0-1 0,-1 0-1 0,1 0 0 16,0 1 1-16,2-1 0 0,-4 2 1 0,3-1 1 15,-3 0-5-15,4 1-2 0,-3-1 8 0,2 1-3 16,2 0-1-16,-2-1-1 0,2-1 6 0,0 2-4 15,2 0-4-15,-2-1 3 0,4 1-2 0,-1-2 0 16,-1 2 1-16,5-2-2 0,-4 1 3 0,1 0-3 0,-1-1 5 16,6-1-5-16,0 1 4 0,-6 1-2 0,2-1 2 15,2-1 0-15,-5 0-7 0,0 1 8 0,1 1-1 16,1-1-3-16,-5 0 0 0,1 0 3 0,2-1-1 16,-2-1 11-16,3 2-8 0,-2 0-3 0,-2 0 4 15,3-2-3-15,-1 2-1 0,2-1 0 0,-2 1 4 16,2-2 0-16,1 2 11 0,2-2-12 0,0 1-1 0,-2 0 0 15,0 1-3-15,4-3-5 0,0 2 4 0,-4 1 9 16,0-1-4-16,2 0-2 0,-2 1 4 0,1-1-1 16,-1 1 7-16,3-3 3 0,-5 2 0 0,1 1-1 15,-1 0 1-15,0-2 1 0,1 1-5 0,1 0-1 16,-1-1 10-16,1 2-5 0,-1 0 1 0,0-3 0 16,2 3-3-16,-1 0 2 0,4-1 0 0,-4 1-5 15,0 0 3-15,-1-1-4 0,1 1 2 0,-4 1 1 0,4 0-2 16,-1-2-4-16,-1 1 4 0,0 0-3 15,-1-1-1-15,1 1-2 0,-4 0 3 0,1-1 0 16,-1 1-2-16,0 0 5 0,0 0-3 0,1 0-3 0,1 0 2 16,-1 0 3-16,0 0-4 0,-1 0 5 0,3 0-3 15,1 0-4-15,-1 1 2 0,1-2-1 0,-2 2-1 16,4-1 1-16,-1 1-2 0,2 2 4 0,3 0-1 16,-5-2-1-16,4 2 3 0,0 1-7 0,0-1 4 0,0 0-3 15,3 0 2-15,-7 1 2 0,0-3-6 16,6 3 3-16,-5-3 0 0,-1 0 1 0,-2 1 0 0,3 1 0 15,-3-3-1-15,1 0 5 0,-2 0-6 0,2 0 4 16,1 0-8-16,-2-1 4 0,0-3 3 0,1 2-4 16,-3-3 2-16,2 3 2 0,1-2 1 0,-3 0-6 15,4 0 1-15,-4-3 3 0,0 0 3 0,2 1-6 16,1-1 7-16,-2-1-2 0,1-1-4 0,0 4 4 16,-1-4-2-16,1 4 2 0,-3-1-6 0,4 0 4 15,-2 2 0-15,-1-3-1 0,-1 1-2 0,-1 3 2 0,2-2-1 16,0-2 0-16,0 3 1 0,1 1 0 0,-5-1-2 15,3 1 5-15,-3-3-8 0,5 2 5 16,-6-1 1-16,1 0 1 0,-1 1 6 0,1 0-3 0,2 0 0 16,-1-3 0-16,-1 2 0 0,-1 0 1 0,1-1 1 15,0 0-2-15,-1 1-1 0,5-4-1 0,-4 1 5 16,-1-1-7-16,0-1 2 0,2 1-1 0,2-1-2 16,-2 2 3-16,-1-1-2 0,-1 1 0 0,1-2-5 15,0 3 2-15,-1 1 1 0,-1 0 0 0,0 0 2 16,-3 1 1-16,2-1-3 0,-1 1 3 0,-1-2 1 15,0 3-4-15,0-1 1 0,-1 0-2 0,-1-1 4 0,1 2-3 16,1-1-1-16,-1-2 2 0,-2 2 3 0,0 0-1 16,0-2-1-16,-1 4-2 0,2-2 2 0,0-1 0 15,0 2 0-15,-1-2-4 0,1 1 4 0,-1-1-1 16,2 0 3-16,0 0-2 0,-3 1-2 0,0-1 3 16,0 0-4-16,2 0 2 0,-2-2 0 0,0 1 0 15,-1 2-5-15,1-2 5 0,0 1 2 0,-2 1-1 16,1-2-2-16,-2 3-1 0,2-1 2 0,0 1 2 15,-4-1-4-15,1 1 1 0,-1-1 1 0,3 0 0 16,-7 2 0-16,4-2-1 0,-3 2 3 0,1-1-2 16,0-1 0-16,-2 5-2 0,4-4-2 0,-1 3 4 0,-3-3-3 15,3 0 2-15,2 2 4 0,-2 0 3 0,-2-1-9 16,3 2 2-16,-2-2 5 0,1 1-6 0,-2-2 1 16,2-1 1-16,1 4 0 0,-1-1-1 0,-3-3-1 15,2 1 4-15,-1 1-4 0,1 0-1 0,-2-2 3 16,-1 4 2-16,-4-4-6 0,0 1 3 0,0 2 2 15,0-3-1-15,-1 3-3 0,1-2 5 0,0 1-1 16,-1-3-4-16,1 4 3 0,-3-2 1 0,0 1-1 0,4 0 1 16,-3 1 0-16,2-3-4 0,-1 1 2 15,5 1-1-15,-1 0 5 0,-6 1-4 0,11-1 0 0,-3 3 0 16,-1-1 5-16,-8-3-2 0,3 0-1 0,-3 1 3 16,1 1-7-16,0-2 4 0,0 1 1 0,-9-4-6 15,-2 2 2-15,4 0 2 0,-4 0 0 0,0-2 1 16,-5 2-1-16,2-3-1 0,-4 4 2 0,-1-6-4 15,3 2 3-15,0-1-2 0,3 2 5 0,1 2-5 16,6 3 2-16,6 0 2 0,2 0 2 0,6 1-3 16,-1 1 0-16,4-3 0 0,-3 3-1 0,6 0 3 0,-2 3 2 15,2 0-8-15,-2-3 0 0,3 0 2 0,1 2 0 16,1 0 3-16,-4-2-5 0,1 1 3 0,0 3 0 16,1-1 1-16,-3-1-2 0,0 0 1 0,-2 0-1 15,-3 0 2-15,2-1-5 0,-1 3 4 0,-1-4 2 16,1 1-3-16,-1-1-1 0,4 3 3 0,-3-2 3 15,1 0-4-15,1 0 1 0,1-1-2 0,1 0 2 16,3 1 1-16,-1-1 2 0,-1-1-7 0,8 1 2 16,-11 1 2-16,6-1 2 0,5 0-6 0,0 0 3 0,-9 0 0 15,4 1 1-15,5-1-2 0,0 0 3 16,-6 2-1-16,6-2-6 0,0 0 5 0,-8 2 1 0,4 0-2 16,0 1 2-16,4-3-4 0,-10 0 5 15,10 0 2-15,-11 0-4 0,4 0 1 0,7 0-1 0,-15 3 3 16,7-3 2-16,-2 0-5 0,0 0 6 0,2-3-6 15,0 3 0-15,2 0 0 0,-3-2 2 0,4 1-3 16,5 1 0-16,-12 0 2 0,7 0-1 0,-2-2 0 16,2 5-1-16,5-3-2 0,-9 0 2 0,3 2 2 15,1-2-4-15,-1 3 3 0,1-3-1 0,5 0 2 0,-10 1-3 16,2 2 3-16,-1-3 0 0,0 1 2 0,-1 3-3 16,-1-4 4-16,0 3-3 0,1-3-3 0,-3 0 2 15,4 2 3-15,0 0-3 0,-5-1 3 0,8-1-3 16,-4 0 2-16,-1 1 2 0,5-1-2 0,-4-1 1 15,3 1-6-15,-1-1 3 0,8 1 2 0,-13 0 0 16,7 0-3-16,-1-3 0 0,-2 2-2 0,3 1 4 16,-1-3 0-16,0 3 1 0,-1-3 1 0,-2 1 4 0,1 2 1 15,-3-3-1-15,2 2 3 0,2 1-1 16,-3-3 0-16,2 3-2 0,-3 0 0 0,2-2-1 16,2 1-1-16,2-1 1 0,-3 1-2 0,2 0-3 0,1-1 5 15,6 2-3-15,-11 0 1 0,5 0 5 0,0-2-7 16,1 0 0-16,0 1 1 0,5 1 0 0,-9-3-2 15,9 3-1-15,-7 0 1 0,7 0-2 0,-9 0 2 16,2 3 3-16,-1-3-4 0,-3 2 0 0,1-2 2 16,-1 1 2-16,-1 1 0 0,-1 0 0 0,-1-1-3 15,5 0-2-15,-4 1 2 0,2-2 5 0,-1 1-5 16,-2-1-3-16,3 0 7 0,-1 2-5 0,1-2 0 0,0 0 0 16,1 0 0-16,1 3-2 0,2-3 1 15,-2 0 1-15,0 0-3 0,9 0 3 0,-17 0 1 0,7 0 1 16,-2 1-2-16,2 1 0 0,-3 0-6 0,1-2 7 15,-1 4 1-15,-4-4 4 0,-1 3-4 0,3-2-3 16,-2 0 6-16,1 1-3 0,-3 0-1 0,2-2-4 16,3 0 4-16,0 0 0 0,1 0-1 0,2 1 1 15,0-1 0-15,0 2-2 0,3-1 2 0,3 2-5 16,-5-2 4-16,5-1-1 0,-3 3 1 0,3-3 3 16,-3 1 0-16,-1 2-8 0,3 2-28 0,-2-2-27 0,-1 1-34 15,-1 2-74-15,1-1-91 0,-5 2-282 16,0 2 125-16</inkml:trace>
  <inkml:trace contextRef="#ctx0" brushRef="#br0" timeOffset="-146381.22">10373 11903 23 0,'0'0'136'0,"0"0"-12"16,0 0-10-16,0 0-2 0,1 3-19 0,-1-3 5 16,0 0-16-16,0 0-4 0,0 0-4 0,0 0-6 15,0 0-3-15,0 0-9 0,0 0-1 0,0 0-6 0,0 0-2 16,0 0-3-16,0 0-1 0,0 0-2 0,0 0-5 16,0 0-6-16,0 0 4 0,0 0 0 0,-10-10-2 15,10 6-2-15,0 1 0 0,-2-1-6 0,2 4-5 16,-2-10-3-16,1 7-2 0,1-4 0 0,-3 2 1 15,2 0-3-15,1-2 0 0,0-1-1 0,0-1-3 16,0 0 2-16,1-1-5 0,2 1 4 0,-3-1-4 16,0 2 3-16,3-4 0 0,-1 0-4 0,3-1 0 15,-1 2 0-15,1-7-5 0,0 2 0 0,0-2-9 16,3 1 6-16,1-1-5 0,0-6 0 0,1 2 0 16,3 4 5-16,-3 1-2 0,4-6 2 0,-2 6 0 15,-2 0-1-15,1 1 2 0,0-2 0 0,-2 4 2 16,1-2-3-16,-1 3-1 0,-3 1 5 0,3 3-3 0,-3 0 1 15,2 0-9-15,-3-3-4 0,0 3 4 0,4-2-9 16,-5 0-2-16,2 2 8 0,1 0 2 0,-2-3-1 16,5 1 5-16,-5 0 1 0,3 2-1 0,-3-2 0 15,2-1 3-15,0 3-2 0,1-1-1 0,-3 0 2 16,3-1-4-16,-1-1 9 0,1 3-9 0,0-5 7 16,-2 2 1-16,3 2-3 0,0-5 6 0,0 2-4 15,-1 0 2-15,2-1-4 0,-5 4 2 0,1 0 3 16,-1-1 1-16,2 1-4 0,-2-2-1 0,1 4 2 0,-2-2 4 15,2-1-5-15,2 3 2 0,-3-5 0 0,0 6-2 16,0-1 5-16,-2 2-10 0,2-1 9 0,-1 0-6 16,1 3 4-16,-4-2 1 0,3 0 6 0,-3 0-6 15,6 1 7-15,-6 0-8 0,3 1 3 0,0-1-3 16,-3-2 7-16,2 2-3 0,2 1-6 0,-3 0 3 16,1 0 2-16,-2 0-6 0,4 2 0 0,-2-2 3 15,-2 0 5-15,-1 4-4 0,0 0 1 0,3-3-2 16,-3 3-3-16,0 0 4 0,0 0-3 0,0 0 0 0,0-4 2 15,0 4 1-15,0 0 3 0,0 0-3 16,0 0 3-16,-16 7-7 0,14-3 8 0,-3-2-10 0,1 1 5 16,-1-2 4-16,-2 1-5 0,2 0-1 0,0-2 7 15,-4 3-7-15,4-3 8 0,-3 0-4 0,8 0-1 16,-10-3 0-16,1 3-4 0,4-2 6 0,-1-1 1 16,0 0-2-16,3-2 2 0,-4 3-3 0,4-1 2 15,-1 0-2-15,1 0 1 0,0-2 0 0,3 0-4 16,0 3 3-16,0 2 1 0,0-10-4 0,2 6 3 15,0 2-3-15,2 0 1 0,-1-5 2 0,1 3-3 16,3 0 0-16,-4-1 3 0,3 1 1 0,-2 2 3 16,1-4-6-16,0 4 0 0,4-2 6 0,-5 1-9 15,5 1 2-15,-4-3-2 0,4 3-4 0,-4-3 8 0,3 3 2 16,1-4 4-16,0 2-2 0,0 1-5 0,1-1 4 16,1-1 1-16,-3 2-7 0,5-1 0 0,-2-1-2 15,1 3 6-15,-2-1-2 0,0 1 4 0,0 1-4 16,1-3 4-16,0 2 4 0,-2-1-6 0,0 0-6 15,-1 1 6-15,-2 2-2 0,1 0 5 0,-1 0-4 16,-1-1-1-16,-5 1 4 0,10 0-3 0,-5 1-3 16,-1-1 5-16,3 4-2 0,-5 0 0 0,6 1-2 15,-3 3 3-15,0 0-4 0,-1 2 4 0,1 6 3 16,0 0-5-16,-2 0 8 0,2 1-2 0,-2 0-2 0,1 6-2 16,-1-4 1-16,1 6 5 0,-3-5 0 0,2-1-1 15,-2 6-2-15,0-7-1 0,1 0-5 0,-1 3-29 16,-1-5-53-16,-3-4-146 0,1 1-251 0,-1-3 111 15</inkml:trace>
  <inkml:trace contextRef="#ctx0" brushRef="#br0" timeOffset="-145204.36">10111 12476 57 0,'-8'6'72'16,"8"-1"-20"-16,-1-1-36 0,1-1-50 0,0 7-35 15,3-5 16-15</inkml:trace>
  <inkml:trace contextRef="#ctx0" brushRef="#br0" timeOffset="-143163.58">9771 12596 2 0,'0'-5'132'0,"0"5"-11"0,4-5-11 16,-2 2-6-16,-2 3-14 0,2-5-8 0,-1 2 3 0,-1 3-8 15,0-4-5-15,0 4-2 0,4-2-5 16,-4 2 0-16,0 0-7 0,3-3-6 0,-3 3-4 15,0 0 0-15,0 0-7 0,0 0-3 0,0 0-5 0,0 0-5 16,0 0-5-16,0 0-3 0,0 0-3 0,0 0-1 16,0 14-1-16,-3-8-4 0,3 1 3 0,0 0-7 15,3 3-3-15,-6 2 3 0,3 0-2 0,0 5 3 16,0-2 1-16,0 1-2 0,0-1-1 0,0 2-1 16,-1-1-1-16,1 0 6 0,0-2-3 0,0 1-7 15,0-3 3-15,1 1-1 0,-1-2 2 0,4 3 1 16,-3-1 0-16,3-3-2 0,-3 1 1 0,3 0-4 0,0 0 5 15,-3 1-5-15,4-5 3 0,-2 2 4 16,-1-2-5-16,0-1 3 0,0-1 0 0,2 1-4 16,-3 0 7-16,0-3-5 0,1 2-1 0,0-1 4 0,0-1-3 15,-2 1 2-15,0-4-5 0,0 0 0 16,0 5-2-16,0-5-13 0,-3 2-11 0,3-2-12 0,0 0-19 16,0 0-43-16,0 0-144 0,-13-6-263 0,11 1 117 15</inkml:trace>
  <inkml:trace contextRef="#ctx0" brushRef="#br0" timeOffset="-142165.48">9731 12689 78 0,'-1'-5'133'0,"1"5"-9"0,-4-7-15 16,4 5-9-16,0 2-10 0,0-7-3 0,4 4-6 0,-4-2-17 15,4 1 2-15,-3-1-9 0,3-3-7 0,0 4-5 16,1-4 0-16,-1 3-3 0,-3 1 3 0,7-3-9 16,-4 1 4-16,2-2-6 0,-1 0-3 0,3 3-9 15,1-1 3-15,0 2-3 0,0-3 1 0,1 2-8 16,0 3 2-16,0-1-3 0,2 1 0 0,-2 2-1 0,-2 0-4 16,3 2-1-16,-1 1-13 0,-2-2 11 15,-3 4 1-15,0 0 0 0,3 2 0 0,-3 0-3 16,-1 3 3-16,-4 0 2 0,1 2-6 0,-1-3 2 0,0 3-6 15,-1 0 5-15,1-3-4 0,-4 3 2 0,2-3-5 16,-1 1 1-16,-5-1 6 0,2 2 1 0,-4-4-1 16,2 3 3-16,-2-4-3 0,0 1-1 0,2-1 2 15,-2-1-2-15,0-1 0 0,-1 0-5 0,0 0 8 16,2-1-2-16,-1-1 2 0,1 1-4 0,1-3 2 16,3 1 4-16,0 0-7 0,0 1 7 0,5-2-3 15,-12 3 2-15,12-3-7 0,-5 1-2 0,5-1 8 0,-5 1 0 16,5-1-16-16,0 0 11 0,0 0 0 15,0 0 6-15,0 0-3 0,0 0 2 0,-4 3-2 16,4-3-2-16,0 0 5 0,0 0 0 0,0 0-2 0,0 0 4 16,0 0-2-16,0 0-4 0,0 0 5 0,0 0-7 15,0 0-2-15,0 0 6 0,0 0-6 0,0 0 7 16,13 2-6-16,-9 0 0 0,2-1-4 0,-1 1 7 16,-1 2 1-16,4 2-2 0,1-2 1 0,-3-1-3 15,3 4 3-15,0-2 1 0,1 2-3 0,-1-2 3 16,1 2-4-16,2-2 4 0,-3 1-1 0,1 0-2 15,1-1 1-15,0 0-4 0,-1 0 0 0,0-3 5 0,3 1 0 16,0 0-1-16,-2-1 1 0,-3 0 2 0,2-1-4 16,3-1 1-16,-5-3 1 0,-2 2-2 0,3-1 2 15,-4-1 1-15,4-1-3 0,0-3 3 0,-3 4 6 16,-2 0 5-16,1-1-6 0,2 2 1 0,-3-3 0 16,2 2-3-16,-2 3-3 0,-1-4 4 0,1 3-5 15,-4 1 6-15,8-3-3 0,-3 3-4 0,-5 0 0 16,0 0 3-16,10 0 2 0,-10 0-3 0,8 3 0 15,-8-3 1-15,6 1-2 0,-2 1-2 0,-4-2 1 16,5 2-7-16,-5-2 5 0,6 1 2 0,-6-1-1 16,7 2 3-16,-7-2-5 0,0 0 5 0,0 0-5 0,9-3 4 15,-9 3 1-15,5 0-5 0,-5 0 3 0,4-3-4 16,-4 3-4-16,9-2 6 0,-7-1 1 0,2 1 1 16,0-1-1-16,0-1-1 0,0 2-2 0,0-1 4 15,0-1 3-15,-1 1-4 0,1-2 0 0,-1 2 0 16,-2-2 3-16,3 0-6 0,0-1 3 0,-3 4 4 15,2-3 0-15,-2 1-6 0,0-2 2 0,-1 4-1 16,0 2 2-16,0-9-3 0,0 5 3 0,-1 0-3 16,-3 1-1-16,4 3 4 0,-4-6-1 0,0 3 1 0,3 1 1 15,1 2 2-15,-5-3 0 0,1 0-6 16,4 3 5-16,-5-2-5 0,5 2 1 0,-8-2 0 0,8 2 0 16,-9 3-2-16,4-1 2 0,-1 2 1 0,-3 1-3 15,1 2 2-15,0 1 2 0,2 1-6 0,1 1 4 16,-1-1 1-16,-1 1-8 0,3 0-2 0,1 2 5 15,1-1 3-15,-3 0 5 0,4 0 0 0,0-1-4 16,1 0 3-16,0-2-5 0,0 2 3 0,2-3-2 16,3 1 6-16,-2-1-8 0,2-1 9 0,4-1-4 15,0 2 1-15,1-2 2 0,0-2-18 0,2 1-18 16,-1-3-14-16,5 1-21 0,-1-2-32 0,3 0-51 0,-4-2-117 16,3-2-288-16,2 3 128 0</inkml:trace>
  <inkml:trace contextRef="#ctx0" brushRef="#br0" timeOffset="-141666.4">10540 12811 98 0,'0'-5'164'15,"0"5"-9"-15,0-6-10 0,0 6-8 0,-1-4-10 0,1 4-13 16,-2-5-7-16,2 5-11 0,-6-2-9 0,2 0-8 15,4 2-7-15,-12 0-12 0,7 0-6 16,-4 2-4-16,0 1-6 0,0-1-3 0,0 4-1 0,0-2-6 16,-2 2 0-16,2-2-10 0,-1 3-3 0,-1-1-1 15,6 0-3-15,-4-1-1 0,5 1 1 0,0 0-2 16,-2-1 1-16,2 1-6 0,0-2 1 0,3 2-2 16,0-1 3-16,-2-2-2 0,3 1-1 0,-1 0-3 15,1-4 3-15,0 6-1 0,0-6 0 0,0 0-2 16,1 3-1-16,-1-3 2 0,12-3-2 0,-6-1-8 15,-1 2 5-15,3-1 0 0,-3 1-2 0,0 1 4 0,0-1-3 16,-5 2-2-16,9 0-3 0,-9 0 5 16,9 3-3-16,-6 1 2 0,1-1 0 0,-1 2-4 15,1 1 8-15,1 3-8 0,-1 3 8 0,-1 0-7 0,0-1 0 16,1 6 1-16,1-1 4 0,2 2-3 0,-2-2 1 16,1-1-1-16,-1 2 4 0,1-7 2 0,4 3-8 15,-5-3 0-15,3 1 6 0,-1-2 2 0,1 1-3 16,-1-3-4-16,1-2 6 0,1 4-2 0,0-4-3 15,0 1 3-15,0 0 0 0,0-2 1 0,0 2 2 16,-4-3-10-16,0 2 2 0,8-3 5 0,-8 1-3 16,0 2 3-16,1-3-3 0,0 0 3 0,0 0-6 0,-2-1-18 15,0 1-11-15,-4-2-30 0,0 0-17 0,9-2-50 16,-6-1-151-16,-1-2-303 0,2-4 134 0</inkml:trace>
  <inkml:trace contextRef="#ctx0" brushRef="#br0" timeOffset="-141125.2">10654 12848 62 0,'0'0'147'0,"0"0"-7"0,0 0-14 0,0 0-13 16,0 0-12-16,0 0-2 0,0 0-10 0,0 0-7 0,0 0-8 15,0-3-10-15,0 3-2 0,0 0-8 0,0 0-5 16,0 0-5-16,0 0-5 0,0 0 3 15,0 0-10-15,0 0 4 0,0 0-1 0,0 0-2 0,0 0 2 16,0 0 2-16,0 0-7 0,0 0 1 0,0 0-4 16,0 0-7-16,0 0 2 0,0 0-7 0,0 0 1 15,0 0-6-15,0 0 0 0,9 10 1 0,-6-6-5 16,-1 1 3-16,2 1-1 0,-2 0-5 0,1 0 5 0,-3 1-5 16,4 0 6-16,-3 0-1 0,2-2-5 0,-1 2 4 15,1-4-4-15,-2 1 1 0,0 0-1 16,2-1 2-16,-3-3 4 0,1 5-1 0,4-2-3 0,-5-3 9 15,0 0-8-15,9-5 2 0,-4-1-2 0,2 1 1 16,1-4-1-16,-1 2-1 0,-1 0 0 0,0 2-3 16,-2-1 4-16,2 1 0 0,0 2-7 0,-1 0 3 15,0 1-3-15,1-1 0 0,-6 3-1 0,12 1 3 16,-8 1-2-16,3 2 1 0,-1-3-1 0,0 3 1 16,6 2 3-16,-6 1-3 0,2-3-2 0,1 1 2 15,0 1 1-15,0-1-1 0,0-1 2 0,1-2-2 16,-2 1 3-16,-1-1 1 0,0 0-2 0,1-1 2 0,4-2-3 15,-2-1-1-15,2 0 0 0,-2-1 0 16,0 1 1-16,2-2 1 0,-2 0-5 0,1 0 4 0,-3 1 0 16,-1 2-2-16,-4-2 0 0,4 2 1 0,-1 0-4 15,-6 1 2-15,8-3-1 0,-8 3 3 0,5 0-4 16,-5 0 0-16,0 0 7 0,9 0-2 0,-9 0-2 16,0 0 2-16,5 3-2 0,-5-3-1 0,4 2 2 15,-4-2 0-15,0 0 0 0,5 2-2 0,-5-2 2 16,0 0-13-16,0 0-21 0,0 0-46 0,0 0-225 15,0 0-331-15,0 0 147 0</inkml:trace>
  <inkml:trace contextRef="#ctx0" brushRef="#br0" timeOffset="-140964.03">10842 12767 39 0,'0'0'207'0,"1"-8"-19"0,3 3-20 0,6 0-19 15,-1 0-16-15,3 2-11 0,0 3-17 0,-1-2-14 16,3 4-31-16,-3 1-39 0,0 1-40 0,0-1-29 16,-2 1-155-16,-4 0-220 0,1 2 98 0</inkml:trace>
  <inkml:trace contextRef="#ctx0" brushRef="#br0" timeOffset="-140433.08">11141 12823 109 0,'5'4'151'0,"0"1"-9"16,4 2-10-16,-3 1-10 0,2 1-10 0,1-1 4 15,1 4-13-15,-2-1-5 0,0 0-15 0,-2-1-4 16,4 0-10-16,-5-1-8 0,3 1 0 0,-3-3-10 16,1-1-5-16,-3 0-2 0,2-1-7 0,-1-2 2 15,-3 4-3-15,2-6 2 0,-2 2 18 0,-1-3-1 0,5 1-9 16,-5-1-5-16,8-8-3 0,-3 0-6 15,0-2 1-15,-1 1-8 0,1-2 0 0,-1 3-2 0,3-1-2 16,-1 1-3-16,-3 3-2 0,1-1-3 0,-1 3-3 16,1-2 2-16,-2 1-1 0,1 1-2 0,2 0-3 15,-1 1 3-15,1-1-3 0,1 1-9 0,-1 0 8 16,2 1-1-16,0 1 0 0,-7 0-3 0,12 0 1 16,-4-1 3-16,0 1-3 0,0-1 1 0,-1-1-2 15,0 1 3-15,3-3-2 0,-1-1 0 0,0 0-1 16,3 1-2-16,-3-1 1 0,1-1 3 0,-1-1-6 15,0 0 0-15,-4-2-2 0,2 4 2 0,-5-2 0 0,2 2-1 16,1 2 2-16,-1-2 1 0,-3 1-5 0,2 0 4 16,-3 4-5-16,0 0 2 0,2-4 2 0,-2 4-2 15,0 0 1-15,0 0 1 0,0 0-2 0,0 0 2 16,0 0-2-16,-15 12 1 0,10-7 0 0,1-2 0 16,0-1 0-16,0 4 2 0,-1-1 0 0,1 0-3 15,-1 0 3-15,3 2 0 0,-5 1 0 0,3 1 1 16,3-1 1-16,-3 4-2 0,4-4 5 0,0 4 0 15,3-2-2-15,-2 1-1 0,3 0-4 0,-3-1 3 16,6 1 6-16,-5-2-4 0,7 0-2 0,-1 0 4 16,1-2 2-16,0-1-4 0,0 0-15 0,7-4-35 0,-2-2-20 15,4 0-47-15,1-2-207 0,-1-4-347 0,0-1 153 16</inkml:trace>
  <inkml:trace contextRef="#ctx0" brushRef="#br0" timeOffset="-139229.41">11721 12835 2 0,'0'0'113'0,"0"0"-15"16,-1 4-4-16,1-4-16 0,0 0-5 0,0 0-10 15,0 0 4-15,0 0-8 0,0 0 2 0,0 0 3 16,0 0-9-16,0 0 2 0,5 5-6 0,-5-5-5 16,0 0-5-16,0 0-4 0,0 4-1 0,0-4-10 15,0 5 3-15,0-1-5 0,0-4 3 0,0 7-4 16,1-5-5-16,1 1 4 0,-2-3-6 0,0 7-3 0,1-5 6 16,-1-2-1-16,1 3 3 0,-1-3 4 15,0 0 8-15,9 0-7 0,-9 0 5 0,11-5-11 16,-3-1-3-16,2 1 8 0,-2-1 4 0,-2 2-2 0,1-1-4 15,0 2-7-15,-2-1 0 0,-1 0 0 0,0 2-2 16,1 0-1-16,1 1-2 0,-6 1-5 0,0 0 1 16,11 5 2-16,-6-1-4 0,0 0 2 0,-4 1 0 15,3 2 0-15,0-2-6 0,1 1 3 0,-2 2-3 16,1-3 0-16,2 1 6 0,-3-1-3 0,-1 0-3 16,3-1 3-16,-1-2-3 0,2-2 14 0,6 0-5 15,-3 0 0-15,2-4 2 0,6-1-1 0,1-2 1 16,-4-1-3-16,6-1 2 0,-1 2-8 0,-3 1 7 0,-1-3-4 15,-2 6 0-15,-3-1 2 0,2 0-5 16,-6 0 0-16,3 3-2 0,-4 0 2 0,4 0-4 0,-3 1 4 16,-6 0-1-16,12 1-2 0,-7-1-1 0,3 1 2 15,-3 2 0-15,-1-2-3 0,-4-1 4 0,6 4-4 16,-2-2-5-16,2-1 10 0,-2 1-3 0,1-2 0 16,2 1 5-16,-1-1 6 0,2 0-2 0,-1-1-3 15,0-3 0-15,2 0 0 0,2 2 1 0,-2-3-1 16,-2 1 0-16,-1 1 0 0,0-1-3 0,1-2-2 15,-2 2 4-15,-1 2-5 0,0-2 8 0,-2 3 6 0,1-3-11 16,-3 4 11-16,5-4 3 0,-5 4 0 0,3-3-3 16,-3 3-1-16,0 0-2 0,0 0 1 0,0 0-3 15,0 0 0-15,0 0 0 0,0 0-2 0,-19 4-2 16,14-1 2-16,1-2-2 0,4-1-2 0,-6 4 4 16,2-3-3-16,2 2-2 0,2-3 0 0,-4 5-1 15,3-1 4-15,-1 3-6 0,2-2 6 0,-1 0 1 16,0 3-2-16,1-1-3 0,2 2 6 0,1-1-4 15,-1 3 1-15,4-3 4 0,1 0-4 0,0 1 0 16,0-3-3-16,5 2-14 0,-1 0-9 0,-2-4-14 16,6-1-12-16,-2-2-19 0,5-2 3 0,0-1 10 0,3-2-8 15,-9 0-1-15,1-1 6 0,3-3 5 0,-6 3 5 16,-1-3 8-16,0 1 16 0,-1 1 9 16,-3 1 16-16,1-2 14 0,-4 2 11 0,2 1 6 0,-1 1 4 15,-1-3 2-15,0 3 1 0,0 0-9 0,-2 3-1 16,4-3-3-16,-4 3-5 0,1-2-11 0,-1 2 8 15,0 0-5-15,0 0 1 0,0 0-1 0,0 8-2 16,0-8-2-16,-1 9-1 0,-2-4-1 0,2-3-2 16,1 3 0-16,0 0 3 0,1-2-2 0,2 2 1 0,-3-1-6 15,1 1 2-15,0-2-1 0,-1-3 2 16,4 5 4-16,-3-2-3 0,2-2 3 0,-3-1 0 0,10 3 0 16,-10-3-2-16,18-5 2 0,-9 1-4 0,5-1 2 15,-4 2-1-15,3-4-1 0,-1 4 2 16,-1-2-4-16,0-1-1 0,-1 1 1 0,0-1 1 0,-2 2-1 15,2-1 0-15,-5 2-1 0,1 0 1 0,-1 1 0 16,1-1-5-16,-2 2 1 0,0-2 3 0,-4 3-1 16,8-3-6-16,-5 1 4 0,1 0-2 0,-4 2 3 15,9-3 0-15,-5-1 5 0,4 1-1 0,-4-2-3 16,5 0 2-16,1-3 1 0,-1 0-3 0,-4 3-1 0,3-6 2 16,-1 2 1-16,1-3 2 0,-4 3-5 15,0-3 5-15,0 2 3 0,-3-2 2 0,-1 3 4 0,0 3 1 16,0-2 0-16,0 2 2 0,0 1-1 0,3 2-3 15,-3-1 1-15,0 4-6 0,0 0-2 0,0 0 1 16,0 0 1-16,0 0 0 0,0 0-6 0,-8 12 0 16,5-7 4-16,2 2-2 0,-3-2-5 0,4 4 2 15,0-4-1-15,-4 2 0 0,4 2 3 0,3 0-5 16,-2 0 3-16,-1 1 0 0,3 2 1 0,-2-3 1 16,4 1 0-16,-2-1 2 0,-2 4-1 0,3-2-7 0,2 0 5 15,-2-1-2-15,1 0 5 0,-1 1-2 0,0-1 1 16,0-1 1-16,0 2 1 0,1-1-17 0,-5-3-23 15,2 0-28-15,-2 0-34 0,4-3-30 0,-4 0-57 16,0-3-128-16,0-1-337 0,0 5 150 0</inkml:trace>
  <inkml:trace contextRef="#ctx0" brushRef="#br0" timeOffset="-139076.52">12872 12870 6 0,'11'-6'186'0,"0"-2"-13"0,6-1-16 0,-1 1-14 0,5-1-14 16,-2 1-17-16,0 0-5 0,8 0-11 0,-8 2-13 16,4 0-10-16,-5 4-58 0,-1-1-89 0,-3 3-127 15,-3-5-218-15,-2 1 96 0</inkml:trace>
  <inkml:trace contextRef="#ctx0" brushRef="#br0" timeOffset="-138416.04">13900 12655 90 0,'0'0'170'0,"0"0"-21"0,0 0-12 0,0 0-13 16,0 0-12-16,-5 13-11 0,1-4-10 0,-4 2-18 16,3 1-2-16,0 2 0 0,-3 1-14 0,-1 0-3 15,0-1-9-15,3 0 1 0,-2-2-1 0,-1 2 3 16,0-1-4-16,0 2 4 0,2-6-13 0,1 0 1 15,-2 0-2-15,1-1-5 0,2 0-2 0,0-3-3 16,0 0 0-16,3-2-2 0,-2 1-4 0,1-2 5 16,1 3-7-16,2-5 1 0,-3 3 1 0,3-3-6 0,0 0 4 15,0 0-2-15,0 0-7 0,0 0-1 0,9-17 3 16,-4 5-4-16,1 2 4 0,2-5-5 0,-2-4 1 16,0 1-2-16,-2 0-1 0,2-10 5 0,-2 12-3 15,-2-1-2-15,-1-2 3 0,2 2-4 0,-2 2 9 16,-1 3 5-16,0 0-1 0,2 3 3 0,0 0 2 15,-2 1 1-15,-2 3 3 0,4-2-1 0,-2 2-3 16,0 2-2-16,1-1-2 0,-1 4 2 0,3-5-2 16,0 2-1-16,0 1-3 0,5-1-2 0,-8 3 2 15,10-1-3-15,-10 1-4 0,12 1 3 0,-6 2-4 16,-1-1-3-16,-1 4 2 0,0 0-1 0,0-1-1 0,1 7 0 16,-1-4 1-16,2 4 2 0,-1 4 0 0,-2-1-3 15,-2 2 1-15,2 0-1 0,-1-2 2 16,1 2-4-16,-2-1 5 0,2 1-3 0,-1-2-2 0,2 2 4 15,-4-6-2-15,1 6-1 0,-1-2 0 0,0-3 0 16,0-1 4-16,0 0-3 0,0-1 3 0,0-1-3 16,0 0 4-16,0 2-7 0,-1-4 7 0,-2 0-6 15,2 1 4-15,1-3-14 0,-1-1-19 0,0 3-16 16,-2-4-29-16,2-1-33 0,1-2-69 0,-9 2-134 0,2-1-337 16,7-1 149-16</inkml:trace>
  <inkml:trace contextRef="#ctx0" brushRef="#br0" timeOffset="-138244">13709 12904 147 0,'-6'-4'179'0,"5"0"-11"0,-2-3-1 15,2 2-15-15,0 0-12 0,3 0-9 0,1-2-14 16,2 4-10-16,1-5-14 0,2 2-6 0,2 0-10 16,7-1-4-16,-6 2-7 0,7-1-10 0,0 1-6 15,1 2-5-15,-1-2-12 0,-3 1-25 0,3 1-21 16,-5 1-25-16,2 2-20 0,-3 0-22 0,-2 0-35 15,2 0-151-15,-6 0-287 0,2 0 127 0</inkml:trace>
  <inkml:trace contextRef="#ctx0" brushRef="#br0" timeOffset="-137899.46">14013 12792 126 0,'0'0'155'0,"0"0"-17"16,0 0-12-16,0 0-13 0,0 0-17 0,0 0-2 15,0 0-11-15,8 4-11 0,-8 1-3 0,1-1-10 16,1 2-2-16,-2 1-4 0,0 1 0 0,-2-1-7 16,2 0-4-16,-1 3-8 0,1-1 8 0,-2-2-6 15,2-1-7-15,-2 1-2 0,2-2 2 0,0 2-6 16,0-4-2-16,-2-1-3 0,2-2 7 0,2 7-1 0,-2-7 3 16,0 0-7-16,0 0-2 0,0 0-1 0,18-10-2 15,-8 3 1-15,-1 0 2 0,0-3-4 16,0 3-2-16,0 0-4 0,0-1 1 0,-2 1 1 0,-1 2-5 15,3 0 0-15,-4 1-1 0,-1 3 0 0,0-2 1 16,1 2-5-16,-5 1 3 0,9 0 2 0,-9 0-3 16,7 1 0-16,-1 2 0 0,-1-1 0 0,2 1-3 15,-2 1 4-15,-1 0-1 0,0 0-3 0,-1 1-3 16,0-2 2-16,1 2-1 0,3-1 6 0,-6 1-6 0,3-3-21 16,-2 2-14-16,2-2-25 0,-1 2-40 15,3-4-178-15,-6 0-302 0,14-4 134 0</inkml:trace>
  <inkml:trace contextRef="#ctx0" brushRef="#br0" timeOffset="-137281.95">14401 12797 37 0,'0'0'160'0,"-7"-3"-14"0,7 3-13 0,0 0-17 15,-9 0-7-15,9 0-11 0,-15 6-10 0,9-2-8 16,0-2-11-16,0 3-3 0,1-2-2 0,-4 4-12 15,0-2-1-15,5-1-9 0,-1 3-2 0,0-4-6 16,-1 1-5-16,3-1 6 0,-1 0-10 0,3 2 1 16,-3-1-1-16,4-4-2 0,-1 5-8 0,1-5 4 0,-3 2 0 15,3-2-8-15,4 4-3 0,-4-4-7 0,8 1-5 16,-8-1-9-16,0 0 0 0,11-4 3 0,-11 4-8 16,9-3-2-16,-5 3 3 0,3-3 1 0,-5 1-1 15,6 2 5-15,-8 0 3 0,5-3-4 0,-5 3 7 16,4-1 4-16,-4 1 3 0,0 0-2 0,0 0 0 15,5-3 1-15,-5 3-3 0,0 0 2 0,0 0 0 16,0 0 3-16,0 0-3 0,0 0 4 0,11 4 0 0,-4-3-3 16,-1 1 2-16,0-2-5 0,3 0 5 15,2 2 0-15,0-4-2 0,-1 2 0 0,2 0-3 16,-2-2 6-16,-1 0 0 0,1-1-2 0,3-1-16 0,-4 0 8 16,1-1-1-16,-1 0 1 0,-4-2 8 0,5-2-7 15,-2 0 9-15,0-3-6 0,-3 4-1 16,4-5 3-16,-3 0 2 0,2-1-2 0,-3-2-1 0,3 3 2 15,-3 2 1-15,-1-1-1 0,1-1-1 0,-3 1 9 16,1 0-2-16,1-2 6 0,-3-1-1 0,0 0 3 16,-1 2 13-16,2 1 6 0,-4-1-3 0,1 0-1 15,0 2 7-15,-2 2 3 0,1-1 0 0,-1 1 3 16,0 2-3-16,2 4-1 0,0-2-7 0,0 2-6 16,1 3 2-16,-2-4-8 0,2 4 0 0,0 0 3 15,0 0-7-15,0 0 0 0,-8 10-6 0,6-5 1 0,1 3 1 16,1 0 0-16,-4 4-6 0,4-4 5 0,-3 3-5 15,3 1 2-15,-1 1-2 0,1 1-3 0,-2 3 2 16,2 0-1-16,0-1 0 0,1 4 1 0,-1-3 1 16,0-2-1-16,-1 4 1 0,1-4 0 0,1 2-2 15,0 0 3-15,0-1-2 0,2-3-4 0,0-2 4 16,-1 1-9-16,1-1-19 0,2-2-20 0,-3 0-14 16,0-1-19-16,1-3-22 0,0-2-46 0,1 1-132 15,1-2-300-15,1-2 134 0</inkml:trace>
  <inkml:trace contextRef="#ctx0" brushRef="#br0" timeOffset="-136832.25">14810 12796 67 0,'0'0'146'0,"0"0"-13"0,-8 5-13 0,8-5-13 15,-2 5-13-15,2-5-4 0,-1 4-11 0,1-4-14 16,-2 5-3-16,2 1-6 0,0-6-6 0,-1 5 0 16,1-5-7-16,0 4-12 0,0-4 9 0,0 4-5 0,0-4-7 15,4 4 3-15,-4-4-4 0,7 0-1 0,-7 0-7 16,10-1 1-16,-2-2 1 0,1-1-9 0,0 0 1 16,1-1-9-16,1-2-1 0,-2 3 0 0,0-1 1 15,0-2 2-15,-2 3-5 0,-1 2 0 0,-1-1 6 16,-1 1-3-16,0-2 4 0,0 0 3 0,-4 4-11 15,6-2 6-15,-6 2-6 0,5-1 2 0,-5 1 10 16,0 0 1-16,4 11 2 0,-4-6-2 0,4 0-1 16,-3 3-3-16,-1-2 6 0,3 5-10 0,-2-3 2 15,0 2-1-15,4 0 2 0,-1 1-1 0,1 0-2 16,7 1-2-16,-2-2 8 0,-1 0-4 0,0 2-2 16,0-3-3-16,1 0 1 0,0-1-3 0,-1 0 4 0,0 1-1 15,-2-4-3-15,-2 2 0 0,-3-2 4 0,1-1-4 16,1 1 1-16,-2 0 5 0,-2 0 0 0,3-2-2 15,-3-3 1-15,0 7-1 0,0-7 0 0,-7 4 2 16,7-4-9-16,-2 5-12 0,-1-4-19 0,3-1-23 16,0 0-38-16,0 0-160 0,0 0-276 0,9-8 124 15</inkml:trace>
  <inkml:trace contextRef="#ctx0" brushRef="#br0" timeOffset="-136350.56">15313 12784 127 0,'0'0'144'0,"0"0"-10"0,-13 8-7 0,13-8-15 15,-6 1-11-15,6-1-7 0,-4 3-7 0,4-3-10 16,-5 2-6-16,1 1-2 0,-1 0-1 0,-1-1-3 16,0 2-7-16,-1-3-8 0,1 1-4 0,0 0-3 15,2 1-4-15,1 0-7 0,3-3 2 0,-4 4-5 16,2-2-1-16,2-2-2 0,0 0 0 0,4 6-6 15,3-2-4-15,-1-1-1 0,6 0 1 0,-2-1-4 0,0 1-3 16,2-1-2-16,-3 1 5 0,-2 0-3 0,2 2-2 16,-3-2-3-16,0-1 2 0,-2 1-3 0,-1-1 1 15,1 1-1-15,1 1 2 0,-1-1 0 0,-3 0-1 16,-1 1 8-16,0-4 3 0,0 6-1 0,-1-2-2 16,1-4 0-16,-4 6 3 0,1-5-3 0,3-1-2 15,-2 4 3-15,2-4-1 0,-2 4-1 0,2-4 0 16,0 0-5-16,0 0 0 0,0 0 0 0,0 0 1 15,0 0 0-15,20-9-2 0,-11 5-3 0,2-2 4 16,1 1 1-16,-2 2-6 0,3-1 1 0,-1 1 1 16,-5 2 0-16,2-1 1 0,-1 0-1 0,-1 0-5 15,1 2 1-15,-2 0 4 0,-6 0-2 0,12 2-5 0,-8 0 6 16,0 1-7-16,0 0 5 0,-1 1-2 0,1-1 2 16,-4 1-3-16,3-1 0 0,-1-1 3 0,-2-2-3 15,4 5 4-15,-1-3-2 0,-1 1 2 0,-2-3 3 16,0 4 5-16,0-4-4 0,0 0 1 0,0 0-4 15,0 0-27-15,0 0-35 0,0 0-44 0,7-11-210 16,-5 6-340-16,-2-7 150 0</inkml:trace>
  <inkml:trace contextRef="#ctx0" brushRef="#br0" timeOffset="-136224.84">15543 12700 8 0,'9'-2'152'0,"-9"2"-11"15,10 2-15-15,-3 0-11 0,-1 1-14 0,-1 3-49 16,4-2-103-16,-3 0-57 0,1 1-116 0,-2-1 52 16</inkml:trace>
  <inkml:trace contextRef="#ctx0" brushRef="#br0" timeOffset="-135909.87">15755 12748 83 0,'-10'1'192'0,"10"-1"-16"16,-13 1-18-16,8 2-14 0,-3-1-16 15,2 2-16-15,-2 0-11 0,3 1-6 0,1 2-12 0,-2 1-8 16,3 0-2-16,2 1-7 0,-2 1-9 0,3 1-4 16,2-2-7-16,-1 3-8 0,4-4 2 0,0 3-11 15,2-3 4-15,2 2-5 0,-3-2-5 0,0 1-5 16,1-2-4-16,-2-1-4 0,1 0 1 0,-4 0-2 0,0-2-1 15,1-3 0-15,-2 2-5 0,0 1 0 16,-1-4 5-16,-1 8 0 0,-4-6 4 0,-3 2 8 16,2-1 0-16,-1 1 11 0,0-2 5 0,-3 0 2 0,1 1 0 15,2-1-8-15,2-1-1 0,0 0-5 0,-1 0-2 16,2 4 2-16,0-3-6 0,0 1-32 0,0 1-40 16,2-4-53-16,-1 5-90 0,3-5-121 0,0 0-343 15,0 0 152-15</inkml:trace>
  <inkml:trace contextRef="#ctx0" brushRef="#br0" timeOffset="-135765.2">15838 12968 146 0,'7'3'153'0,"-7"-3"-13"0,5 1-19 15,-4 2-17-15,-1 0-68 0,0-3-153 0,0 0-127 16,-13 2 56-16</inkml:trace>
  <inkml:trace contextRef="#ctx0" brushRef="#br0" timeOffset="-131734">11149 13242 87 0,'0'0'106'0,"0"0"-15"0,-3-3-9 15,3 3-7-15,0 0-5 0,0 0-4 0,0 0-10 16,0 0-7-16,0 0-3 0,0 0-6 0,0 0-7 0,0 0 7 16,0 0-9-16,0 0-3 0,7 11 0 15,-7-11-15-15,0 0 4 0,2 1 3 0,-2-1-5 16,0 0 1-16,0 0-5 0,4 3 3 0,-4-3-2 0,0 0 6 16,0 0-1-16,0 0-3 0,0 0 4 0,0 0-9 15,0 0 6-15,0 0-15 0,0 0 11 0,0 0 3 16,0 0-11-16,0 0 2 0,0 0 1 0,2 4-3 15,-2-4 7-15,0 0-13 0,0 0 6 0,0 0-5 16,5 1 8-16,-5-1-1 0,0 0-5 0,8 0 4 16,-8 0-1-16,7 1-1 0,-7-1-1 0,7 0 1 15,-7 0 0-15,5 1 1 0,-5-1 1 0,7 2-1 0,-7-2 2 16,9 1-5-16,-3 1 3 0,2-4-9 0,2 2 7 16,-1 2 5-16,1-4-10 0,0 2-1 15,2 0 1-15,-1-1 11 0,2 1-6 0,0 0-1 0,0 0 3 16,-2 0-4-16,3 0-4 0,-1 0 0 0,-2 0-2 15,2-2-7-15,1 2-6 0,-1 0-6 0,-1 0 6 16,0 0 7-16,5 0-6 0,-2 2 6 0,2-2 2 16,2 0 3-16,0 1 0 0,1-1-1 0,1-1 0 15,1 1 1-15,7-2 5 0,3 2-5 0,-4-2 8 0,4 1-11 16,3-3 5-16,-3 1 1 0,4 1 4 16,-1-1-2-16,1 0 3 0,2 2-3 0,2-2 1 0,-5 3 0 15,2-2-8-15,-2-1 2 0,-3 3-18 0,4 0-2 16,-3-1 2-16,-1 0-5 0,-1 2 3 15,-2-1 0-15,1-3-2 0,-1 1 6 0,-1 1-14 0,0-1 11 16,-6-1 5-16,1 2 2 0,-1-2 2 0,1 1-1 16,-3-1 4-16,10-2 9 0,-9 2 7 0,10-1 7 15,-4 1 4-15,-6-1 9 0,9 0 1 0,-3 0 2 16,1 1-5-16,-8-1 2 0,3 4-4 0,-2-1 1 16,-1-1-2-16,1 2-2 0,-3 0-2 0,-1 0-2 0,-4 0 2 15,1 0 2-15,-2 2-9 0,0-1 4 16,0 1 1-16,-2 0-7 0,2-1 0 0,-3 2 3 15,-3-1 2-15,2 0-7 0,-2 0 0 0,-1-2-2 0,0 0 7 16,-5 0-7-16,8 1 5 0,-8-1 0 0,6 0-6 16,-6 0 6-16,0 0 1 0,8-1-1 15,-8 1 2-15,0 0-7 0,4-3 5 0,-4 3 6 0,1-3-9 16,-1 3 4-16,0 0-2 0,0 0 0 0,0 0 4 16,0 0-5-16,0 0-1 0,0 0-1 0,0 0 3 15,0 0-2-15,0 0 2 0,0 0-5 0,0 0 5 16,0 0-4-16,0 0-1 0,3 7-11 0,-3-7-18 15,0 0-15-15,-4 5-97 0,4-5-152 0,-8 2 67 16</inkml:trace>
  <inkml:trace contextRef="#ctx0" brushRef="#br0" timeOffset="-127417.22">17683 13332 64 0,'-10'9'80'0,"4"-1"-8"0,-1 3-2 0,2-1-4 16,-1-1-7-16,1 3-9 0,-2-2 5 0,2 2-8 15,-1 3 9-15,0-4-10 0,-1 2 0 0,2 0-7 16,-1-1 7-16,-1 1-10 0,2-4-2 0,-1 5-2 16,-2-2-7-16,4-3 6 0,-1 4-9 0,1-1-10 0,-2 0 6 15,2 0 0-15,-4-1 1 0,3-1-7 0,0 3 2 16,0-3-2-16,-3 4-5 0,5-4 4 15,0 2-1-15,-1-2-7 0,0 0 7 0,4 1-3 0,-4-1-2 16,3 0-7-16,1-1 16 0,0 2-8 0,0 2 7 16,0-4-7-16,3 3 5 0,1-1-5 0,2 3 0 15,-3-2 5-15,3 3-5 0,-2-5-4 0,2 1 9 16,-1 2-9-16,3 1 5 0,-3 1-4 0,0-2 3 16,4-2-3-16,-1 1 1 0,2 2-2 0,0-1 0 0,0-1 3 15,-1 1-2-15,0-2 3 0,-1-1-4 16,0-1-2-16,1 2 0 0,2-2-2 0,-2-1 6 0,1 0-1 15,2 0-5-15,-2-2 4 0,2 2 0 0,0 0-1 16,-3-2-1-16,0 1 1 0,4-1-7 0,-7-2 6 16,3 2 0-16,0-1-5 0,-4-1 6 0,3-1 4 15,0 1-10-15,-1 1 7 0,0-2-3 0,-2 0 5 16,3-1-4-16,2 2 4 0,-4 0-3 0,2 0-3 16,1-1 9-16,1 1-9 0,0 1-1 0,2-3 3 15,-1 1-3-15,-1 1 5 0,1 0-2 0,0 0-4 16,-1-2 7-16,3 3-1 0,-4-3 1 0,1 1 0 15,3-1-5-15,-3 1-3 0,1-2 4 0,0 2 3 16,-1-2 2-16,1 0-3 0,-1 1 3 0,0-2-3 0,-1 1 0 16,2-1 3-16,-2 0-8 0,2-1 1 0,0 2 0 15,-1-1 7-15,1-1-2 0,1 1-4 0,-3 1-4 16,5-1 8-16,-5 0-2 0,1 0 0 0,3 1 1 16,0-1 7-16,-4 0-9 0,4 0-7 0,-3-1 9 15,0 1 1-15,3 0-12 0,-3 0 8 0,2-1 6 16,-3-2 1-16,2 2 2 0,0-1 3 0,0 0 4 15,-3 2 3-15,4-4-8 0,-3 1 5 0,0 1-4 16,1-2 2-16,-2 2 2 0,1-2 1 0,0-1-6 0,1 0 4 16,-1 1-4-16,-1-1 1 0,-1 1-2 15,1 0 4-15,0-1-7 0,-2 0-1 0,1 0 3 0,0 0 3 16,1-1-7-16,0 0 3 0,-1 1-4 0,2-4 4 16,-2 3-1-16,0-2 3 0,0 0-4 0,0 3 5 15,-2-4 0-15,0 1 2 0,-1-1 2 0,0 0-5 16,0-2 2-16,2 2-11 0,-4 0 9 0,1-4 2 15,1 3-4-15,-2-1-11 0,0 0 8 0,1-1 2 16,-1 2-1-16,2-2-4 0,0 2 3 0,0-1 2 16,-2-4-5-16,0 3 0 0,0-3 3 0,2-1 2 15,-3 3-3-15,-1 1 0 0,4-3 6 0,-3 3-8 0,3-1 2 16,-4-3-4-16,3 1-1 0,-2-1 4 0,-1 2-2 16,-1-2-3-16,-2 0 0 0,3 2 0 0,-4 1-4 15,3-3 2-15,-4 1-1 0,1 0 0 0,-2 4-1 16,2-4-5-16,-4 2 4 0,3 3 3 0,-1-3-5 15,1 1 2-15,-2 0 1 0,2 2-11 0,-3 0 15 16,3-2 0-16,1 2-9 0,1 0 8 0,-4-1-1 16,5 1 3-16,-2 1-2 0,-1-1-1 0,0-1 8 15,0 1-9-15,-2-1-4 0,1 1-1 0,-2-1-3 16,0 2 10-16,-3-4-14 0,-2 4 7 0,-2-1-4 16,2 0-1-16,-1 0 5 0,-4 0-1 0,2 1 2 0,0 1 3 15,-4-1-2-15,2-1 0 0,-3 1 5 0,1-1 0 16,2 2-6-16,0-1 4 0,0 0 8 0,2 1-10 15,-2 0-3-15,1 0 11 0,1-2-4 0,0 3 6 16,4-1-7-16,-4 1 1 0,3 0 3 0,1 3 2 16,-3-3-1-16,2 1-1 0,1 5 2 0,-3-3 7 15,3 1-7-15,-3 2-1 0,-2 0-1 0,-2 1 7 16,6 0-3-16,-1 0 1 0,0 0-5 0,-2 2 7 0,-2 2-2 16,0-1-6-16,1-2 2 0,-2-1-5 0,0 2 3 15,2 0 4-15,1 1-1 0,3-2-2 0,-4-1 5 16,7 1 3-16,-4 1-8 0,1-2-2 0,2 3 3 15,-1-1 2-15,-1-1-2 0,4 3 5 0,-5-1-3 16,3 1 0-16,-1 1 0 0,1 0-6 0,-1 0 9 16,1 0-7-16,1 2-1 0,1 0 3 0,-5 4 6 15,2 1-6-15,3-3 6 0,-4 4-9 0,4 0 7 16,-2 2-14-16,3-3 16 0,1 2-14 0,0 0 11 16,-3 2 1-16,4-2-1 0,0-2-2 0,5 0 0 15,-3 0 3-15,2 0-1 0,0 0-3 0,-1 2 5 0,0-2-2 16,3-1-1-16,-4 1 2 0,3 2 2 15,-3-2-2-15,2-2-1 0,-2 2-1 0,0 0-1 0,0 0-3 16,-1 0-12-16,0 0 22 0,2-2-4 0,0 2 2 16,-1 2-2-16,2-1 3 0,0-3-3 0,1 2 0 15,1 0 1-15,0 0-6 0,2 1-34 0,1-2-3 16,2 1-29-16,0 0-42 0,2-2-61 0,0 0-183 16,-1-1 81-16</inkml:trace>
  <inkml:trace contextRef="#ctx0" brushRef="#br0" timeOffset="-125516.34">17434 13239 73 0,'-6'10'84'0,"-1"0"-7"0,2 2 1 0,1 0-4 0,0 0-5 16,0 0-11-16,-2 4-4 0,3 0-5 0,-1-1-3 15,-1 1-9-15,1 1-1 0,0-3 3 0,0 3-5 16,2-2 0-16,-1 2 2 0,3-2-2 0,-4 1 2 16,3-3-5-16,-3 1 0 0,3-1-3 0,-2 0-8 15,-2-1 6-15,4 4-2 0,-4-6 3 0,1 2-9 16,0 1 6-16,3-1-7 0,-2-2 1 0,-1 3-5 16,3-2 4-16,-3 1-6 0,3 0 3 0,-3-1-6 0,1 2 5 15,1 0 5-15,1-1-6 0,-2 2 1 0,2-1-1 16,2-2 0-16,2 2 2 0,-3 1 1 15,1-2-1-15,4 0-2 0,-4-1 2 0,3 0-4 0,0 1-4 16,0 0 6-16,0-1-4 0,1-1 0 0,0 1 4 16,0-2-6-16,0 0 2 0,2 2-2 0,-2-2-6 15,1 1 8-15,-2-3-5 0,6 3 4 0,-2-1-11 16,1 0 8-16,1 0 4 0,2 0-4 0,-3 1-3 16,1-3 0-16,0 3 6 0,0-3 0 0,2 0-2 0,-3-2-1 15,2 2 0-15,1-1-4 0,-1 1-1 16,-2-2 2-16,1-1 2 0,-1 1-4 0,-4-1 5 0,4 0-1 15,-1-1 2-15,0 2-3 0,-2-1-5 0,2-2 6 16,-1 1-2-16,1 1 1 0,1-1-2 0,4 1 1 16,-3-1-2-16,-1-1 2 0,4 3-4 0,-3-2 5 15,3 1-1-15,-1-1-1 0,0-1-8 0,1 1 9 16,-2 1 3-16,3-1-7 0,-3-1 3 0,0 1 1 16,-1 1-1-16,-1-3 0 0,0 2 0 0,-5-2 3 15,4 0 0-15,-2 1-2 0,2-1 1 0,-1 0-7 16,2-1 3-16,-1 3 5 0,1-3-4 0,1 3-4 15,0-1 8-15,1 0-4 0,0 0 5 0,-1 1-2 16,1-3 2-16,1 2-7 0,-3 0 3 0,2-1 0 0,1 1 0 16,-4-2 0-16,-2 1-1 0,2 0 2 0,6-1 2 15,-5 0-3-15,4 0 0 0,-3-2-1 0,-1 2 4 16,1-2 0-16,0 1 6 0,-1-1-1 0,3 0 2 16,-6-1-5-16,3 2 1 0,0-2-1 0,1 2 1 15,1-1 0-15,-4 0 1 0,3-1 0 0,-2 3-5 16,1-1 3-16,1 0-4 0,-5 1-1 0,3 0-1 15,-2-2 2-15,2 1 4 0,-8 1-6 0,13 0 1 16,-7 0-1-16,1-2 0 0,0 0 1 0,2 1 2 0,0 0-4 16,-2 0 3-16,0-1 6 0,0 2-8 15,-1-3 3-15,0 2 0 0,1-2-2 0,2 2 3 0,-3 0 0 16,1 0-6-16,-2-1 2 0,2 2 3 0,1-2-2 16,-2 2 2-16,1-1 1 0,2 1-5 0,-4-2 1 15,2 2 1-15,1 0 3 0,2-1-4 0,-5-1 3 16,3 0-3-16,1 0 2 0,1 0-1 0,-2 1 3 15,-2-1-3-15,2-1-2 0,-2 3-1 0,2-2 7 16,0 0-2-16,-3-1 1 0,0 1-5 0,4 0 2 16,-3-1 1-16,-1 0-2 0,2 0 1 0,-2-1 6 15,1 2-1-15,-1-4-4 0,1 1-1 0,4 3 1 0,-3-5 0 16,-3 3-2-16,3-1 2 0,-2 0-4 0,1-1 4 16,-2 0 1-16,4 1-2 0,-3-1 2 0,1 0-2 15,-2 1-5-15,1-2 4 0,1 3 2 0,-4-1-4 16,2-1 8-16,-2 1-7 0,3-1-1 0,0-2 1 15,-1 3-6-15,0 0 8 0,1 0 2 0,-4-2-6 16,3 0 6-16,0-1-6 0,0-3 4 0,-3 3-1 16,3-2 3-16,-4-1-4 0,5 1 1 0,-5 2 0 0,4-1 1 15,1-3 0-15,-4 3-1 0,2 1 2 16,-2-2 1-16,3 1-1 0,0-1 1 0,-3 3 0 16,3-1 0-16,-1 0 3 0,-2-1-4 0,3 0-3 0,-2-2 3 15,1 5-2-15,-2-6-1 0,0 4-3 0,1 0 6 16,-4 0 3-16,4-1-2 0,-4 0-3 0,2 0 6 15,0-1-5-15,-2 1 0 0,2 1-3 0,-3-2 6 16,3 1 1-16,-2 0-2 0,-1 0-3 0,2-2-1 16,0-1 4-16,-2 4-1 0,-1-4-3 0,3 3 6 15,-3-3-4-15,0 2 0 0,0-2 2 0,2 2-1 16,-6-1-2-16,4 0-3 0,2-1 3 0,-5 1-1 0,6 1 2 16,-3-1 1-16,-1 0-4 0,-1 1 2 15,-1 0 2-15,4-2 1 0,-4 3-2 0,3-1 0 16,-2 0 3-16,0-1-6 0,-1 3 2 0,-1-2 0 0,3 1 0 15,-1 1-3-15,0-1 0 0,0 1 6 0,0 1-2 16,-2 0-5-16,2 0 1 0,-2 0 3 0,1 2 5 16,-2-4-5-16,-1 5 3 0,1-3 1 0,0 0-9 15,-1 2 6-15,-1-2 2 0,1 2-4 0,0 1 5 16,-2-2-2-16,3 1-1 0,-2 1 1 0,1-1-2 16,-1 2-2-16,1-1 2 0,1 1 1 0,0-1 0 15,-1 1-1-15,0-2-2 0,1 1 1 0,-3 1 5 0,3 0-5 16,2 0 4-16,-3 0 1 0,2-1-2 15,1 0 1-15,1 1-5 0,-3 1 3 0,2 0-2 16,0-1-5-16,-2-2 6 0,-1 3 0 0,0-1 1 0,-1 1 2 16,0 1-1-16,-1 0-3 0,2-2 3 0,-2 1-2 15,-1 0 0-15,1 2-5 0,-2-1 8 0,0 1 4 16,0 0-3-16,1 0 0 0,-1 0-2 0,0-2-2 16,0 2-1-16,1-1 2 0,2 2-3 0,2-1 2 15,-3 0 2-15,2 0 2 0,0 0-1 0,2 0-1 16,-1 2 1-16,4-2-2 0,0 0 0 0,-3 0 1 15,3 1-7-15,-5-1 7 0,4 2 0 0,-1-2-1 0,2 2-2 16,-1 0 3-16,6-2-8 0,-16 2 1 0,10-1 9 16,0 1-5-16,-3 1 3 0,1-1 0 0,-1 0-3 15,-1 1 1-15,0-3 4 0,-2 4 0 0,2 1 2 16,-3-1-6-16,-6 3-5 0,6-3 2 0,-6 3 3 16,1 1 3-16,-7 0 0 0,-2 1 1 0,0 0-15 15,-1 0-31-15,1-1-35 0,0 2-180 0,5-5-279 16,2 1 124-16</inkml:trace>
  <inkml:trace contextRef="#ctx0" brushRef="#br0" timeOffset="-122060.47">12529 13196 89 0,'-3'-5'128'0,"-2"1"-22"0,1 0-5 0,2 0-8 15,0 3-8-15,2 1-9 0,-1-5-14 0,1 5-7 16,0 0 0-16,-4-4-7 0,4 4-6 0,0 0-5 16,0 0-6-16,0 0 4 0,0 0 0 0,0 0-18 0,0 0-12 15,0 0 4-15,0 0 16 0,0 0-8 0,0 0-2 16,0 0 2-16,0 0-4 0,0 0 1 0,0 0-8 16,0 0 3-16,0 0 7 0,0 0-11 0,0 0 5 15,0 0-2-15,0 0-7 0,5 10 6 0,-5-10 0 16,2 5-5-16,-2-5 5 0,2 6-5 0,-2-6 8 15,0 4-11-15,0-4 4 0,2 4 1 0,0-2-6 16,-2-2 1-16,0 0 1 0,0 0 3 0,0 4 2 16,0-4-3-16,0 0-3 0,0 0 1 0,0 0-5 0,0 0 9 15,-2 4-7-15,2-4 2 0,2 4 5 16,-2-4-6-16,0 4-1 0,2 1 2 0,1-1 3 0,-2 4 3 16,3 1-3-16,-4 0 1 0,5 4-3 0,-1 3-8 15,4 2 10-15,-1 8-8 0,1-1 9 0,-3 1-2 16,2 0 2-16,3 0 0 0,0-2-1 0,-1 4-1 15,4 1-1-15,-3-3-1 0,2 4 5 0,-1-1-2 16,1-4-4-16,-3 3 4 0,2 1-2 0,2-4 2 16,1 0-9-16,1 5 6 0,0-1 2 0,6-5 2 15,-2 5 0-15,3-5 1 0,-3-1-3 0,4 0 0 16,3-1-3-16,-1-1 1 0,-1-2 1 0,-1-1 4 0,0-1 2 16,-5-5-6-16,-1-2-1 0,-2-2 5 15,-3-2-5-15,-2 4 1 0,0-6-2 0,0 1 1 0,-2 3 2 16,0-6-7-16,-3 3 5 0,-1 0 2 0,1-1-9 15,-3-2 8-15,2-1-2 0,0 2 5 0,0-1-1 16,-4-2-4-16,4 5 7 0,-4-5-6 0,2 4-2 16,-2-4 11-16,3 3-10 0,-3-3 4 0,0 5 3 15,1-3-6-15,-1-2-22 0,4 3-33 0,-2 2-56 16,-2-5-79-16,0 0-208 0,0 0 93 0</inkml:trace>
  <inkml:trace contextRef="#ctx0" brushRef="#br0" timeOffset="-121285.02">12935 13900 50 0,'0'0'102'16,"0"0"5"-16,0 0-12 0,0 0 1 0,1-4-8 15,-1 4-4-15,0 0 1 0,0-6-4 0,0 6-8 16,0 0-6-16,0 0-8 0,-4-5-5 0,4 5-3 16,0 0-12-16,0 0 1 0,0 0-6 0,-1-2-9 15,1 2-3-15,0 0 5 0,0 0-3 0,0 0-8 16,0 0-2-16,0 0 1 0,0 0-1 0,0 0 3 15,0 0-3-15,-5-3-1 0,5 3 3 0,0 0-4 16,0 0-1-16,0 0-4 0,0 0 3 0,0 0-1 16,0 0-3-16,0 0-5 0,0 0 6 0,0 0-2 15,0 0-3-15,-3-2-1 0,3 2 3 0,0 0 1 16,0 0 0-16,0 0-2 0,0 0 1 0,0 0-11 0,13 7 8 16,-5-3-3-16,-2-1 2 0,3 2 3 15,-1 0-1-15,6 2-9 0,-5 0 15 0,0-1-4 0,1 1-5 16,-1 3 3-16,0-1 0 0,6 3 0 0,-2-1-3 15,-1 2 1-15,0-1 1 0,-1-2-1 0,-4 0 3 16,5-2-1-16,-5 1-5 0,2 0 6 0,0-1-2 16,-1-1-2-16,0 2-2 0,-2-4 3 0,-1-1 3 15,0 2-4-15,-1-2-1 0,-3-1 5 0,3 0-1 16,-4 0 2-16,0-3-11 0,0 0 8 0,0 0-1 16,-5 6 1-16,1-5-1 0,4-1-2 0,-14-1 3 0,7 1 1 15,7 0-1-15,-15 0-8 0,5 2 13 0,0-2-6 16,-3 3 6-16,3 0 0 0,-2 1-3 15,1 3 1-15,0-1 3 0,0 2-7 0,-4 0-4 0,5 1 6 16,-4 0 0-16,2 0 0 0,3 1 1 0,-3-1-1 16,1-1 5-16,2 1-8 0,-3-1 5 0,3-1 3 15,0-1-2-15,-4 2 11 0,1-5-5 0,-2 2 2 16,-1 0-3-16,0-3 5 0,-3 2 2 0,0-4 0 16,1 1 3-16,3-3-1 0,4-1 2 0,-3-1-6 15,3 0 6-15,-2 2 8 0,1-1 2 0,2 1-4 16,3-1 0-16,0 2-5 0,2-2-2 0,-2 1-3 15,6 2-1-15,-5-1-3 0,5 1-1 0,0 0 1 0,0 0 0 16,0 0-2-16,-4 7-2 0,4-7-9 0,0 0 3 16,8 6-3-16,-4-4-8 0,-1 0-4 0,3-1 0 15,-6-1-2-15,6 5-3 0,-2-3-6 0,-4-2-9 16,10 2-35-16,-3-2-32 0,-7 0-65 0,15-6-102 16,-10 2-288-16,3-3 128 0</inkml:trace>
  <inkml:trace contextRef="#ctx0" brushRef="#br0" timeOffset="-120335.1">13004 13811 46 0,'0'6'115'15,"0"4"-6"-15,-1 0-6 0,-3 4-11 0,-1 1-7 16,-3 2 1-16,3 1-9 0,-4 7 1 0,0-1-14 15,0 1 3-15,-1-1-5 0,0 1-2 0,3-6-9 16,1 5-6-16,-2-5-3 0,3 0-1 0,-3 1 0 0,3-5-11 16,0 2-1-16,-2-6 0 0,3 0-4 0,0-2-3 15,0-2 5-15,-1-2 2 0,1 1-1 16,-1-3 5-16,-1 0 2 0,1-1-4 0,-1 0-6 0,0-1-5 16,6-1 6-16,0 0-1 0,-10-3-4 0,10 3 0 15,-5-2 3-15,5 2 1 0,-5-3-7 0,5 3 0 16,0 0-1-16,-7-2-6 0,7 2-3 0,0 0 3 15,0 0-5-15,0 0-6 0,0 0 8 0,0 0 1 16,0 0-2-16,0 0 0 0,0 0-2 0,0 0-7 16,0 0 10-16,0 0-5 0,0 0 1 0,0 0-1 15,0 0 2-15,0 0 4 0,0 0-5 0,0 0-4 0,0 0 7 16,0 0 1-16,0 0-4 0,0 0-3 0,0 0-1 16,17-2 2-16,-11 1-1 0,2 1-1 15,-3-2 0-15,4 2 2 0,2-1-4 0,1 1 5 0,1 0 0 16,-1-1-2-16,3 2-1 0,1 0 1 0,-2 1-1 15,0-1-3-15,3 0 6 0,-2 0-2 0,4 1-4 16,-6 1 5-16,5-3-5 0,-5 2 2 0,-2-2-3 16,3 3 4-16,-2-3 2 0,1 0 2 0,-3 0-3 15,1 0-2-15,1 0 2 0,-6 0-1 0,2 1 4 16,-2 0-6-16,3 1 0 0,-4 0 1 0,3-1-1 16,-3 4 4-16,4-3 0 0,-4 1-5 0,3-1 4 15,-3 1 0-15,0-1-1 0,0 1-2 0,0 0 2 0,-1 0 3 16,0-2-4-16,-4-1 2 0,5 1-1 0,-5-1-1 15,0 0-4-15,0 0 8 0,0 0-4 0,0 0 2 16,0-11-1-16,-1 8 3 0,-3-2 0 0,0-6-1 16,-1 3-5-16,-1-4 1 0,-2-1 5 0,0-1-5 15,-1 1 1-15,1-2-2 0,1-2-5 0,-1 0 3 16,3 0 3-16,0 1 0 0,0 0 3 0,-3-1-3 16,3 0 5-16,-1 3-7 0,3 2-2 0,-6-5 6 15,2 2-6-15,0 1 7 0,-3-1 0 0,0 1-3 16,1 3 2-16,-3-2 2 0,1 5-6 0,3-1-3 15,1 1 2-15,-5 1-8 0,6 0-18 0,-2 4-16 0,3-1-34 16,-4 2-67-16,4 0-118 0,5 2-287 0,-13 0 128 16</inkml:trace>
  <inkml:trace contextRef="#ctx0" brushRef="#br0" timeOffset="-118801.33">13427 14637 67 0,'0'0'137'0,"-1"-7"-12"0,1 7-10 0,1-5-6 16,-1 1-12-16,0 4-9 0,0-3-5 0,0 3-6 15,0 0-10-15,0-5-6 0,0 5-8 0,0 0-10 16,0 0-5-16,0 0-5 0,0 0-2 0,0 0-2 0,6 16 4 16,-2-8-3-16,-3 2-8 0,3 2 7 0,-1 4-11 15,-2 0 6-15,3 1 9 0,-3 0-2 0,3 3-2 16,-1-1-2-16,-2 0-1 0,4 1-2 0,-4 1-1 16,-1-2-4-16,4 6-1 0,-1-7-1 0,-2 0 1 15,-1-2 0-15,2 0-2 0,1 1-3 0,-3-5-3 16,3-1-2-16,-2 1 3 0,0-3 0 0,1-1-4 15,-1 0 1-15,0-1 3 0,0-2-6 0,2 0 4 16,-3 1-3-16,1-2 3 0,-1-2-4 0,0-2 3 0,4 5-2 16,-4-5-2-16,1 3 1 0,-1-3-21 15,0 0-23-15,0 0-13 0,0 0-9 0,0 0-22 16,0 0-40-16,-10-13-122 0,6 7-266 0,-1 0 117 0</inkml:trace>
  <inkml:trace contextRef="#ctx0" brushRef="#br0" timeOffset="-118167.49">13492 14718 15 0,'6'-6'69'16,"-3"1"-4"-16,2 2-14 0,0 0 3 0,0-2-10 16,1 2-4-16,0-3-5 0,0 5-4 0,-1-3-1 0,1 1-6 15,-1 3-1-15,0-3 0 0,-5 3-4 16,7 0 6-16,-7 0-8 0,9 3 0 0,-5 1 0 15,0 2 3-15,-1 1-1 0,4 2 1 0,-7 1 0 0,1 0-3 16,1 2 1-16,-1 5-1 0,-2-5-1 0,1 1 1 16,-3 3-4-16,1-2-2 0,-3-1 4 0,1-3-1 15,-1 1-1-15,-1-1 7 0,-1-1-5 0,-2-1-4 16,0 1 5-16,0-1 5 0,-1-3-7 0,1 3 0 16,0-1 2-16,2-5 2 0,0 4 4 0,3-5-2 15,-1 2 0-15,1 1-4 0,0-3 2 0,4-1-6 16,-6 4 2-16,3-3 2 0,3-1 1 0,0 0 8 15,0 0-3-15,0 0 4 0,0 0 1 0,0 0 12 16,0 0-18-16,0 0-1 0,13-6 0 0,-9 3-6 16,-4 3 0-16,8-2 2 0,-3 0-7 0,1 2 1 15,-6 0 2-15,9 2 0 0,-1-1-4 0,-1 3-2 0,2 1-1 16,0 0-2-16,3 3 3 0,-1-4-3 16,-2 4 3-16,5-2 0 0,2 0 1 0,1 0-4 0,0-3 5 15,2-1 2-15,4-2-8 0,-2 0 1 0,0-5-4 16,6-3 2-16,-1-1-4 0,-1-2-3 0,-8-2 0 15,2-4-11-15,0-2-11 0,-6 5 5 0,-4-2-15 16,0 2 4-16,-3 3 9 0,-2-2-1 0,-4 3 3 16,3 1 4-16,-3 2-2 0,0 0 8 0,-4 1-1 15,0 2 2-15,-2 0 9 0,1 3-6 0,-2-2 3 0,7 3-6 16,-14 3 10-16,4-1 4 0,6 4 4 16,-5-1-1-16,0 1 5 0,2 2-3 0,1 1 4 15,0-1 5-15,2 0-12 0,0 1 2 0,2 0 1 0,-3 1-3 16,2 0-2-16,3-3 4 0,0 5 0 15,0-5 0-15,0 3 5 0,4 1-4 0,2-3 1 16,-2-1 3-16,0 3 2 0,2-3-7 0,2 0-1 0,1 1 4 16,0-4 2-16,1 1-4 0,4-2-2 0,-1-1 2 15,5 1 3-15,0-3-24 0,4 0-24 16,-2-3-28-16,-1-2-33 0,2 1-92 0,-2-1-206 0,0 0 91 16</inkml:trace>
  <inkml:trace contextRef="#ctx0" brushRef="#br0" timeOffset="-117817.16">14104 14879 56 0,'-5'4'95'0,"0"3"-15"0,-4-3-5 0,5 3 0 0,-1 1-17 15,1-1-1-15,-1-2-5 0,4 2-11 0,-2-2 0 16,6 0-1-16,-3 0 1 0,5-1-13 15,-3-1 1-15,6-3-3 0,0 0-3 0,1-3-1 0,2 1-3 16,1-3-14-16,0 1-13 0,0-2-7 0,0 2 2 16,0 1-6-16,-3-2 4 0,-2 3 7 0,0-1-6 15,0 2 0-15,-3 0 0 0,-4 1 11 0,9 2 10 16,-7 1 5-16,1 2-3 0,-2 3 8 0,0 0 16 16,-1 2-15-16,0 2 7 0,0-1-2 0,0 1 7 15,0 4 12-15,2 0-4 0,1 0 3 0,-3-4-2 16,3 0 8-16,1 3-4 0,0-5-1 0,-1-1-3 15,5 0-1-15,-3 1-1 0,4-4-3 0,0 2-1 16,-4-3-4-16,5-1-5 0,3-1-2 0,0-1-1 16,0 0-1-16,-2-2-14 0,3-2-23 0,-4 1-30 15,-3-3-30-15,4 0-45 0,-7 2-86 0,1-5-225 16,-1-1 100-16</inkml:trace>
  <inkml:trace contextRef="#ctx0" brushRef="#br0" timeOffset="-117344.29">14323 14861 7 0,'0'0'116'16,"0"0"-11"-16,1-4-1 0,-1 4-22 0,0 0-6 15,0 0-7-15,5-4-5 0,-5 4-12 0,0 0-5 16,7 0-9-16,-7 0-1 0,0 0-1 0,5 4 0 15,-4 0-3-15,-1 3-1 0,4-2 9 0,-3 1-12 16,-1 2-1-16,1 1 1 0,-1-1-6 0,1 1-4 0,2-1 5 16,0 0-5-16,0 0-6 0,1-2 1 0,2 1 3 15,1-3 1-15,2-1-4 0,0-1-1 16,1-4-1-16,3-1-4 0,-1-1 0 0,0-1 2 0,0-2-1 16,-1 2 2-16,-1-3-6 0,2 3 0 0,-6 0-1 15,3-2 0-15,-1 3 4 0,-3 0-1 0,-1 0-4 16,1 2 1-16,0 0-3 0,-5 2 1 0,12 4-3 15,-10-2 1-15,2 0 1 0,4 0-7 0,-2 3 9 16,0-3-2-16,1 2 2 0,3 1-6 0,0 0 3 16,1-2 0-16,0 1 4 0,2-1-2 0,-2 0 3 15,2-3-7-15,-1 0 5 0,1-3-1 0,0-1 3 16,-1 0-4-16,3-1 2 0,-6 0-4 0,3-1 0 16,-2 4 0-16,-1-4-1 0,-4 3-2 0,-1-1 5 15,1 2-1-15,-1 0 3 0,0-1-1 0,-4 3-2 16,0 0-2-16,0 0 2 0,0 0-1 0,0 0 2 15,0 0-2-15,0 11 10 0,0-11-15 0,-4 9-5 0,1-7-20 16,3 2-23-16,-1-1-35 0,-3 0-107 0,4-3-210 16,0 0 93-16</inkml:trace>
  <inkml:trace contextRef="#ctx0" brushRef="#br0" timeOffset="-117179.93">14605 14708 64 0,'0'0'147'0,"0"0"-18"15,14 14-14-15,-2-9-13 0,-3 4-41 0,3-4-46 16,2 3-52-16,-4-3-63 0,2 0-107 0,-3 2 47 16</inkml:trace>
  <inkml:trace contextRef="#ctx0" brushRef="#br0" timeOffset="-116684.2">14885 14870 39 0,'6'5'149'16,"-1"-1"-10"-16,4 3-18 0,-1-3-9 0,6-2-16 15,-8 4-4-15,2-3-10 0,2-3-13 0,-1 0-1 16,-1 0-9-16,4-3-4 0,-5-1-10 0,0 0 0 15,-2 1-3-15,2-5-4 0,-4 2-3 0,3-3-5 16,-1 0-4-16,-3 4-4 0,-1 0 1 0,0 1-2 16,1-1-5-16,-1 1-1 0,0-2-3 0,0 5 1 15,-1 1-2-15,3-6 2 0,0 4-7 0,-3 2 0 16,8-2 2-16,-8 2-3 0,11 1 2 0,-4-2-4 0,6 1 2 16,-1-1-5-16,0-1 8 0,6 2-4 0,3-3-1 15,-1 2 2-15,-2-3 0 0,1 0-3 16,-2-1-6-16,-3 1-1 0,1-1-7 0,-3-1-2 0,-1 1 8 15,-2-1-5-15,-1 0 3 0,-2 0-1 0,-2 1 6 16,1 1-2-16,-2-2 4 0,-1 1-4 0,-2 2 0 16,2 0 2-16,-2-3 4 0,0 6-4 0,0 0-4 15,0 0 4-15,-15 2 0 0,15-2-2 0,-11 6 6 16,5-2 5-16,0 1-8 0,0 1-1 0,0 0 9 16,2-1 4-16,0 2-6 0,-1-2-2 0,1 2 8 15,1-2-6-15,2 0 2 0,0 2 0 0,2-2 0 16,-1 2 2-16,0-2 4 0,3 1-4 0,2 2 4 0,-1-2 2 15,0-1-7-15,2 4 2 0,2-1-2 16,-3-1 1-16,1 2-1 0,4-4 0 0,1 4-4 16,-4-2 4-16,1 2-3 0,3-1-20 0,0 0-30 0,-2-4-31 15,3 1-53-15,0-2-94 0,-2-1-243 0,4-2 107 16</inkml:trace>
  <inkml:trace contextRef="#ctx0" brushRef="#br0" timeOffset="-116001.14">15482 14825 8 0,'0'0'98'0,"0"0"-6"0,-2 9-10 16,2-9-9-16,0 0-1 0,4 3-10 0,-4-3 0 15,3 4-12-15,-3-4 1 0,1 5 5 0,2-3-6 16,-3-2-10-16,7 2 0 0,-7-2 2 0,10-2-6 15,-2 0-9-15,4-1-4 0,-3 1 1 0,2-3 2 16,1 2-6-16,-1-1 1 0,-2 1-7 0,1 1-5 0,-2-1 3 16,-2 1 1-16,2 2-3 0,-3 2-2 0,4-1 0 15,-4 2-2-15,2-2-4 0,-2 3 2 16,-1 0-1-16,2 1-4 0,-1-1 8 0,1 0-4 0,1 3 0 16,2-2 1-16,2 0-2 0,1-1-1 0,2-2 1 15,3 0 1-15,4-2 0 0,-2 0 0 0,-1-3-3 16,9-2 2-16,-5 0 4 0,-3 0-4 0,1-2 5 15,-2 3-3-15,-2-2-2 0,-4 1-1 0,-1 2-5 16,-2-2 2-16,-4 0 4 0,2 2-8 0,-3-1 7 16,1 1 0-16,-3 1-2 0,0-1 0 0,-2 3 6 15,0-7-2-15,0 7 12 0,0 0-6 0,-8-2 0 16,8 2 7-16,0 0-8 0,0 0-6 0,0 0 4 16,0 0 2-16,-12 5 2 0,12-5-3 0,-3 3-5 0,3-3 15 15,0 0-8-15,10 4 3 0,-5-3 0 0,3-1 3 16,1 1 0-16,5-1-4 0,-1-1-2 0,1-2 0 15,-1 2 0-15,1-2-1 0,-4 2 1 0,-1-2-1 16,1 3 1-16,-5 0-7 0,2-2 6 0,-7 2-1 16,10 0-6-16,-10 0 1 0,9 2 0 0,-7-2 5 15,-2 0-7-15,4 6 0 0,-4-6-3 0,1 5 5 16,1-4-5-16,-2-1 4 0,0 6 4 0,0-6-3 16,2 3 3-16,-2-3-4 0,0 3 0 0,0-3 2 0,0 0 0 15,0 0-2-15,0 0-2 0,16-4 1 16,-10 2 3-16,-2-1 0 0,0 0 0 0,-2 1-2 15,1-1 2-15,2 0-1 0,-5 3-1 0,4-1 0 0,-4 1 5 16,0 0-8-16,0 0-1 0,0 0 0 0,7 7-3 16,-5-5 3-16,-2 4 5 0,-2-2 0 0,2 2-1 15,0-1 1-15,-1 1-1 0,1-1-4 0,-1-1 0 16,2 1 1-16,2 0-1 0,1-1 5 0,-1 0 1 16,3 1-5-16,0-3 3 0,3-2-1 0,2 0 1 15,2 2-6-15,0-2-23 0,-3-2-25 0,4 1-32 16,-1-4-136-16,-4 4-239 0,4-4 106 0</inkml:trace>
  <inkml:trace contextRef="#ctx0" brushRef="#br0" timeOffset="-115713.54">16331 14545 121 0,'0'0'132'0,"0"0"-4"16,9 8-14-16,-5-6-12 0,3 8-10 0,-2-2-3 16,0 5-9-16,1 0-4 0,-1 2-12 0,2 1-2 15,-2 1-9-15,-1 2-4 0,0 0-5 0,-2 0-5 16,1 0-2-16,-1 6-1 0,-2-7-4 0,0 2-4 15,-2-2-3-15,2 0 1 0,-2 1-4 0,2-3-5 16,-1-3-24-16,1 0-21 0,0-4-39 0,1 3-44 16,1-3-99-16,0-3-226 0,-2-1 100 0</inkml:trace>
  <inkml:trace contextRef="#ctx0" brushRef="#br0" timeOffset="-115553.84">16466 14879 21 0,'7'-2'139'0,"2"0"-9"0,4 0-14 0,0 1-11 16,1-1-8-16,5 0-10 0,0 1-16 0,0-3-2 15,0 3-4-15,-6 1-5 0,-1 1-19 0,-2-1-40 16,2 0-55-16,-5 1-104 0,0-2-172 0,0 1 77 16</inkml:trace>
  <inkml:trace contextRef="#ctx0" brushRef="#br0" timeOffset="-115048.23">17372 14650 32 0,'0'0'118'16,"5"0"-4"-16,-4-3-16 0,-1 3-15 0,0 0-6 16,9 4-10-16,-9-4-1 0,2 4-9 0,-2 0-6 15,2 1-7-15,-4-1-1 0,1 2 6 0,0-1-8 16,-2 2-2-16,2 0-9 0,0 0 0 0,-3-2-2 16,3 1-3-16,0 0 0 0,-1-3-4 0,1 2-5 15,0 0 1-15,-2-2 2 0,3-3-3 0,0 4 2 0,0-4-2 16,0 0 8-16,-1 4 0 0,1-4-3 0,0 0 4 15,0 0-3-15,0 0-11 0,0 0 6 0,0 0-4 16,0 0-2-16,6-10 1 0,-6 10-4 0,0 0 0 16,0 0 2-16,3-4-6 0,-3 4-2 0,0 0 1 15,0 0 1-15,0 0 1 0,0 0-3 0,1 10-2 16,-1-10-2-16,4 8 2 0,-4-4-1 0,0 1 5 16,0-1-1-16,1 1-1 0,0 2-2 0,1 1 3 15,0 0-2-15,2 1 0 0,1 1 0 0,-1 0-4 16,5 0 1-16,-3-1 3 0,2 0-1 0,0 2 4 15,3-4-2-15,6 2-5 0,-2 1 6 0,-1-3 0 0,1 0-4 16,2 1 2-16,-3-3 2 0,4-4 0 0,-4 0 0 16,-2-1 0-16,2-1 0 0,-5 0 2 15,0 1-1-15,0-5-10 0,-1 2-11 0,-2-4-17 0,-1 5-18 16,-3-5-27-16,0-1-27 0,-2 1-97 0,-3-4-219 16,-1-1 98-16</inkml:trace>
  <inkml:trace contextRef="#ctx0" brushRef="#br0" timeOffset="-114329.81">17434 14582 97 0,'9'-4'88'0,"1"-1"-3"16,3 4-17-16,-3-1-2 0,1 2-1 0,0-2-11 15,-5 3-3-15,6 0-11 0,-6-1-9 0,1 0-8 16,-1 0-4-16,-2 3-8 0,-3-1 2 0,3 1-10 15,-4-3 1-15,0 5-7 0,-1-1 4 0,-2 1-4 16,-2 0 5-16,-1 0-3 0,-2 1-1 0,-1 0 3 16,1 0-4-16,-2 0 2 0,1 1 1 0,0-3 9 15,1 4 1-15,-1-3 2 0,2-3-1 0,-1 5 6 16,2 1 3-16,1-1 8 0,1-2-5 0,0 1-1 16,2-1 3-16,-1 2 6 0,2-1 6 0,1-1 5 15,2 2-4-15,1-2 2 0,1 0 0 0,0 1-7 0,2-1 2 16,2-2-4-16,-1-1-4 0,4 2-1 0,0-2 0 15,3-1-4-15,-2 1-1 0,3-1-4 0,-5 0-1 16,4 1 1-16,-1-2-3 0,1 3 1 0,-2-3 1 16,-1 1-5-16,2-1-5 0,-2 3 3 0,0-1-6 15,-2 1 2-15,-3-1 0 0,0 1 3 0,2 0-2 16,-3-1-4-16,0 1 2 0,-1-2-4 0,-4-1 1 16,7 3 1-16,-7-3-2 0,2 3-2 0,-2-3-2 15,6 0 7-15,-6 0-3 0,4 1 3 0,-4-1-1 16,0 0 0-16,7 1 1 0,-7-1 5 0,0 0 0 15,9 0-4-15,-9 0-1 0,6-1 0 0,0 2 0 16,-6-1-2-16,9 3-3 0,-5-2 2 0,1 0 0 0,-1 1 1 16,0 0-1-16,-4-2-2 0,7 4 2 15,-3-1 0-15,0 0 2 0,1-1-1 0,-1-2 3 0,1 3-1 16,4-1 0-16,0-1-3 0,0-1 2 0,3 0 2 16,-1 0-1-16,2-3-2 0,1 3-1 0,-1-3-1 15,1 2-3-15,-1-2 4 0,-1 2 4 0,-1-2-4 16,0 2 0-16,-3 1 0 0,-1 1 1 0,-1-1 0 15,1 2 2-15,-3 2-4 0,1-2 4 0,0 6-3 16,-4-1-4-16,2 2 4 0,1 1 0 0,-3 2-2 16,3 1 4-16,-3-2-2 0,3 2-1 0,0 2 0 15,1-3 6-15,0-1-1 0,4 4-3 0,0-6 1 0,1 3-6 16,2-3 6-16,3 0 0 0,-1 1-1 16,3-3-1-16,-6 0 4 0,0-1-6 0,0 2 4 0,-1-3-1 15,-1 2-1-15,0 0-2 0,0 1 2 0,-4 0 0 16,-1-3-1-16,-4 3 0 0,0 2-1 0,-2 0 5 15,0-3-5-15,-3 4-1 0,-1-4 1 0,0 3 2 16,0-2 3-16,0 0-10 0,1-3-7 0,1 1-22 16,0-3-15-16,3 3-29 0,1-6-56 0,-3 1-70 15,3-1-224-15,0 0 100 0</inkml:trace>
  <inkml:trace contextRef="#ctx0" brushRef="#br0" timeOffset="-114169.37">18147 14680 50 0,'-4'-5'225'0,"-2"-2"-25"0,-3 5-19 0,-1 0-20 15,-4 5-13-15,2 1-14 0,3 1-15 0,-2 4-16 16,-1 2-48-16,2 5-68 0,4-1-92 16,1-2-105-16,2 1-227 0,6-2 100 0</inkml:trace>
  <inkml:trace contextRef="#ctx0" brushRef="#br0" timeOffset="-114007.08">18468 14924 150 0,'0'0'195'0,"6"-1"-22"0,-6 1-47 0,0 0-87 16,0 7-154-16,0-7-122 0,-11 8 54 15</inkml:trace>
  <inkml:trace contextRef="#ctx0" brushRef="#br0" timeOffset="-103502.08">18855 14466 3 0,'0'0'92'0,"-1"-4"-13"0,1 4-11 15,0 0-2-15,0 0-16 0,0 0 3 0,0 0-5 16,0 0-10-16,0 0-5 0,0 0 0 0,0 0-5 15,0 0-1-15,0 0-1 0,0 0-8 0,0 0 6 16,0 0 1-16,0 0-10 0,0 0 2 0,0 0-12 16,0 0 8-16,0 0 0 0,0 0 1 0,15 7-6 15,-15-7 1-15,8 1-4 0,-8-1 10 0,8-1 3 16,-8 1-7-16,10 0 5 0,-4-1-6 0,-6 1 10 16,13-2 2-16,-7 2 0 0,3-2 2 0,-1 0-10 0,2 1 1 15,3-3-1-15,-3 4-10 0,2-5 8 0,0 4 0 16,1-1-4-16,1-1 1 0,2 1 2 0,5-2-1 15,-4 1-12-15,5 0 11 0,-2-2-4 0,1 3 2 16,0-2 3-16,1 3-8 0,-2-1 0 0,2 2 4 16,8-1-3-16,-1 1 0 0,-7 1 1 0,1-1-6 15,-1 0 5-15,4 3 0 0,2-3-2 0,-1 2-1 16,3 1-8-16,-4-1 10 0,4 0 0 0,-2 0 0 0,-1-2 6 16,2 0-5-16,-8 2-1 0,9-1 2 15,1-2-2-15,-2 1-8 0,2-2 1 0,0 0 5 16,-2-1-2-16,2 1 1 0,-2-2 4 0,3 1 0 0,-5 0-1 15,1-1-1-15,-1-2 4 0,0 3-5 0,-4 0 3 16,3-1 0-16,0-2-4 0,2 1 2 0,3 3-2 16,-3-3 8-16,0 2 1 0,1 0-6 0,2 1-1 15,0-1 2-15,2 1-1 0,-1-2 0 0,0 1-7 16,2 3 8-16,0 0-3 0,0 0 3 0,1 0 3 16,3 0-6-16,-2 0 6 0,1 0 0 0,-2 0-6 15,0 0 7-15,-2 0-8 0,1 0 2 0,-4 0 1 16,1 0 2-16,-3-1-4 0,1 1 9 0,-7-2-9 0,-3 1-2 15,4 0 7-15,-4-1-10 0,2 2 10 16,2-1-5-16,-3 0 0 0,0 1 2 0,9-3-6 0,-7 3 6 16,7-2 0-16,-9 2-3 0,12-3 4 0,-4 2 1 15,3 1-7-15,-3-1-4 0,3 1 9 0,-2 0-2 16,1 0 2-16,-2 0-1 0,2 0-2 0,1 0 2 16,-4-2 4-16,6 2-8 0,-2 0-3 0,-2-1 1 15,1-1 7-15,-1 2 2 0,-1-1-3 0,-1 0 0 16,-4 1 1-16,-1 0-4 0,-2-3 8 0,1 1-1 15,-2 0-2-15,-1 0-5 0,0-1 4 0,1 0 0 16,-6 3 2-16,6-4-8 0,-4 2 3 0,3-1-8 16,-1 1 15-16,2-1-4 0,0 0 1 0,1 2-2 0,2-2 7 15,7 1-8-15,-6 1 4 0,5-1-11 16,2 2 1-16,-3 0 9 0,1 0-2 0,0 3-2 0,1-2 4 16,-2 0-3-16,5 1 3 0,-4 0-16 0,-1-2 11 15,4 0 5-15,-3 1 0 0,0-1 0 0,1-1 0 16,-9-1-5-16,9-2-5 0,-2 1 11 0,1-2-5 15,0 2 0-15,-6-3-1 0,1 3 2 0,-4 0-1 16,4 0 4-16,-1 1 3 0,-2-3-8 0,8 3 0 16,-1-3 4-16,1 4-7 0,-8 0-3 0,3-1 15 15,3-1-7-15,-4 2 3 0,1 0 0 0,6-4-6 0,-8 5 9 16,-1-1-3-16,11-1 5 0,-10 0-10 0,2 2-1 16,-2-1 2-16,2 0 4 0,4 0-8 15,-6-1 8-15,1 1 1 0,8 0-3 0,-7-3-1 0,3 2 0 16,4 1 3-16,-3 0-10 0,3-1 7 0,-3 1-3 15,1 0-1-15,3 1 7 0,-3 0 2 0,1 0-2 16,2-1-3-16,-3-1 0 0,-1 4 2 0,1-4-5 16,-1 0-9-16,-3 2 3 0,3-3 10 0,-5 3 0 15,-2 0-2-15,3-3 5 0,-2 2-2 0,-1 0-1 16,-1 1 2-16,4-2 2 0,-5 2-4 0,3 0-2 16,-1 0 1-16,1 0 4 0,0 0-14 0,9 3 9 0,-3-1 5 15,1-2-6-15,1 2 7 0,-1-2-7 16,0 3 1-16,0-3 3 0,0 0 1 0,-1 0-8 15,3 2 2-15,-3-2 7 0,-6-2-3 0,1 2 4 0,-5 0-5 16,-1 0 2-16,-3-3 2 0,2 3 4 0,-3 0 0 16,-2 0 3-16,0 0 2 0,-3-2-5 0,-1 2-3 15,-6 0 2-15,11-1 3 0,-4 1-11 0,-7 0 7 16,13 0 2-16,-7 1-4 0,2 1 0 0,-2-2-3 16,-1 0 7-16,2 3-4 0,0-3 3 0,0 4-3 15,0-3 3-15,1-1-7 0,1 0 4 0,1 0-5 16,-1 1 6-16,4-1-7 0,-7 1 3 0,1-1 6 15,-2 2-3-15,-5-2-1 0,11 1 2 0,-11-1 2 0,4 0 1 16,-4 0-7-16,9 0 3 0,-9 0 5 0,0 0-1 16,0 0 2-16,7 0-1 0,-7 0 6 0,0 0-1 15,3 1-1-15,-3-1 7 0,0 0-3 0,0 0-3 16,0 0 7-16,0 0 3 0,0 0-1 0,0 0-1 16,0 0 0-16,0 0-3 0,0 0-4 0,0 0 0 15,0 0-1-15,0 0 3 0,0 0-2 0,0 0 1 16,0 0-4-16,0 0 1 0,0 0-5 0,8-4 1 15,-8 4 2-15,0 0-5 0,0 0 2 0,0 0-1 16,0 0 0-16,0 0 0 0,0 0-5 0,0 0 0 16,0 0 1-16,0 0 0 0,0 0 2 0,0 0-4 0,0 0 2 15,0 0 1-15,0 0-3 0,0 0-1 0,0 0-6 16,0 0 6-16,0 0 2 0,0 0 1 16,0 0-5-16,0 0 0 0,0 0-9 0,0 0 7 0,0 0 4 15,0 0-2-15,0 0 4 0,-5 10-7 0,5-10 6 16,-1 7-2-16,1-3 4 0,0 3-4 0,0 0 3 15,-3 0-6-15,1 2 1 0,-4 0 6 0,1 1 1 16,3-2-11-16,-1 2 7 0,3-1-1 0,0-2 4 16,0 0-5-16,0 0 0 0,-1-1 4 0,2 1-1 15,-1-5-2-15,0 2 4 0,0-1 0 0,3 2 2 16,-3-5 3-16,4 3-7 0,-4-3-4 0,9-1 12 0,-9 1-8 16,7-4 3-16,-2 0 2 0,-1 1 3 0,0-1-5 15,-1 3 0-15,-3 1 0 0,3-5-3 0,-3 5-4 16,3-2-39-16,-3 2-32 0,0 0-227 0,0 0-327 15,-27 2 145-15</inkml:trace>
  <inkml:trace contextRef="#ctx0" brushRef="#br0" timeOffset="-102218.85">18754 14397 6 0,'0'0'96'0,"0"0"-16"0,0 0-21 0,0 0 5 16,0 0-2-16,3-6-5 0,-3 6-4 0,0 0-1 15,0 0 1-15,0 0-3 0,0 0 2 0,0 0-2 16,0 0-5-16,5-2-5 0,-5 2 2 0,0 0 0 16,0 0-6-16,0 0 2 0,4-3-1 0,-4 3-7 15,0 0-5-15,0 0 7 0,0 0-2 0,0 0-7 16,0 0-6-16,0 0 1 0,6 0 0 0,-6 0 1 15,0 0-9-15,0 0 1 0,5 5-1 0,-4 0 1 16,1-1-7-16,0 0-3 0,0 0 4 0,-1 3 0 16,1 0 1-16,0 1-2 0,0 2 1 0,-2 0-5 15,0-1 0-15,0 0 4 0,0 1 4 0,0 0-5 0,2-3-2 16,-4-1-8-16,2 1 11 0,0-3-5 0,0 2 0 16,0-1 5-16,0-2 0 0,0-3 0 0,0 9 13 15,0-9-8-15,0 0 1 0,0 0 7 0,0 0-6 16,0 0 2-16,0 0-9 0,0 0 11 0,-2-14 1 15,0 7-2-15,1 2 0 0,1-3-2 0,0 2 0 16,1-1-7-16,-1-1 2 0,2-1 1 0,0 2 1 16,-2 1-6-16,0 0-2 0,0 0 6 0,0 1-1 0,0 1 1 15,0 1-4-15,-2-2 1 0,2 5 1 16,0-7-1-16,0 4-3 0,0 3 0 0,2-6-3 16,-2 6 0-16,0-5 1 0,0 5 3 0,0 0-1 0,0 0-3 15,0 0 2-15,0 0-1 0,0 0 4 0,0 0-3 16,0 0-7-16,8 14 3 0,-5-8 3 15,1 3 4-15,-1 1-1 0,2 1-2 0,-1-1-3 0,1 1 2 16,-1 1 1-16,1 2-38 0,0 2-48 0,-5-7-151 16,0 2-256-16,0-2 113 0</inkml:trace>
  <inkml:trace contextRef="#ctx0" brushRef="#br0" timeOffset="-99736.27">18864 14637 5 0,'10'6'73'16,"3"-2"-2"-16,1 3-7 0,3-2-9 0,-1 0-6 15,0 2-4-15,0-2-10 0,-3-1-2 0,1 1-5 16,4-3 2-16,-4 1-4 0,-2 0-4 0,0-3-1 16,1 0 0-16,0 0-7 0,0 0 0 0,0 0 1 15,-1-2-5-15,1 2 0 0,-3-1-1 0,3 0 2 16,-1-1 0-16,0 1-5 0,0 1 5 0,-1-1-8 0,3-1 3 16,3 1-1-16,2-5 2 0,-1 5-3 0,-3-2-3 15,7 3 2-15,-5-1-2 0,2-1-7 0,-1 0 5 16,0-1-8-16,0 1 14 0,-3-1-1 0,-1-1-4 15,3 0 3-15,-3 0-6 0,-2 2 9 0,1-5-8 16,-3 3 4-16,7-2-7 0,-4-2 5 0,0-1 4 16,-1 2 1-16,1-2 1 0,2 0-6 0,-6-2 0 15,0 5 2-15,1-2 0 0,-1 1-5 0,1-1 6 16,-3 1-1-16,3 1-4 0,-3-2 2 0,2 1 0 0,-2-2-6 16,-2 5 9-16,3-4-3 0,-3 3 3 0,-1-2-12 15,1 2 11-15,0 0 2 0,-1 0-5 16,0-1 2-16,-3 0 7 0,3 0 1 0,-3 1-1 0,2 0 3 15,-2 0 1-15,1 2-1 0,0-3 3 0,-2 1-3 16,0 2-2-16,0 3-4 0,0-7 4 0,1 2 2 16,-2 1-5-16,1 4-1 0,0-7 1 0,0 1-4 15,0 6 6-15,0-5-10 0,0 1 3 0,0-4 1 16,0 3 1-16,0 0 4 0,-2-1-5 0,0-2 7 16,1 0-1-16,-3-1 1 0,0 0-9 0,-1 1 10 15,-2 0-10-15,1 0 2 0,-1 0 2 0,0 3 3 16,0-3-3-16,-2 2 0 0,0 0-1 0,0-1-1 15,-1 0-1-15,1 2 5 0,-2-2-4 0,3 2-2 0,-3 3 2 16,2-2-2-16,-1-1 1 0,0 3 2 16,0-2 0-16,-2 3-6 0,3-1 0 0,0 0-3 0,1 0 7 15,1-1 1-15,-5 3 1 0,3-3-7 0,-2 3 0 16,-2-1 5-16,2 0 5 0,-1 1-4 0,-1 0-2 16,1 1-2-16,0-1 4 0,-1 1 3 0,3-1-3 15,0 1 5-15,-3 1-10 0,3 1 5 0,0-3-4 16,-2 2 1-16,3 0 1 0,-1-1 7 0,-3-1-12 15,4 2 3-15,0 0 4 0,-3 0 1 0,0-1-5 16,2 1-6-16,-4 2 12 0,2-1-1 0,-2-1-3 16,1 1-14-16,-1-1 14 0,2-1-27 0,-2 4 2 15,1-3 1-15,1 1 6 0,-2-1-3 0,0 0 6 16,3 0-3-16,-2 1 7 0,-1 0 1 0,1 1-2 16,-5-2 5-16,2 2-3 0,2-2 1 0,1 2 3 0,0 1 2 15,0-2-2-15,2 0 1 0,1-1-1 0,1 2 2 16,0 1 2-16,2 1 2 0,0-4-2 0,0 3-5 15,2-1 3-15,0 1 2 0,0 0 1 0,-3 0 0 16,3 0-1-16,1 0 6 0,-1-1-8 0,1 1 4 16,0 1 1-16,3-2 0 0,-3 2 0 0,-1-3 0 15,1 2 0-15,1 2 0 0,1-4 1 0,-2 2-2 16,1 4 4-16,1-4-4 0,-2 3 3 0,0-1 1 16,2 1-4-16,-6 1 2 0,7-1-1 0,-3 1-2 15,-1 0 2-15,1 1 1 0,2-3 0 0,0 4-1 16,0-1 4-16,0-2-6 0,2 2 2 0,0 0 3 15,2 0 2-15,-1 1 0 0,2-3 8 0,-1-1-9 16,1 1 1-16,-1 0 2 0,2-2 1 0,0-2 5 0,0 2 4 16,1-1 0-16,3 2 1 0,-1-3-1 0,2-1 5 15,5 1-6-15,3 1 4 0,5-1-5 16,-2-3-8-16,9 2 4 0,-3-2 3 0,4 1-6 0,0 0 2 16,1 0-6-16,-3 0 4 0,0-2-3 0,2 0 1 15,-9-1-7-15,2 0-4 0,-2-2-13 0,-1 2-11 16,-3-5-4-16,-2 5 2 0,-5-4-12 0,3 1-14 15,-3 0-15-15,3-3-56 0,-5 0-136 0,-2-1 60 16</inkml:trace>
  <inkml:trace contextRef="#ctx0" brushRef="#br0" timeOffset="-98993.39">19140 14314 5 0,'-9'9'78'0,"3"1"-8"0,-3-1 5 0,0 1-5 0,1 0-4 16,-2 4-3-16,1-4-11 0,-1 1 2 16,-2 0-2-16,5 0-10 0,-1-1-2 0,0 1 0 15,1-1-1-15,0 1-11 0,0-1 0 0,4-1-8 0,-3 1 7 16,2 0-5-16,1-1 2 0,-1-2-7 0,3 0-7 16,-1-1 0-16,2 1 6 0,-2-3-5 0,0 1 1 15,2 2-5-15,0-4-1 0,0 3 7 0,2-2-14 16,-2 1-20-16,0-2-11 0,2-1-21 0,-2-2-9 15,1 7-76-15,-1-7-150 0,2 2 66 0</inkml:trace>
  <inkml:trace contextRef="#ctx0" brushRef="#br0" timeOffset="-98671.79">19313 14384 14 0,'-7'7'66'0,"-2"3"5"16,4-3-9-16,-4 5-2 0,0-3-6 0,0 6 3 15,-1-2-5-15,1 0 0 0,0 0-6 0,-1 1-4 16,2-3-6-16,1-1 5 0,-1 5-6 0,-1-2-7 16,3-1-1-16,-1-1-3 0,2-5 2 0,0 6-3 15,-1-3-3-15,1-1-2 0,-1-3 0 0,4 2-7 0,-1-2-21 16,2 0-12-16,0-2-29 0,1-3-83 0,0 0-144 16,9 0 64-16</inkml:trace>
  <inkml:trace contextRef="#ctx0" brushRef="#br0" timeOffset="-98368.06">19445 14364 56 0,'-6'10'76'0,"1"1"3"0,-4 2-1 0,3-3-16 15,-1 5-2-15,1-4-4 0,-2 4-5 0,2-3-4 0,1 0-4 16,-3-2-6-16,3 0 0 0,-1 1 1 0,-1-3-3 16,2-1-7-16,-1 3 0 0,1-3-1 0,-1-3-3 15,0 4 3-15,2-2-4 0,2-3-10 0,-1 1 3 16,-2 2 0-16,5-3-11 0,-4 0-29 0,4-3-36 15,-1 2-87-15,1-2-159 0,0 0 72 0</inkml:trace>
  <inkml:trace contextRef="#ctx0" brushRef="#br0" timeOffset="-98154.89">19553 14445 9 0,'-5'12'83'0,"0"-5"-9"16,-2 2-4-16,1 1-8 0,-2 0 4 0,2 1-18 16,-2-3 2-16,-1 2-11 0,5-3-34 0,-1 3-90 15,-4 1-91-15,5-6 41 0</inkml:trace>
  <inkml:trace contextRef="#ctx0" brushRef="#br0" timeOffset="-96069.3">20056 14105 57 0,'-12'3'62'0,"-1"1"-9"0,-1 1 3 16,1-2-11-16,-1 5-3 0,1 0-6 0,0 2-2 16,-2 0-3-16,6-2-3 0,-4 4-2 0,3 0-3 15,1 0 1-15,0 2-4 0,0-5 5 0,0 3-1 16,0 0 0-16,0-2-1 0,3 1 2 0,-2-2-5 16,2 1 0-16,-2 0 0 0,3 0 1 0,0-1 0 0,1 3-4 15,-1-2 3-15,2-1 2 0,1 3 0 16,1-3-4-16,1-1-2 0,-2 4-1 0,4-3 3 15,-4-1-1-15,2 1 0 0,0-3-4 0,2 3-2 0,-2-2 0 16,1-1 4-16,0 2-4 0,0-4 2 0,-1 1-3 16,2 0 0-16,-2 1 3 0,1-1-9 0,0 0 7 15,-1-2-3-15,3 2-4 0,-2-1 4 0,0-1-8 16,1 2 5-16,0-1 1 0,1 1 0 0,1 0 2 16,0 0-2-16,3-2 5 0,0 1 4 0,0 3-5 15,2-4 1-15,0 2 3 0,5 5-7 0,4-6-1 16,0 2 4-16,1 0-2 0,0-1-3 0,-1-2 0 15,3 6 1-15,0-3-2 0,7-1 4 0,-1 1-2 16,2-3-4-16,0 2 2 0,-1-1 2 0,0 1-1 16,-6-4 0-16,10-4-1 0,-3 3-2 0,-1 0 7 0,-5-2-7 15,5-3 4-15,-2 0-4 0,-4 2 0 16,-2-2-2-16,-1 1 4 0,0 1-1 0,-1-3-4 0,0-2 2 16,1 3-5-16,-3 0 9 0,2-2-5 0,-1 3 0 15,0-2 4-15,-2-1-7 0,5 1 7 0,-4 0-1 16,2-2-1-16,0 1-1 0,-3-2-1 0,4 1 3 15,-2 1-5-15,-2-3 5 0,3-1-4 0,-1 1 3 16,-3 0-4-16,0-2 0 0,1 0 7 0,-6 5-4 16,-1-4 0-16,2 4 7 0,-2-4-10 0,-2 5-2 0,-2-3 1 15,1 3 5-15,-2 0-3 0,2 0-2 16,-4 1 6-16,-1-1-3 0,0 2 2 0,0-2 2 16,0 1 5-16,0 5-12 0,-1-7 7 0,-3 0-8 0,2 3 9 15,-5-1-5-15,2-3 3 0,-1 0 3 16,-1 1-1-16,-3-2-4 0,2 1 0 0,-6-4 6 15,0-2-4-15,0 4 5 0,-4-4-5 0,0 1 2 0,4 0-2 16,-9-4 4-16,8 4-6 0,-2-2-6 0,-4-1 6 16,5 5 0-16,-5-3 3 0,5 2-2 0,-2 2 7 15,4 0-11-15,-5 3 7 0,-1-3-8 0,2 4 3 16,-1-1 0-16,-2 3-7 0,1 0 5 0,-7 2-1 16,5-1 1-16,3 3 5 0,-3-1-1 0,1 2-5 15,0 2 4-15,-1 2-3 0,-6 2 5 0,1 0 4 16,1 5-7-16,0-3 3 0,3 4-1 0,5-3-1 15,-1-1-3-15,2 4 4 0,2 1-3 0,-2-1 5 0,1-1-10 16,2 1-14-16,0 0-12 0,1-1-9 0,0 0-10 16,4-2-17-16,-2 2-14 0,2-3-103 0,1 0-199 15,-1-3 89-15</inkml:trace>
  <inkml:trace contextRef="#ctx0" brushRef="#br0" timeOffset="-95781.99">20184 14189 45 0,'-4'11'76'0,"-1"1"0"0,-4 0-8 0,3 3 7 15,-3-1-7-15,-2 2-6 0,0-5-3 0,2 5-2 16,-3-1-2-16,-1 0-6 0,0-3 7 0,-1 1-12 16,0 2-2-16,-2-2-2 0,1-1-3 0,0-1 0 15,4-5-4-15,-2 6-3 0,2-3-3 0,2-1-2 16,-1 0-5-16,5-1 2 0,0-2-24 0,2 0-27 16,3-1-15-16,0-4-44 0,8 2-69 0,-8-2-170 15,27-11 76-15</inkml:trace>
  <inkml:trace contextRef="#ctx0" brushRef="#br0" timeOffset="-95549.61">20257 14284 21 0,'-6'10'107'15,"-2"-2"-10"-15,1 2-7 0,-1-1-8 0,0 0-14 16,3 2-3-16,-2-5-10 0,2 3-4 0,-1 1 1 16,2-4-8-16,0 1-2 0,4-1-3 0,-1-2-3 15,0 3-7-15,2-2 0 0,0-1-6 0,3-2-30 16,4-1-18-16,2-1-31 0,1 0-85 0,2-3-152 16,6-2 68-16</inkml:trace>
  <inkml:trace contextRef="#ctx0" brushRef="#br0" timeOffset="-95368.81">20484 14369 27 0,'-6'10'99'0,"0"-3"-5"0,-1 3-11 0,1-2-3 16,-2 1-6-16,-1-2-8 0,-2 0-6 0,-3 2-6 15,2-3-2-15,2 2-5 0,-3-1-9 0,4-2-4 16,0-1-34-16,4 0-43 0,3-1-85 0,2-3-138 15,0 0 61-15</inkml:trace>
  <inkml:trace contextRef="#ctx0" brushRef="#br0" timeOffset="-94402.55">21475 14085 70 0,'-7'-1'62'15,"1"-2"-3"-15,-2 1-10 0,-2-2-4 0,-1 2-5 0,-2 1 1 16,0 1 0-16,0 0-4 0,-6 0 0 0,1 0 2 16,0 1-5-16,-2 0 2 0,1 4-1 0,-3-1 1 15,0-1 1-15,-2 2-3 0,3 2-2 0,1 0-1 16,-2-2-2-16,3 4 0 0,0-3 3 0,-1 5-6 15,3-3-1-15,-1-1 1 0,3 3 4 0,-3-1-12 16,5 1 1-16,-4 1-4 0,5 0-3 0,-4 1-1 16,3-1 3-16,0 2 3 0,2 0-6 0,0-2-3 15,-1 2 4-15,2-1 1 0,2 0-1 0,0-3 1 16,-1 4-3-16,-2-1 13 0,5-2-1 0,0 1-5 0,-1 1-1 16,1-2 7-16,-1 0-5 0,1 4-1 0,0-6 1 15,-1 4-5-15,2 0 3 0,0-2-1 0,1 0 0 16,0 1-4-16,2-1-3 0,-1 0 3 0,3 0 3 15,0-1 6-15,3 1 2 0,0 1 7 0,5 0 2 16,1-2-2-16,5 3 0 0,11 3-7 0,-6-4-1 16,6 0 3-16,3 1-3 0,0-2-6 0,4 0 1 15,0-1 1-15,3-2-9 0,-2 0-1 0,-1-2 10 16,-1 2-8-16,-1 1 1 0,1-1-1 0,-3-5 0 0,3 4-3 16,-2-3 0-16,1-2 2 0,0 0-2 0,2 1-3 15,1-2 2-15,-1-2-4 0,6 1 3 16,-3-3 0-16,2-2-1 0,0-1 0 0,0 0 1 0,3-4-2 15,9-3 0-15,-19 5-1 0,0-3 3 0,-4-3-2 16,1 1 1-16,-8 2-1 0,3-2-1 0,-5 1-1 16,4-6 5-16,-6 4-3 0,-3 1 5 0,5-7-7 15,-5 4 2-15,0 1-2 0,2-5 1 0,-5 4-1 16,-5-1 1-16,1 2 2 0,-2 0-4 0,1 0 4 16,-4-1-2-16,-2 1-2 0,-3-1 3 0,0 2-1 15,-3-1-2-15,-1 2 0 0,0 0 4 0,-4-2-2 16,0 1-1-16,-9-2-2 0,-1 2 2 0,1 2 2 15,-5-2-2-15,-1 3 1 0,-4 0-2 0,2-1-4 16,-5 4 3-16,-1-1-2 0,-2-1 2 0,1 3 1 0,-1 0 3 16,-1 3-1-16,2-2 1 0,0 2-1 15,-1 0-4-15,-2 1 4 0,3 4-1 0,1 0-1 16,2 0-1-16,-2 1-3 0,4 3-13 0,1 1-13 0,5 2-17 16,5-3-20-16,1 1-22 0,1 3-37 0,1-1-123 15,4 2-271-15,2-3 121 0</inkml:trace>
  <inkml:trace contextRef="#ctx0" brushRef="#br0" timeOffset="-94013.31">21215 14200 83 0,'0'0'87'0,"5"14"-10"15,-2-10-6-15,-3 3-4 0,-4 2 4 0,4-2-7 16,-4 6 0-16,-1 0 12 0,-2 0-5 0,0 2-2 0,-2-1-5 16,-2 1 2-16,1-1-6 0,1-1-3 15,1 3-5-15,-5-4-4 0,4 0-4 0,-2 2 2 16,3-1-12-16,0-4-5 0,2 1-2 0,-1 0-2 0,1 0-3 16,1-1 2-16,0 0-1 0,1-1-7 0,0 0-29 15,4-4-26-15,0 1-40 0,0 0-47 0,0-5-71 16,3 2-214-16,-3-2 96 0</inkml:trace>
  <inkml:trace contextRef="#ctx0" brushRef="#br0" timeOffset="-93776.07">21314 14337 20 0,'-3'8'96'0,"-2"-3"-7"15,2 1-11-15,1 0-6 0,1 1-2 0,-2 0-14 16,2-1 2-16,-3-2-12 0,4 1-3 0,0 0 3 16,0 0-13-16,5-2-21 0,-1-2-24 0,0 1-40 15,-4-2-58-15,11-2-118 0,1 0 53 0</inkml:trace>
  <inkml:trace contextRef="#ctx0" brushRef="#br0" timeOffset="-93617.4">21554 14316 19 0,'-1'5'102'0,"-1"2"-10"15,1-2-7-15,-1 2-11 0,-2-2-6 16,0 2-10-16,-2 3 1 0,-1-4 0 0,1 2-22 0,-1 1-43 15,2-3-103-15,-1 1-116 0,2-2 52 16</inkml:trace>
  <inkml:trace contextRef="#ctx0" brushRef="#br0" timeOffset="-92368.67">22134 14309 53 0,'-5'9'97'0,"-3"2"-8"0,4-2-5 0,2 0-9 15,2 0-6-15,-4-1-2 0,4 1-6 0,0 2-6 16,-1-6-8-16,2 7-4 0,3-5 4 0,-3 5-4 16,0-3-6-16,2 2-6 0,-2 1 3 0,2-1 5 0,1 1-4 15,1 3-2-15,0-4-3 0,0 2-2 0,1-2-2 16,-2 0-4-16,7 5 1 0,-2-3 0 15,1 0-2-15,0-1 8 0,-4-3-6 0,6-1 7 0,1 1-4 16,4-2-5-16,-2-2 1 0,4 1-2 0,1 0-4 16,-1-3 4-16,4 1-6 0,8-1 4 0,0 2-2 15,1-2-5-15,2 1-2 0,-1 0 3 0,3-2-2 16,-1 2-4-16,2 0 5 0,-2-1-12 0,1-2 4 16,3 1 6-16,0 1-3 0,-2-2 5 0,3 2-5 0,0-3 2 15,-2 1-3-15,1-2-3 0,0 1 3 16,0-2-5-16,-2 1-6 0,-1 1 8 0,1 0-1 0,-1-3 3 15,-3 3-5-15,4-3 1 0,-1 2 2 0,1-3 0 16,0-2-12-16,1-1 3 0,-3 2 0 0,-2-5-2 16,4 1-7-16,-2-3 0 0,-3-2 5 0,-2 1-9 15,2-3-1-15,-2 0 1 0,-1 1 6 0,-2-2-6 16,-11 3 7-16,1 2 1 0,0-2 5 0,-6 3 2 16,3 0 0-16,-9 1 8 0,3 1 2 0,-3 1 10 15,-1-1 6-15,1 0-5 0,-5 1 2 0,3-1-1 16,-3 0-2-16,-3-2-1 0,-1 4-2 0,3-3 0 0,-7 3 4 15,3-5-8-15,-3 2 3 0,-3-2-4 0,1-3 2 16,0 4 3-16,-1-4-1 0,0 1-1 16,-2-1-2-16,2 2 5 0,-2-4-1 0,-5-4-5 0,0 2 0 15,-1 0 0-15,-3-1 5 0,-1 2-7 0,-1 2-1 16,-6 1 1-16,-4-1 2 0,-2 2-5 16,-14 1 3-16,-5 2-2 0,1 3 3 0,-1 4-3 0,-4 3-2 15,-4 2 1-15,-3 5-16 0,-24 3-6 0,26 1-10 16,0-1-23-16,2 3-5 0,-3-1-9 0,6 5-40 15,4 2-121-15,5-1-246 0,18 0 110 0</inkml:trace>
  <inkml:trace contextRef="#ctx0" brushRef="#br0" timeOffset="-90898.05">21279 13537 64 0,'3'10'86'16,"1"2"5"-16,1 5-6 0,0 0-6 0,0-1 0 15,-3 2-6-15,4-1-3 0,0 1-10 0,-2 0-4 16,1 1-2-16,1 5-1 0,-3-3-17 0,1 3 9 0,1-3-7 15,-1-3-1-15,0 0-8 0,2 1 8 0,-2-2-9 16,1-3-6-16,-1 1 7 0,0-3-5 16,-1 0-4-16,1-3 2 0,-4-1-4 0,3 0 2 0,-1-1-3 15,1 0-3-15,-1-3-1 0,-2 0 0 0,2 1-5 16,-2-1 1-16,2-1 3 0,-2 1-6 0,1-1 4 16,-1 1-22-16,0-1-14 0,0-3-17 0,0 0-43 15,-3 5-113-15,3-5-215 0,-9 2 96 0</inkml:trace>
  <inkml:trace contextRef="#ctx0" brushRef="#br0" timeOffset="-90469.34">21196 13905 84 0,'0'0'103'0,"-4"-4"-9"0,4 4-4 16,0 0 0-16,0 0-8 0,0 0-8 0,0-4-4 16,0 4-7-16,0 0 0 0,0 0-4 0,0 0-5 15,0 0-6-15,0 0-8 0,0 0-1 0,0 0-5 16,0 0-1-16,8 0-3 0,-8 0-8 0,0 0 1 0,0 0-5 15,14 3 0-15,-14-3-2 0,5 0 1 0,-5 0-16 16,8 0 14-16,-6 2-9 0,6 1 4 0,-3-2 0 16,0 2 0-16,-1 2 2 0,4-3-3 0,3 0-1 15,-2 2 3-15,0 0-7 0,3 1 1 0,-1 0 5 16,1 0-15-16,2-2 9 0,-4 3-4 0,1-1 7 16,-2-2-9-16,-2 0-1 0,-1 1 7 0,-1 0-2 15,2-2 0-15,-5 0-1 0,-1 0 1 0,1 2-4 16,-2-4 4-16,-3 5-1 0,-1-2-1 0,-1 0-3 0,2-1 6 15,-3 2-1-15,1-1-13 0,1-1-23 16,0 1-37-16,1 0-142 0,-1-2-230 0,4-1 102 0</inkml:trace>
  <inkml:trace contextRef="#ctx0" brushRef="#br0" timeOffset="-89885.74">21509 13827 3 0,'0'0'127'0,"3"-2"-10"0,-3 2-13 0,2-5-16 15,1 2-4-15,-3 3-8 0,5-1-11 0,-5 1-6 16,4-3-3-16,-4 3-1 0,6-1-9 0,-6 1-9 16,8-2 0-16,-4 0 0 0,-4 2-6 0,6-3-6 15,-3 1-2-15,1 1-4 0,-4 1 2 0,7-6-2 16,-5 6-6-16,-2 0 1 0,6-5 4 0,-6 5 4 16,4-2 4-16,-3-1-4 0,-1 3-5 0,1-7 1 0,-1 7 1 15,0-3-10-15,0 3 7 0,0-4-1 16,0 4-3-16,0 0-3 0,0 0 1 0,-4-4-2 0,4 4 1 15,0 0 0-15,0 0-7 0,0 0 6 0,0 0-3 16,0 0 1-16,0 0-7 0,0 0 2 0,0 0 2 16,0 0-7-16,0 0 5 0,0 0-4 0,0 0 4 15,0 0 1-15,0 0 1 0,-12 8-1 0,8-5-9 16,-1 1 14-16,0-1-2 0,-3 7-5 0,-1-1 3 16,3-2-8-16,-5 6 10 0,0-1-4 0,-1 2 1 15,2 1 0-15,-3-1 1 0,2 3 2 0,-2 0 2 16,0-2 0-16,4 0 0 0,-1-1-5 0,4-2 2 15,-1-2 4-15,2 1-5 0,-1-1 4 0,1 0 1 16,0-3-5-16,1 3-1 0,1-4 2 0,-1 0 2 0,3 1-4 16,-2-4 3-16,1-1-5 0,-1 2-1 0,2 2-3 15,-3-4 8-15,2 1-3 0,1 1 4 0,1-4-2 16,-4 6 5-16,1-3-5 0,2 1-1 0,1-4-1 16,-1 4-8-16,-1-1 11 0,1 2-6 0,0-1-20 15,1-4-34-15,1 5-52 0,-1-5-117 0,0 3-244 16,0-3 108-16</inkml:trace>
  <inkml:trace contextRef="#ctx0" brushRef="#br0" timeOffset="-89086.68">21232 13890 54 0,'-8'-1'119'0,"8"1"-14"0,-7-1-1 15,7 1-5-15,-3-3-3 0,3 3-4 0,-4-2-4 16,4 2-9-16,0 0-1 0,-4-3-13 0,4 3 1 16,-3-2-11-16,3 2-8 0,0 0-1 0,0 0-9 15,0 0-6-15,0 0 6 0,0 0-5 0,7-6-3 16,-2 5-4-16,3 1-4 0,-3-3-1 0,5 3-4 16,-5-2 3-16,8 2-9 0,0-2-4 0,0 1 7 15,1 0-5-15,4-2 4 0,1 1-1 0,0-1-5 0,2 3 2 16,0-3-3-16,-1 2-1 0,2-2-1 15,0-2-6-15,0 3-5 0,-4-1 5 0,1 0-7 16,-6-1 4-16,1 3-1 0,-5 0-2 0,-2-2 6 0,0 1-2 16,0 2 2-16,0-1-3 0,-7 1 1 0,9 0-2 15,-9 0 4-15,0 0-1 0,6-1 2 0,-6 1-9 16,0 0 12-16,0 0-5 0,0 0 1 0,6 2-1 16,-6-2 3-16,0 0-1 0,0 0-4 0,0 0 3 15,0 0 0-15,2 4 6 0,-2-4-3 0,0 0-2 16,0 0 5-16,0 0-6 0,0 0 1 0,0 0 5 15,0 0-4-15,0 0-2 0,0 0 7 0,0 0-2 0,-2 5 0 16,2-5-3-16,0 0-2 0,0 0 3 0,0 0 5 16,0 0 0-16,0 0-5 0,0 0 1 15,0 0-2-15,0 0 2 0,0 0 2 0,0 0-1 0,0 0-8 16,0 0 7-16,0 0-1 0,0 0 2 0,-17-3 3 16,17 3-3-16,0 0-6 0,-6-2-2 0,6 2 6 15,0 0-4-15,-6-2 6 0,6 2-4 0,-7 0 6 16,7 0-1-16,0 0 3 0,-8-2-6 0,8 2 3 15,-5-1 1-15,5 1 2 0,0 0-3 0,0 0 0 16,-9 1-4-16,9-1-9 0,0 0 14 0,0 0-2 16,0 0-2-16,-6 2 7 0,6-2 0 0,-4 3-8 15,2-1 1-15,2-2 5 0,-5 4-8 0,1 1 5 16,0 0-5-16,-1 1 9 0,0-1-6 0,-1 3-3 0,-2 1 6 16,3 2-13-16,-5 3 15 0,-3 0 0 0,5-6-4 15,-1 8 6-15,-1-3 1 0,1 0-5 0,0 1 5 16,-1-2 4-16,2-3-4 0,3 1-6 0,0 0 8 15,1-1-7-15,-2-1 2 0,2 2-2 0,0-1-17 16,3-2-51-16,-1 1-181 0,0-3-266 0,0 0 118 16</inkml:trace>
  <inkml:trace contextRef="#ctx0" brushRef="#br0" timeOffset="-88136.86">23340 14304 24 0,'0'0'91'0,"0"0"-8"0,0 0-8 0,0 0-15 15,0 0-1-15,0 0-2 0,15 0-5 0,-15 0-2 16,0 0-7-16,8 3-4 0,-8-3-1 0,0 0 0 16,4 0-14-16,-4 0 6 0,0 0-3 0,0 0 0 15,0 0-8-15,-2 6 0 0,2-6 1 0,0 0-6 0,-10 3-17 16,6-1-16-16,0 0-13 0,4-2-22 0,-5 4-77 16,3-2-141-16,2-2 63 0</inkml:trace>
  <inkml:trace contextRef="#ctx0" brushRef="#br0" timeOffset="-86337.02">21224 13829 64 0,'0'0'80'15,"0"0"-5"-15,0 0-14 0,0 0-1 0,0 0-10 0,0 0-7 16,4-2-2-16,-4 2-6 0,0 0 2 0,0 0-7 16,0 0-7-16,0 0 5 0,0 0-4 0,0 0 6 15,0 0-7-15,0 0-4 0,13 3 1 0,-13-3-6 16,6 3 6-16,-6-3-3 0,8 1-5 0,-3 2-5 16,1 1 2-16,-2 0-1 0,0 1 9 0,1 0-6 15,-1 2 0-15,3 2-2 0,0 0-3 0,1-4 10 16,-3 7 21-16,0-4-6 0,0 3 2 0,-1-1-11 0,2-1-1 15,-1 0 2-15,-1 0-4 0,-1-1 4 0,-1-1-7 16,1-2 1-16,-2 1-1 0,1-1-1 0,-1 1 0 16,0 0-8-16,0-1 8 0,4 2 0 0,-3-2-3 15,1-2-7-15,1 2 1 0,0 0 4 0,0-1-4 16,3-1 3-16,-4 1-5 0,2-1 4 0,0-1 4 16,-1 3-4-16,-4-5 3 0,4 3 7 0,-4-3 4 15,3 0 0-15,-3 0-2 0,0 0 1 0,0 0 4 16,0 0 0-16,0 0-5 0,0 0 3 0,0 0-4 0,0 0-5 15,0 0 0-15,0 0 0 0,0 0 0 16,0 0-7-16,0 0 5 0,0 0-5 0,0 0 1 0,2-7 2 16,-2 7-4-16,0 0 1 0,0 0-4 0,0 0 2 15,0 0-1-15,0 0 4 0,0-5-7 16,0 5 1-16,0-5 3 0,0 5-2 0,-1-4 0 0,1 4 1 16,-4-5 0-16,4 5-3 0,0-3 1 0,-2-2-2 15,2 5 0-15,-2-4 6 0,2 4-4 0,2-8-2 16,0 4 6-16,1-1-3 0,1 0-1 0,3-1-4 15,-2-3-2-15,3 2-4 0,-2-3-1 0,2 0-14 16,6-2-15-16,-6 2 3 0,-2 1-1 0,3-3-29 0,-4 4 10 16,3-5 0-16,-3 5 3 0,2-2 10 0,-4 5 2 15,1-2 12-15,-1 3-8 0,-2-2 7 16,0 2 10-16,0-2-3 0,-1 4 2 0,0 2 2 0,2-7 0 16,-2 7 0-16,-3-4 6 0,3 4-4 0,0 0 1 15,-2-3 0-15,2 3 1 0,0 0 4 0,0 0 4 16,0 0 2-16,0 0-1 0,0 0-4 0,-12 7 2 15,12-7 3-15,0 0 2 0,0 0 0 0,-2 3-4 16,2-3 4-16,0 0 3 0,0 0 10 0,0 0 6 16,0 0-3-16,0 0-4 0,0 0-1 0,0 0 4 15,0 0-6-15,-8-7 1 0,8 7-3 0,-4-4-10 16,4 4 13-16,-4-2 0 0,4 2 1 0,0 0-9 16,-10-2-4-16,10 2 2 0,-1-2 2 0,1 2 4 15,0 0 0-15,0 0-1 0,-9 0-2 0,9 0 1 0,0 0 7 16,-9 2-12-16,5 0 6 0,4-2 1 0,-10 2-2 15,3-2-10-15,1 3 18 0,-4-1-2 0,-2-1 0 16,3 1 1-16,-2 0 4 0,-2 0-3 0,1 2-5 16,-1-3 4-16,1 2-5 0,0-3 4 0,1 2 4 15,-1-1-4-15,1 3-3 0,2-3 0 0,0 1 5 16,4-2-3-16,-1 2-3 0,-1-1-2 0,7-1 3 16,-6 1-2-16,3 2 8 0,3-3 1 0,-5 1-5 15,5-1 3-15,0 0-2 0,0 0-1 0,-1 4 11 0,1-4-6 16,0 0-1-16,0 0 3 0,0 0 3 0,0 0-2 15,0 0-3-15,0 0 6 0,0 0-1 16,0 0-2-16,0 0-1 0,0 0-1 0,0 0-4 0,0 0 1 16,0 0 2-16,15-5 2 0,-15 5-4 0,0 0-3 15,13 0 0-15,-8 0-3 0,-5 0 5 0,9 0-7 16,-9 0-2-16,8 0 3 0,-8 0-8 0,9 1 4 16,-7 2 2-16,-2-3 3 0,7 3-2 0,-7-3-2 0,3 2 5 15,0 1-2-15,-2-1 1 0,-1-2-5 16,-1 7-2-16,-2-2 4 0,1-2 1 0,-1 2 3 15,-1-1 1-15,2 0-4 0,-2 0-1 0,-1-2 3 0,3 2-8 16,-5 1-27-16,3-2-48 0,-1 0-157 0,1-2-256 16,4-1 113-16</inkml:trace>
  <inkml:trace contextRef="#ctx0" brushRef="#br0" timeOffset="-85836.89">21467 13897 82 0,'0'0'121'0,"4"-5"-5"0,-4 5-5 15,1-4-20-15,-1 4-10 0,4-3-5 0,-4 3-7 0,0 0-8 16,9-2-17-16,-9 2-16 0,6 0-24 0,-6 0-48 16,8 0-96-16,-8 0-152 0,7 0 67 15</inkml:trace>
  <inkml:trace contextRef="#ctx0" brushRef="#br0" timeOffset="-85539.24">21427 13969 37 0,'0'0'87'0,"0"0"5"0,0 0-20 16,0 0-2-16,0 0-14 0,0 0-7 0,0 0 2 15,0 3-11-15,0-3-9 0,0 0 1 0,0 0-10 16,0 0-11-16,0 0-10 0,0 0-18 0,0 0-6 16,0 0-23-16,0 0-49 0,0 0-102 0,0 0 46 15</inkml:trace>
  <inkml:trace contextRef="#ctx0" brushRef="#br0" timeOffset="-84963.93">21420 13929 53 0,'0'0'83'0,"0"0"-8"0,0 0-7 15,0 0-1-15,0 0-6 0,0 0-10 0,0 0-10 16,0 0-1-16,0 0-2 0,0 0-7 0,0 0 1 0,0 0-2 16,0 0-20-16,0 0 11 0,0 0-3 0,2 9 0 15,-2-9-7-15,0 0 4 0,0 0-2 0,0 3 4 16,0-3-11-16,0 0 7 0,0 0-6 0,0 0-3 15,0 0 5-15,0 0 1 0,0 0-9 0,0 0 16 16,0 0 0-16,-10-6 4 0,10 6 1 0,0 0 3 16,0 0-6-16,-4-4-10 0,4 4 5 0,0 0-19 15,0 0 10-15,0 0 10 0,0 0-4 0,0 0-16 16,0 0-5-16,0 0-6 0,0 0 2 0,0 0-5 16,0 0-4-16,0 0 4 0,0 0-13 0,0 0 21 15,0 0-3-15,0 0 6 0,0 0-7 0,0 0 9 16,0 0 3-16,0 0 1 0,0 0 7 0,0 0-1 0,0 0 1 15,0 0-11-15,0 0 17 0,0 0-5 0,0 0 6 16,0 0-10-16,0 0 6 0,0 0-14 0,0 0 16 16,0 0 0-16,0 0-12 0,0 0 2 0,0 0-4 15,0 0-15-15,0 0 4 0,0 0-5 0,0 0-3 16,0 0 5-16,4 12-1 0,-4-12 6 0,0 0 1 16,0 0 0-16,0 0 1 0,0 0 5 0,0 0 1 15,0 0 4-15,0 0 3 0,0 0 0 0,0 0 2 0,0 0 8 16,0 0-9-16,0 0 6 0,0 0-10 0,0 0-4 15,0 0 5-15,0 0 3 0,0 0-20 0,0 0-2 16,0 0 3-16,0 0-19 0,0 0-24 0,0 0-38 16,0 0-105-16,0 0 47 0</inkml:trace>
  <inkml:trace contextRef="#ctx0" brushRef="#br0" timeOffset="-81636.55">21481 13944 3 0,'-23'0'20'16,"1"0"-25"-16,-4-1-3 0,4-1 2 0</inkml:trace>
  <inkml:trace contextRef="#ctx0" brushRef="#br0" timeOffset="-81137.42">20726 14103 2 0,'-3'5'60'0,"1"-1"-10"0,0 2-2 16,2-1 0-16,-3 0-8 0,2 3-7 0,-1-2 0 15,1 1-1-15,0 0-4 0,-1 0-2 0,0 0-6 0,2 1 1 16,-2-2-4-16,2 3-2 0,0 0 1 16,-1 1 1-16,2 0-11 0,-1-2 6 0,2-2 2 0,0 2 0 15,1 1-1-15,0-4-4 0,3 4 5 0,-2-4 3 16,-1 3 3-16,4-1-4 0,-3 0 4 0,0-2-16 16,2 0 12-16,0-2-2 0,-2 3-6 0,1-1 4 15,-1 1-2-15,1-1-1 0,0 1-6 0,3 0 4 16,-3 0-8-16,2 1 6 0,0 1-4 0,3-2 6 15,-1 0 0-15,-1 3-3 0,2-3 4 0,-1 2-9 16,3-2 6-16,-1-1-6 0,1 2 4 0,-2 0-2 16,1-1-6-16,0 0 12 0,0 0 0 0,2-1-6 0,-3 0 3 15,1-1 0-15,1 0-5 0,-3-1 1 0,1-1 3 16,-1 1-3-16,-1 1 4 0,-2-1 0 16,3-2-1-16,-4 1-15 0,3 1 9 0,-3-2-8 0,5 2-1 15,-3-2-24-15,-1 2-20 0,3 2-59 0,2-2-122 16,-2-1 54-16</inkml:trace>
  <inkml:trace contextRef="#ctx0" brushRef="#br0" timeOffset="-80998.55">21546 14551 5 0,'13'0'41'0,"1"0"-29"0,-1-1-22 15,0 1-10-15,-1 0 4 0</inkml:trace>
  <inkml:trace contextRef="#ctx0" brushRef="#br0" timeOffset="-79870.63">22102 14373 58 0,'0'0'65'0,"-1"-7"-10"16,-2 0-1-16,2 3-8 0,-2 0-3 0,0 0-10 15,1-2 4-15,-2 0-13 0,-2 1 2 0,-2-1-8 16,3 0-3-16,-4 1-3 0,-1 0-6 0,1 1 4 16,-2-1-7-16,1 1 1 0,-2-1-4 0,3 2 4 15,-4-2-8-15,3 0 7 0,0-2-9 0,-3 5 6 16,0-5 7-16,2 3-8 0,-1 0 1 0,-2-1-2 16,1-2 10-16,3 2-7 0,-8 0 0 0,8-1 0 0,-4 2 7 15,3 0 4-15,-1-1 0 0,-1-1 3 0,3 1 5 16,-1 1-3-16,-2 0 3 0,2-1-5 0,-1 0-1 15,-1 1 0-15,-1 0-6 0,1 0 7 0,-2-1-3 16,-2 2-3-16,-2 1-2 0,2-2 3 0,0 1-8 16,-4-1-6-16,2 1 11 0,-1 1 1 0,-2-1-1 15,1 1-7-15,-7-1-6 0,5 2 9 0,3-1 3 16,-11 1-4-16,9-2 2 0,-6 1-5 0,0-1 3 16,1 1 0-16,-1 1-3 0,8-1 6 0,-10 1 0 15,11 0-3-15,-4 0 4 0,0 1-6 0,5 0-7 0,-2 0 9 16,2 0 4-16,0 1 6 0,4 1-13 0,1-2 11 15,-1 2 6-15,3 1 7 0,-2 0-10 16,0 1 3-16,0-2 0 0,2 1-8 0,-1 0 1 0,1 2 3 16,-1-1 1-16,3 1-2 0,2-3-5 0,-2 1-3 15,1 1 5-15,2-1 5 0,-3 2-9 0,0 0 5 16,3-1-4-16,-4 1-2 0,1 3 6 0,-2-1-6 16,2 0-10-16,0 2 13 0,2-3-3 0,-4 5-2 15,2-4 2-15,2 4-1 0,-3-4 0 0,0 3 1 0,4-3 1 16,-4 2-7-16,2-1 9 0,1 0-13 15,-1-1 11-15,2 0-6 0,0-1 3 0,3 0-3 16,-1-2 1-16,0 1 8 0,1 1-14 0,1-2 10 0,-2 1-3 16,4-1 0-16,-2 1 0 0,2 2 4 15,-2-2-16-15,2 0 18 0,0 3-11 0,0-3 10 0,2 2 0 16,-1-1-1-16,2-1-1 0,-3 3-5 0,3-3 6 16,-2 2-5-16,1 0 6 0,-1-1-6 0,1 0 10 15,0 0-9-15,0 1-1 0,-2 0 0 0,3-2 6 16,-1 2-3-16,2-2-7 0,-2 2 4 0,1-2 4 15,1 1-1-15,1 2-3 0,0-3-7 0,-1 2 6 16,1-2 1-16,3 3 3 0,-2-2 8 0,2 2-11 16,-3-3 6-16,3 0 5 0,-1 5-4 0,4-5 2 15,-5 0 1-15,3 1 8 0,-1-3-4 0,1 2 2 0,1 0 5 16,0 0 1-16,2 0 0 0,-2-1 2 16,3-1-7-16,-3 1 0 0,3-1 7 0,-2 1-3 15,1 0-1-15,-1-3-4 0,1 3 2 0,-1 0-1 0,-1 0-4 16,2-1-3-16,-1-1 3 0,1 2-2 0,-2 0-3 15,4 0-3-15,-2-1 6 0,-1-1-4 0,2 2-2 16,0 0 2-16,-1 3-3 0,0-4 0 0,1 1-1 16,0-1 7-16,-2 1-6 0,4 0 2 0,-4 1-3 15,1-3-2-15,1 2 4 0,0-4-2 0,1 4 1 0,3-3 0 16,-3 3-1-16,0-2 0 0,-2-1 0 16,1-1-2-16,1 2 3 0,4-1 0 0,-1-1 1 15,-2 0-1-15,4 0-4 0,-1 0 3 0,0 2 0 0,0-2-4 16,-4 0 3-16,0 0-2 0,4 0 0 0,0 0 5 15,-1-2-2-15,-3 2 1 0,4 0 3 0,2 2-3 16,0-4 1-16,-2 1 5 0,4-1 0 0,-2 1 3 16,1-1 9-16,-2 0-2 0,-2-2 4 0,-6 1 3 15,3 0-8-15,-1 0 4 0,1 1-3 0,-1-5 2 16,0 3 1-16,3-2-7 0,-4-1-1 0,-1 2 1 16,3-4-6-16,-5 1 1 0,3-3 4 0,-5 2 1 15,5-5-4-15,-7-2-8 0,1-1-28 0,-3-1-33 16,-6-8-35-16,-3-3-185 0,-7 0-300 0,-6-2 133 15</inkml:trace>
  <inkml:trace contextRef="#ctx0" brushRef="#br0" timeOffset="-76986.96">22148 13612 92 0,'-5'5'91'0,"0"4"-8"16,-3-1-9-16,-2-1-7 0,-8 7 0 0,-3 3-10 15,-1-2-1-15,-3 4-7 0,2 1-2 0,-2 1-10 16,-1 0-3-16,3 5 3 0,-2-2-9 0,-1 3 6 16,-2-1-9-16,1 0 2 0,2-2-5 0,0 1-3 15,2-3-5-15,2-1-1 0,-1-2 0 0,9-5-3 16,-1-2 2-16,8-1 1 0,-2-5-11 0,4 0 30 0,0 1 13 16,3-4-2-16,1-3 2 0,6 0-8 0,-6 0-1 15,22-5-2-15,-10-1 2 0,4 0-8 0,0-4-2 16,-5 5-5-16,1 0-8 0,-2-3-25 0,1 2-24 15,-2-3-49-15,-2-1-130 0,-2 0-232 0,-1 1 103 16</inkml:trace>
  <inkml:trace contextRef="#ctx0" brushRef="#br0" timeOffset="-76687.39">21705 13725 104 0,'0'0'115'16,"0"0"-7"-16,9 5-5 0,-8-1-24 0,5 0 0 15,-2 5-6-15,0-2-5 0,0 3-6 0,1 2-4 16,-1-2-6-16,0 2-3 0,1 3 0 0,-2-3-7 16,0 0-7-16,0 1 0 0,0-2-6 0,1 0-2 15,-1 0-1-15,1-2-1 0,-2-1-3 0,0-1-1 16,1 0 1-16,0-4-1 0,-1 2-3 0,2-1 8 0,-1-1 5 15,1 1-8-15,0-3 3 0,-4-1-7 0,12 0 1 16,-12 0-4-16,14-3-1 0,-3 1 1 16,0-1-2-16,2 3-1 0,0-3 0 0,-2 2-23 0,2 0-28 15,1-1-36-15,0 2-165 0,-1-1-259 0,-3 2 115 16</inkml:trace>
  <inkml:trace contextRef="#ctx0" brushRef="#br0" timeOffset="-75499">22074 14854 71 0,'1'-2'142'0,"5"0"-12"0,-4-1-8 0,4 1-10 15,-6 2-7-15,9-4-3 0,-5 2-5 16,-4 2-6-16,4-3-5 0,0 1-9 0,-4 2-9 16,5-2-1-16,-5 2-11 0,0 0 0 0,-12-6-9 0,7 4-6 15,-4 0 1-15,1 1-9 0,-3-1-4 0,0 0 1 16,-1 0-5-16,-1-1-5 0,-1 0 3 0,5 1-3 15,-3-1 0-15,0-1-2 0,3-1-6 0,-1-2 0 16,-3 2-1-16,3-3 0 0,2 2-13 0,-2-2 10 16,1 1-3-16,5 0 7 0,-2-3 10 0,-2 0 3 15,6 3-9-15,-2-5 1 0,1 4-1 0,2-1-2 16,1 3 0-16,-3-3 0 0,2 5-5 0,1-2-1 16,0 2 0-16,0 4-1 0,0-4 1 0,0 4-1 0,4-3-5 15,-4 3 1-15,0 0-2 0,8-1 2 0,-8 1-1 16,0 0-2-16,0 0 0 0,7 8-1 0,-7-8-5 15,0 4-1-15,0-1 2 0,0-3 2 0,3 6-5 16,-2-2 2-16,-1-4-5 0,0 3 3 0,0 1 0 16,0-4 5-16,0 5 2 0,0-1-4 0,0 1 1 15,0-1 1-15,0-1 0 0,0 2-6 0,0 2 1 16,0-3 4-16,0 4 6 0,0-2-3 0,0 4 5 16,0 0-4-16,-4-1-1 0,4-1-1 0,0-2 2 15,0 5-9-15,-5-2-12 0,4-2-8 0,1 0-8 16,-4 0-7-16,3-2-4 0,-3 2 1 0,0-1-4 15,3-2 0-15,-2 0-4 0,2 1 9 0,1-5 4 16,-4 2 2-16,4-2 0 0,0 0 8 0,0 0 1 16,0 0 8-16,-2-11 4 0,2 11 1 0,0-6-1 0,2 3 2 15,-2-2 0-15,1 0 1 0,3-3-1 0,-1 1 2 16,-1 2-2-16,1-2 8 0,-2 1-9 0,3 1 10 16,-1-2 1-16,-3 1 3 0,1 1-3 0,-2 0 0 15,1 1-2-15,0 4 3 0,-4-5-2 0,0 1 3 16,0 2-5-16,0-1 2 0,-1 0 8 0,1 2-5 15,4 1 6-15,-10-2-8 0,6 0 8 0,4 2-5 16,-7-1 14-16,7 1 7 0,-7-4 5 0,7 4 9 16,-5-2 0-16,5 2 5 0,-2-5-2 0,2 5 0 15,0 0 3-15,0 0-3 0,0 0-1 0,0 0-4 16,0 0-5-16,0 0 3 0,16 8 1 0,-11-5-4 0,3-2-4 16,2 1 2-16,-1-1-4 0,3 1-3 0,-2 3-4 15,-4-3-1-15,5-1-2 0,-3 0-7 0,-1 0-17 16,-1 1-28-16,-2-2-16 0,3 3-35 0,-7-3-124 15,0 0-238-15,0 0 105 0</inkml:trace>
  <inkml:trace contextRef="#ctx0" brushRef="#br0" timeOffset="-74471.33">20038 14786 19 0,'0'0'180'0,"4"-3"-18"16,-4 3-13-16,0 0-18 0,0 0-15 0,0 0-12 15,0 0-7-15,0 0-11 0,0 0-7 0,-15 12-9 16,10-7-6-16,-1-1-8 0,-1 4-3 0,3-3-6 16,-1 0-7-16,2-1-3 0,1 0-4 0,-2 0 0 15,3-2-4-15,1-2 1 0,-4 5 0 0,4-5 3 16,0 0-8-16,0 0 6 0,0 0-7 0,14 0-3 16,-5-4-1-16,1 1-3 0,4-1 3 0,2-2-4 15,3-3-2-15,5-2 3 0,5-1-2 0,-2-2-2 16,4-6-1-16,3 4-8 0,0-4 9 0,11-6-5 0,-3-2-5 15,1 2-8-15,-11 7-4 0,11-10-5 0,-11 10-8 16,-4-1 7-16,3 4-4 0,-4 3 2 0,-9 3 7 16,0 1-5-16,-8 2 3 0,3 2 3 0,-4 1 0 15,-3 0 0-15,-1 1 0 0,0 2-9 0,-1-2 7 16,-4 3-4-16,0 0-1 0,0 0 2 0,0 0-11 16,-13 11 11-16,8-7-2 0,-4 1-1 0,-1 0 0 15,1 4 2-15,3-2 5 0,-2-2 0 0,-2 4-1 0,5-3 5 16,-3 1-3-16,4-2-3 0,-2 0 6 15,2 2 4-15,0-3-3 0,4-1 2 0,-5-2 1 16,3 4-3-16,0-2 7 0,2-3 12 0,0 0-4 0,0 0-1 16,0 0-1-16,0 0-1 0,0 0 1 0,0 0 2 15,0 0 0-15,0 0-6 0,17-9 0 0,-11 7 3 16,-5 1-5-16,-1 1 6 0,8-5-6 0,-4 2 0 16,0 0 3-16,-3 0-4 0,-1 3 2 0,4-1-4 15,-4 1-4-15,5-3 8 0,-5 3-1 0,0 0-2 16,1-6-5-16,-1 6-3 0,0 0 12 0,7 0-1 15,-7 0-5-15,0 0-3 0,2-2 4 0,-2 2 1 0,0 0 3 16,0 0-4-16,0 0 0 0,0 0 1 0,7-2 4 16,-7 2 2-16,0 0-1 0,0 0 1 0,10 5 1 15,-4-3 3-15,-2 0 3 0,4-1-4 0,-2 1 6 16,3 2-7-16,-3-3 3 0,1-1-4 0,1 5-1 16,3 0 4-16,-1-4-2 0,-2 3-1 0,-1 1 1 15,1 0 0-15,1 2-4 0,-6-2 1 0,3 1 0 16,-2 1-4-16,0 1 6 0,-4 2-2 0,-4 1 0 15,-6 2-12-15,0 1-17 0,-4 1-34 0,-1-3-40 16,-1 2-172-16,2-2-291 0,-3-4 130 0</inkml:trace>
  <inkml:trace contextRef="#ctx0" brushRef="#br0" timeOffset="-73603.85">20778 15224 72 0,'9'-3'118'15,"-1"1"-4"-15,-3-1-13 16,3-1-8-16,-1 3 1 0,2-3-7 0,-1-4-5 0,5 3-3 0,-2 1-4 0,4-6-5 16,2 0-8-16,0-1-8 0,1 2-3 0,5-6-7 15,-2-1-4-15,1-1-4 0,-3-2-3 16,0 1-21-16,-2-5-15 0,2 3-10 0,-1-4-7 0,0 2-2 16,-1 1 10-16,-7 6-2 0,0-1-2 0,0 1 1 15,-1 6 3-15,0-1 4 0,-5 6-1 0,4-5-2 16,-3 5-1-16,-3 1 6 0,2 1 0 0,-4 2-2 15,0-4 4-15,0 4 4 0,0 0-3 0,0 0 0 16,0 0-6-16,0 0 2 0,-2 11 6 0,2-11-5 16,0 8 4-16,0-4-2 0,-2 0 2 0,4-1-1 15,-2-3 3-15,2 7-5 0,-2-4 2 0,0-3 9 16,0 5-8-16,0-5 6 0,0 6-4 0,0-6 0 0,1 1 0 16,-1-1 1-16,3 3 1 0,-3-3-2 15,0 0 4-15,0 0-1 0,0 0-7 0,-3 5 4 16,3-5 1-16,0 0 0 0,-3 4-4 0,3-4 0 0,-4 1 6 15,4-1-6-15,0 0 9 0,-7 1-5 0,7-1 0 16,0 0 2-16,0 0-2 0,0 0 2 16,-10-1 3-16,10 1-1 0,0 0 0 0,0 0-7 0,0 0 2 15,0 0 3-15,0 0-1 0,10-10-4 0,-6 9 5 16,-4 1 1-16,3-2-3 0,-3 2 0 0,0 0-3 16,0 0 3-16,4-3-3 0,-4 3 2 0,0 0-3 15,0 0 5-15,0 0-7 0,0 0 4 0,0 0-1 16,-11-2 3-16,11 2-4 0,-12-2 12 0,7 2-13 15,5 0 1-15,-10 0 1 0,10 0-6 0,-8-1 8 16,8 1-4-16,-7-1 4 0,7 1-5 0,-5-3 5 16,4-1-9-16,1 4 7 0,0 0 1 0,2-10-1 0,2 7 1 15,0-4 5-15,-1 2-5 0,3 2 0 0,0-5 5 16,2 2 2-16,1 2 2 0,2-2-8 16,-3 4 2-16,-1-1 5 0,-1 1-2 0,4 2 4 0,-3 2-9 15,0 1-1-15,-2 3 4 0,3 0-4 0,-3 6 5 16,-4 0 0-16,2 4-6 0,-7-1-5 0,0 2-27 15,-2 3-41-15,-2-4-95 0,-5 0-184 0,0-3 82 16</inkml:trace>
  <inkml:trace contextRef="#ctx0" brushRef="#br0" timeOffset="65369.5">24268 11393 19 0,'0'0'82'0,"0"0"-3"0,2 12-6 0,-2-12-7 16,0 0-3-16,-2 3 4 0,2-3-18 0,0 0-1 0,-4 2 2 16,4-2-16-16,0 7 18 0,0-7-4 15,-5 6 13-15,3-2-11 0,0 0-1 0,1 1-7 0,-3-2-1 16,4 1-4-16,-2 0 0 0,0 0-1 0,0 1-3 16,0 1-2-16,1 0 2 0,-4 2 4 0,3 1 4 15,-2-2-4-15,1-2-3 0,-1 6-6 0,0-2-5 16,1 0 13-16,1-1-2 0,-6 1-1 0,6 0-4 15,-3 1-2-15,1-3 3 0,2 3 1 0,-1-3-3 0,2-3 1 16,-1 3-12-16,1-1 6 0,0-2-3 0,0 0 3 16,-1 0-1-16,1-1 1 0,1-3 0 0,-1 5-1 15,1-5 6-15,-3 3 0 0,3-3 3 0,0 0-4 16,0 0-6-16,0 0 1 0,0 0-5 0,0 0-1 16,0 0-15-16,0 0-14 0,-3-11-22 0,3 11-21 15,1-6-25-15,-1 6-13 0,0-4-23 0,0 4-17 16,-1-4-115-16,1 4-269 0,-4-4 119 0</inkml:trace>
  <inkml:trace contextRef="#ctx0" brushRef="#br0" timeOffset="67202.81">24138 11514 53 0,'0'0'111'0,"0"0"-6"0,0 0 3 16,0 0-15-16,0 0-9 0,0 0-5 0,-2-6-15 16,2 6-3-16,0 0-6 0,0 0-10 0,0 0 1 15,0 0-7-15,0 0-11 0,0 0 2 0,14 6-4 16,-10-3 9-16,-4-3-2 0,7 0-13 0,-5 1-1 0,-2-1-4 16,8 2-1-16,-8-2 3 0,9 2-4 15,-5-1-1-15,-4-1 2 0,11 0-6 0,-4 3 8 0,1-3-6 16,0 0 4-16,1-3 1 0,-2 3-3 0,5 0 2 15,1 0 0-15,-2 0-1 0,1 0-5 0,1 0 1 16,-2 3 1-16,2-3-6 0,0 0 2 0,-2 3-2 16,-2-3 6-16,-1 0-7 0,5 0 4 0,-3 1-3 15,0-1 3-15,0 1 4 0,0 1-8 0,2-1 0 16,-2 0 0-16,3 0 4 0,1-1-2 0,-3 2 0 16,2-2-2-16,0 1-4 0,1 2 0 0,-2-2 0 15,-2-1 2-15,4 3 1 0,-1-3-6 0,1 1 9 0,-1 0 0 16,6 1-5-16,-9 0-1 0,2-1 1 0,0 1 0 15,3 1 3-15,-2-3-6 0,-1 2 5 0,3-2-1 16,-3 3 0-16,2-2 0 0,1-1-3 0,-3 1 1 16,3-1 2-16,2 3-3 0,-5-2 7 0,1-1-4 15,5 0-5-15,-5 3 3 0,2-3 1 0,-2 0 1 16,2 0-6-16,2 1 7 0,-3 1 7 0,-1-1-11 0,2 0 4 16,3 1-3-16,1-1-1 0,1 1 2 0,-1 0 3 15,1-1-5-15,-2-1 5 0,1 1 3 16,0-1-6-16,0 0 6 0,3 0-4 0,1 0 2 0,-5 0 3 15,0 0 0-15,0 3 5 0,0-3-6 0,2 0-1 16,-2 0 5-16,1 0 0 0,0 0 1 0,-1 1-2 16,0-2-1-16,0 1 1 0,1 0-1 0,0 0 5 15,1 0-5-15,-1 0 3 0,1-3 2 0,-1 6-2 16,2-6-1-16,0 3 0 0,-3 3-2 0,1-3 0 16,1 0 2-16,0 0-2 0,-1 0-3 0,3-3-4 15,-1 6 8-15,1-6 5 0,0 3-9 0,-1 0 3 0,8-2-6 16,-2-1 5-16,1 1-1 0,0-1 2 15,1 2-2-15,0 1-7 0,-1-2 4 0,0 1 1 0,-9 1 6 16,5-3-4-16,-5 3 2 0,2 0-2 0,-2 0 2 16,3 0 1-16,-4 3-1 0,1-3-5 0,-1 0 4 15,1 0-5-15,1 0 0 0,-3 0 1 0,2 0 0 16,0 0 5-16,2 0-1 0,-1 0 0 0,3 0 2 16,-1 0-1-16,5 0 7 0,-5-3 4 0,-1 3-6 0,7-2-3 15,-8-2 3-15,9 3 2 0,0-1-4 16,-2 2-1-16,3-2 2 0,-4-1-3 0,2 3-3 0,1 0 2 15,1 0 0-15,-3-2 1 0,-5 1-2 0,3 1 1 16,2-1 0-16,1-2-2 0,-6 1-1 0,7 2 0 16,2-3-1-16,-3 2 1 0,-6-3 3 0,10 0-2 15,-2 1 0-15,-9 1-1 0,7-1-1 0,0 3 1 16,-7-5-2-16,-1 5-1 0,3-1 4 0,-1-1-1 16,-2 2-5-16,11-1 5 0,-4 1-3 0,-8 0-2 15,3 1 2-15,-1-1-2 0,-1 2 3 0,6-2 0 0,-3 2-1 16,4-2 1-16,-5 0-2 0,6 0 3 0,-6 0-1 15,7-2 0-15,-1 0 1 0,-6 1-5 0,-3 1 2 16,4-3 1-16,7-2 3 0,-4 3-4 0,4-3-1 16,-3 0 1-16,-7 0 3 0,8 2-4 0,-6-1-1 15,-3-1 0-15,3 3 1 0,0-1 2 0,-1 1 3 16,1-2-2-16,-2 3-2 0,3-2 0 0,-4 2 0 16,10 1 0-16,0-4 0 0,-3 2 3 0,2 1-1 15,0-1 0-15,-6 1 2 0,6 0-6 0,-7 1 2 0,1 1-1 16,6 0-2-16,-6-1 3 0,-2-1 3 15,11 1 0-15,-12 0-3 0,2-1-3 0,0-1 22 0,7 2-2 16,-2-3-5-16,5 1 0 0,-3-1-9 0,0 0 8 16,-6 2 1-16,6 1-8 0,-8-3-2 0,-1 2 6 15,1 0-9-15,1-1 3 0,-3 2 2 0,1 0 1 16,3 0-2-16,-3 2 0 0,0-1 0 0,-1-1 2 16,3 1-4-16,-2-1 3 0,1 3-3 0,9-2-4 15,0 3 2-15,3-1 0 0,-1-2 0 0,1-1 6 16,-1 3-6-16,1 1 4 0,0-1-1 0,0-1-5 15,-5 0 3-15,1 0 0 0,-6-1 2 0,0 2-2 16,-1-3 0-16,-4 0-1 0,3 0 2 0,-2 1-3 0,0-1-1 16,1 0 1-16,-2 2 3 0,-3-2-1 0,-1 0 0 15,3 1 1-15,4-2-1 0,0 1-1 0,-2-2 3 16,0 1-2-16,2 2 1 0,1 1-12 0,0-2 12 16,7 0-1-16,2 1 3 0,-2 0-2 0,-8 0-1 15,2 0-3-15,-1-1 1 0,0 0 3 0,0 0-5 16,-1-1 5-16,3 1-2 0,-6 0 0 0,6 1-5 15,-4-1 7-15,-1 1 0 0,-4-1-2 0,-3 2 1 16,2-4 1-16,-1 2-2 0,1 0 2 0,-3-1-4 0,0 1 2 16,4 1-1-16,-3-2 2 0,2 1 1 0,1 0-2 15,-1-1 1-15,2 2-1 0,-2-1 2 0,1 0-2 16,0 1-2-16,0-1 3 0,0 2 0 0,4-2-2 16,-4 1 1-16,-1 0 1 0,1-1-2 0,5 6 3 15,-6-2-2-15,1-3-1 0,-4 1-1 0,-2 1 1 16,-1-2-2-16,1-1 4 0,-4 3-3 0,1-3 2 15,-1 2 1-15,-4-2 0 0,8 0 4 0,-8 0-1 16,5 1 2-16,-5-1 0 0,0 0-1 0,6 1-1 16,-6-1-2-16,0 0 3 0,0 0-2 0,0 0-1 0,0 0 2 15,0 0-5-15,0 0 6 0,7-2-1 0,-7 2-3 16,0 0 0-16,0 0 2 0,0 0-1 0,1-5 2 16,-1 5-4-16,4-1 2 0,-4 1-2 0,6-4-2 15,-2 3 3-15,-4 1-2 0,9-1 0 0,-4 0-7 16,-5 1 12-16,8-4-3 0,-3 4 2 0,1-2-3 15,1-1-6-15,-1 2 9 0,-2-2 0 0,1 1-6 16,-1 0 6-16,1-2-4 0,1 1-1 0,-1 0 5 16,-1 1-1-16,1-1-1 0,1 0 0 0,-2 0 1 15,0-1 1-15,2-3-2 0,1 3-2 0,-2 2-3 16,3-2 5-16,0-3 1 0,-2 3-1 0,3 0-1 0,-2-1 0 16,4 0 2-16,-5 2-1 0,2-1 1 15,-4 2-2-15,2-1 3 0,-1-1-4 0,2 0 1 16,-5 2 1-16,2 0 0 0,-4 2-2 0,7-2 4 0,-7 2 0 15,6-3-3-15,-6 3 0 0,0 0-1 0,4-1-1 16,-4 1 2-16,0 0 0 0,0 0-6 0,0 0 5 16,0 0-1-16,0 0 0 0,0 0 2 0,0 0-3 15,0 0 0-15,-3 10 6 0,3-3-7 0,-1-2 4 16,-3 1-1-16,4 1 2 0,-1 0-3 0,0-2 3 0,-1 3 0 16,2-2 1-16,-1 1-3 0,0 1 1 15,1-1-3-15,0-1 2 0,-3-2 0 0,6 2-5 16,-6-2 8-16,3-4 1 0,0 7-3 0,0-7 1 0,0 4-2 15,0-4 0-15,0 3-4 0,0-3 7 0,0 5-1 16,0-5-2-16,0 5 1 0,0-5 2 0,-1 5-3 16,-2-3 1-16,3-2 3 0,3 5-1 0,-3-5-2 15,-3 3 0-15,3-3 2 0,0 0-1 0,0 6-5 16,-1-3-39-16,-3 0-81 0,4-3-259 0,-15 0-414 16,3-3 183-16</inkml:trace>
  <inkml:trace contextRef="#ctx0" brushRef="#br0" timeOffset="69609.97">4779 12555 88 0,'0'0'87'0,"0"0"-2"16,0 0-7-16,0 0 1 0,0 0-14 0,0 0-1 15,0 0-2-15,0 0 2 0,0 0-7 0,11 2-9 16,-11-2 0-16,9 2-4 0,-9-2 5 0,7-4-5 16,-7 4 1-16,12-2-8 0,-7 1 1 0,-1-1-5 15,-4 2-7-15,9 0 2 0,-4 0-3 0,2-2-12 16,-1 1 15-16,3-1-4 0,-1 1 1 0,2 0-6 16,-3 0 6-16,1-3-6 0,2 4-3 0,1-2 0 0,-1 1 4 15,9 1 1-15,-9-2 5 0,7-1-4 0,0 3 3 16,-2-2-2-16,3 0 4 0,2-1-7 15,0 2-1-15,1-2 1 0,-1 2-2 0,2-1-9 0,1 0 5 16,5-1-5-16,-10 3 3 0,5-1 2 0,-1-1 0 16,-3 2-8-16,1 0-1 0,0-2 1 0,0 1-1 15,-1 1 4-15,2 0-2 0,-2 0-4 0,1-1 1 16,10 1-5-16,-12 0 2 0,1 1 6 0,1-1-2 16,-1 3-3-16,3-3 1 0,6 2-3 0,0 1 1 0,3-2 2 15,1 0 1-15,4-1 1 0,0 0 1 16,0 1 2-16,0 1-4 0,1-2 1 0,2 0 3 15,-3 0-4-15,-1 0 1 0,2 0 1 0,3 0-10 0,-4 1 11 16,-3 1-6-16,3-2-1 0,-4 2 0 0,-3-2 6 16,-2 3-5-16,-4-2 3 0,0 0-4 0,4 3 5 15,-8-1-4-15,3-2 0 0,-2 1 0 0,-1 2-2 16,3-2 4-16,-2 1 0 0,3 0-7 0,3-1 3 16,6 0-1-16,-4-1-1 0,2 1 1 0,3-2 1 15,-2-3-3-15,1 3-1 0,3-1-3 0,-3 0 4 16,1-1 7-16,0 0 0 0,1-2-6 0,-2 2 2 0,2-2-2 15,-1 2-1-15,2 1 1 0,-7-2 0 16,1 1 0-16,1 2 3 0,-2 0-4 0,-6-2 1 16,-1 2 4-16,1 0-3 0,0 0 4 0,-2 0-4 0,-2 0 3 15,0 2 0-15,4-2-3 0,-3 3 4 0,0-1-2 16,0-1-2-16,0 1 1 0,3 2-1 0,-3-3 5 16,-1 1-6-16,4 0 4 0,10 1-2 0,0-3 5 15,0 0-2-15,1 2-1 0,-1-4 3 0,5 4-2 16,0-1 4-16,0-1 1 0,1-1-1 0,0 1 1 15,-2 1-1-15,-1 0 0 0,-2 0-2 0,-1 1-1 16,-4 1 4-16,0-1-3 0,-1 0-3 0,-8 1 0 16,3-1-2-16,-4 0 5 0,0 1 1 0,1-1-2 15,-2 1-1-15,1-1-1 0,2-1-4 0,-1 1 7 16,3 0-4-16,-2 0 4 0,2 1-1 0,5-3-1 0,4 0-8 16,-2 2 7-16,2 1 2 0,-1-3-2 15,2 2 2-15,-1 0-2 0,1 1-2 0,-3-1 4 0,2 1-3 16,-2-2 4-16,-1 2-4 0,-6 0 2 0,6 2-2 15,-1-3 2-15,-9 1 1 0,5-1-2 0,-4 1-1 16,-1-2 2-16,2 2-1 0,-4 2-5 0,0-5 3 16,-3 3 3-16,1-3 1 0,-3 1 0 0,0 0-2 15,-5 1 3-15,1-2 2 0,-1 1-1 0,-6-1 4 16,12 2 2-16,-6-2-3 0,0 0 5 0,1 2-2 0,-2-2-3 16,-5 0 0-16,14 0-4 0,-10 0-1 0,-4 0 4 15,6 3-12-15,-6-3-44 0,8 1-58 0,-8-1-200 16,0 0-331-16,0 0 147 0</inkml:trace>
  <inkml:trace contextRef="#ctx0" brushRef="#br0" timeOffset="71886.21">8893 12671 8 0,'7'0'140'0,"-7"0"-3"15,0 0-13-15,11-3-3 0,-6 0-8 0,-1 1-10 16,2 0-5-16,-3 1 2 0,3 0-3 0,1 0-11 16,-7 1-6-16,6-3-6 0,-2 2-10 0,-4 1-2 0,9-5-9 15,-4 2-10-15,3 1 4 0,2 0-7 16,0 1-4-16,2-1-4 0,0 0-1 0,2-1-6 16,4 2 1-16,4 1-6 0,0-2 1 0,2 2-3 15,8-1-3-15,-1-2 3 0,-2 1-6 0,3 2-2 16,1-3 4-16,-1 2-2 0,0-3-3 0,0 2-1 0,1-1 1 15,3 1 0-15,-1 0-2 0,3-1-5 0,-1 3-4 16,0 0 11-16,0-4-6 0,2 2-3 0,0-1 3 16,-2 0 0-16,1 1-1 0,0 2 4 0,-4-4-2 15,3 1-5-15,4-1 1 0,-4 0 1 0,0 2 3 16,0-2-3-16,-4 3 1 0,3-1-2 0,-4 0 0 0,0 1-2 16,0-1 6-16,0 1-5 0,0 0-1 15,0 0 3-15,1-1 3 0,0 2-4 0,3-2 0 16,-4 0 4-16,0 1-4 0,1-1 1 0,2 0-1 0,-3 1-1 15,2-2 4-15,-2 1-1 0,0 2 0 0,4-5 1 16,-3 3 1-16,3 0 0 0,-3 1 0 0,3-1 0 16,-3 2 4-16,3-2-7 0,-2 1 4 0,5 0 1 15,-4 1-3-15,1 0-2 0,0 0 0 0,5-1 2 16,-3-1 3-16,12 1-2 0,-12 1 5 0,2 1-6 16,-3-2 2-16,-1 1-6 0,-1-3-1 0,0 3 3 15,-3-1 0-15,1-1 0 0,0 0 0 0,-2-1 1 0,0 3-2 16,-1-2 1-16,1 1-1 0,0-1 3 15,1 1-3-15,0 1 3 0,0-1-5 0,1 2 5 16,0-1-1-16,-1 0-2 0,4 1 2 0,0 1 3 0,-3-1-4 16,4 1-2-16,0 0 2 0,2-1-5 0,0 0 4 15,-3 0-1-15,1 1 5 0,1-2-3 0,-4 0 4 16,6 0 1-16,-3 0 1 0,3 0-2 0,-2-2 0 16,-5 2 0-16,3 0-1 0,0-2 2 0,0 2 3 15,-2 0-5-15,-2 1 2 0,-3-1 1 0,1 1-2 0,-2-1-1 16,0 0-2-16,-5 0 2 0,4 2-3 15,-5 1 3-15,-2-2-2 0,3 2 6 0,5-1-3 0,0 1 3 16,1 0-2-16,1 0 6 0,1-1-4 0,-2 3-2 16,2-1-2-16,-2-3 5 0,2 3-5 0,-2-1 4 15,-1 2-1-15,6-1 0 0,-5-2 0 0,3 2-1 16,0 1-1-16,1-1-3 0,-1 0 1 0,0 0 1 16,0 0-3-16,0-2 1 0,-1 3 2 0,-2-3-2 15,2 3-1-15,-4-5 2 0,2 3-1 0,-9-3-2 16,2 1 0-16,1 3 2 0,-1-2 2 0,-2-2-4 15,0 2 3-15,1 1-2 0,2-1 1 0,-4-2-4 0,4 3 5 16,-1-1-3-16,9-2 1 0,-4 6 1 16,1-2-4-16,-8-2 5 0,2 0-4 0,7-1-4 0,-2 0 6 15,4 3-1-15,-2 0-5 0,-2-4 5 0,-5 3 2 16,3-3-3-16,3 1 1 0,1 0 1 0,0-1-4 16,-1 0 1-16,-5-1 1 0,-1 1 1 0,-4-1 0 15,2 1-2-15,-1-3-2 0,2 3 4 0,-1-2-2 16,-1 0-2-16,0 1 2 0,2-1 2 0,-2 1-2 15,3 0 1-15,-1 1-2 0,-1 0-5 0,3 0 5 16,4-1-8-16,1 1 4 0,-7-2-3 0,1 4 4 16,1-1-5-16,-1-1 4 0,1 1-2 0,3 0 3 0,4 2-4 15,-9-3-4-15,0 0-1 0,-1 2 3 16,1-2-2-16,7 2 3 0,-9-4-4 0,3 0 5 0,-1 1-2 16,0 1 1-16,-2 0 3 0,-1-3 4 0,1 2 0 15,-2-2-2-15,2 1 3 0,-8-1 0 0,1 2-1 16,1-2-1-16,-3 0 3 0,4 1 0 0,-1-1-2 15,6 2 2-15,-1-3-1 0,-1 3-4 0,1 0 7 16,-6-1-3-16,4 2 2 0,0-1-5 0,3 2 5 16,-2-1-3-16,2 0 1 0,-1 3 1 0,-4-2 1 15,-1 2-6-15,4-1 7 0,-2-2 2 0,-4 3-2 16,4-3-1-16,-1 2-2 0,-2 0 6 0,0-1-6 0,1 0 4 16,-2-1 0-16,1 2 0 0,-1-2-1 15,-1 4 1-15,-1-4 1 0,0 0-1 0,-1 0 2 0,2 0-2 16,-1 0 1-16,3 0-2 0,-1 0-2 0,-3 0 1 15,1-3 2-15,2 3 1 0,-3-1 2 0,-3-1-2 16,8 1-2-16,-6 0 4 0,0-1 1 0,-1 1-3 16,1 0 3-16,-1 1-1 0,-1-3-1 0,1 3 1 15,1-2-3-15,-2-2 2 0,3 3-3 0,-3-2 0 0,1 1 3 16,-1 0-3-16,0 2 3 0,4-3 1 16,-5 3-1-16,3 0-2 0,4-2 0 0,-2 2-1 0,-4-2 5 15,3 1-6-15,-8 1 2 0,9-2-2 0,-4 0 2 16,0 2-1-16,0-3 1 0,0 1-2 15,2-1 3-15,-2 1 4 0,1-1-1 0,-1 1 2 0,-1 0-2 16,2-2-1-16,-3-1 6 0,2 0 1 0,1 2-5 16,-2-2 6-16,1 0-5 0,1 1-1 0,-1 1 2 15,-1 0-3-15,2-2 0 0,-2 3 3 0,-1-1-5 16,1 1-1-16,-1-1 0 0,1 1 3 0,-2-1-2 16,-2 3 4-16,4-4 0 0,-4 4 1 0,3-3-3 15,-3 3 3-15,5-2-2 0,-5 2 3 0,9-2-3 16,-7 0 2-16,5 1-5 0,-1-1 5 0,0 0-5 0,5-1 2 15,-4 3-7-15,1 0 7 0,-2 0-4 0,-6 0 1 16,9-3 3-16,-9 3-4 0,8 3-1 0,-8-3-1 16,9 3 2-16,-5-1-1 0,1 2-2 0,-1 0 5 15,1 1-2-15,-4 2-2 0,3 0 1 0,-1 2 0 16,-1-1 1-16,2 1 0 0,-3-2-2 0,-1 2 3 16,0-1-2-16,0 0-1 0,0-3 2 0,0 2-3 15,0-5 2-15,0 2 2 0,0-4-2 0,0 8 0 16,0-4 8-16,0-4 3 0,0 4 6 0,0-4-4 0,0 0 2 15,0 0-2-15,-5 2 0 0,5-2 0 16,0 0 0-16,0 0-1 0,-9-7-1 0,8 2 0 0,-3 0 1 16,3 0-6-16,-2-1 2 0,-1-2 0 0,4-1-9 15,-2 1 8-15,2-2 1 0,2 0-1 0,-3-1 9 16,0 3 6-16,-2-2 2 0,3 3-1 0,0-2-5 16,0 4 2-16,0-1 1 0,0 0 2 0,0 1-5 15,0 2 1-15,-1-2-5 0,1 5-4 0,-4-4 4 16,4 4-1-16,0 0-2 0,0 0-2 0,-10 14-15 15,3-9-59-15,1 6-70 0,-4 2-291 0,2-3-461 0,-1-2 205 16</inkml:trace>
  <inkml:trace contextRef="#ctx0" brushRef="#br0" timeOffset="74685.46">18261 11535 61 0,'-10'-4'76'0,"-2"2"-4"0,6 2-3 15,-3-3-16-15,-1 0 5 0,-1 0-11 0,0 3 3 16,-1-2-10-16,2 1-1 0,-4 1-3 0,3-3-8 15,-1 3 4-15,-6 0-4 0,0-3 2 0,6 0-4 16,-6 2 0-16,0-3 2 0,-1 2-2 0,-3-2-1 16,1-2 5-16,1 1 1 0,1-1-2 0,-12 0-1 0,5 0 1 15,5 0-4-15,-1 2 0 0,-6 0 3 16,5 1 3-16,4 0-3 0,-3-2 2 0,-1 1-8 0,2 1 0 16,1 2 3-16,-9 1-3 0,1 0-5 0,6 1 0 15,-6-1 0-15,6 0-5 0,2 3-2 0,-4-2-2 16,3 2-1-16,-1-2 5 0,2 3-6 0,-2-1 1 15,3 0-1-15,0-2 1 0,0 1-8 0,-2 1 11 16,5-1 5-16,-4 1-4 0,1-3-3 0,4 3 1 16,-2-3 7-16,3 0-1 0,0 0 7 0,-4 3-11 15,6-2 4-15,-1 0-2 0,-1 1-1 0,1 1 0 0,-1-1 4 16,1 3-5-16,-1-1 1 0,1-1 3 0,3 1 1 16,-4-3 1-16,-5 6-3 0,4 1-3 0,-3-3-1 15,1-1-2-15,3 1 1 0,-1 2 6 0,1-4-8 16,2 4 1-16,-1-3-6 0,-1 0 3 0,0 0 3 15,3-1 7-15,-1 1 1 0,-2-1-1 0,5 0 0 16,0-2 3-16,-3 2 0 0,3 0-2 0,-2 2 1 0,1-1-3 16,1-2-2-16,3 2-1 0,-2 2 1 0,1-1-2 15,-1-1 0-15,-1 2 0 0,0 1 2 16,-1-2-7-16,2 1 4 0,-1 0-8 0,-1 0 4 0,1 0 2 16,0 2-4-16,-1 1 2 0,-2-2-1 0,-1 1-1 15,2-3 0-15,-2 1 2 0,4 0-1 0,-1 0 1 16,0-3-5-16,3 4 3 0,-3-2-2 0,1 0 2 15,1 2-3-15,-2-1 1 0,3-1 1 0,-1 2 18 16,3-3-3-16,-3 3-1 0,-1 0-2 0,3 0-2 16,2-1-3-16,-4 1 0 0,3 0 2 0,0 2-5 15,-3-1 2-15,2 2 1 0,-3-3-2 0,3 3 0 0,-2-3 1 16,3 2-1-16,-3-3-1 0,1 3-2 0,0-4 2 16,-2 3-4-16,4 1 1 0,-4-4 1 0,2 2-2 15,0-1-1-15,1 2 1 0,3-5-5 0,-4 2 5 16,4 0-3-16,-1 2 6 0,0-4-3 0,1 2 1 15,-3 2 0-15,4-2-3 0,-2 2 2 0,-1 0 0 16,1-1 0-16,0 0 0 0,-1 0-2 0,3 0 0 16,-1 2-1-16,0-4-1 0,1 4 5 0,-2-2 0 15,2 0-1-15,-1 1-2 0,0 0-1 0,0-3 3 16,0 1-3-16,2 1 1 0,-2-2 1 0,1 1-1 0,0 0 0 16,0-1-4-16,0 1 2 0,1-2 2 0,1 2 3 15,-1-2-4-15,0 3 0 0,1 0 4 0,0 1-1 16,0 0-1-16,-2-2 2 0,2 2-1 0,2-1 0 15,-1 1-3-15,0 0 0 0,0 2-2 0,2 0 6 16,0-1-5-16,-1 2 4 0,1-3 3 0,-2-2-5 16,0 2 3-16,2-2-1 0,-1 0-1 0,0 2-1 15,0-3 2-15,-2 2-2 0,4-2 0 0,-1 0 1 16,-2 3-5-16,0 0-6 0,2-3 13 0,-1 1 2 16,1 1 1-16,-1 0 2 0,1-1 1 0,1 2-1 15,0-2 0-15,1 0-1 0,-2 3-5 0,1-4 1 0,0 3-3 16,5 2 3-16,-5-3 7 0,6 2-2 0,-6-4 4 15,2 4-6-15,2-4 3 0,1 4-1 0,-3-2-1 16,3 0-3-16,-1-1 1 0,2 2-2 0,-2-2-1 16,1 1 0-16,0 0 4 0,0-2-2 0,-2 3-1 15,0-3-2-15,-1-2 2 0,2 3-1 0,-3-1 1 16,-1-1 0-16,2 0-3 0,1 1 5 0,-1-1-3 16,0 1 2-16,1-1 5 0,-1 1-4 0,2 1-2 0,1-2 1 15,-3 1 3-15,5 0-4 0,-1 2 0 0,1-3 0 16,-2 1 0-16,3 1-1 0,-1 0 4 15,-2-2-1-15,1-1-4 0,-1 5 3 0,0-3-1 0,3 0 1 16,-7 0-1-16,5-1-2 0,-4 0 2 0,3 1-4 16,0 0 4-16,0-1-2 0,0 2 1 0,0-2-3 15,0 2 1-15,1-1 0 0,0-1 0 0,1 0-5 16,-2 3 5-16,2-3-6 0,-2 1 5 0,2 1 4 16,-2-1-2-16,3 1 2 0,-1-2 1 0,-4 1-6 0,3 0 2 15,4 1 4-15,-5-1-5 0,3 1-2 16,-2-2 4-16,0 1 1 0,0 0-2 0,0 1-5 0,1-1 5 15,0-3-1-15,1 0-1 0,-1 5 3 0,1-2 1 16,1-2-5-16,-2 1 7 0,0 1-5 0,6 1 6 16,-3-2-2-16,4 2 0 0,-1-3-4 0,-4 2 2 15,3 2 2-15,2-4-3 0,0 2 1 0,0 1-2 16,-3-2 1-16,4 2 1 0,-3-2 1 0,1-1-3 16,-5 1 2-16,3 1-2 0,-2-2 0 0,-4 1 2 15,4-1-3-15,-3-2 5 0,-1 2-1 0,2-2-2 16,1 1 0-16,1 1-5 0,-2-2 4 0,0 0-3 0,1 0 6 15,2 2 1-15,0-2-8 0,0 0 5 16,0 0 2-16,1 1-3 0,-2 1 1 0,8-1 0 0,-7-1 0 16,3 1 0-16,2 2-1 0,1-3 4 0,-3 2-8 15,2-2 3-15,-6 0 5 0,1 0-3 0,-1 0 0 16,0 0 0-16,-1 0-1 0,1 0-4 0,-2-2 5 16,-1 0 0-16,1 2 4 0,-5-1-3 0,3 0 3 15,3 0-1-15,1-2 1 0,-4 1-3 0,0-1 0 16,-3 1 3-16,5-3-9 0,-2 3 7 0,4-2-1 15,-3 1-2-15,2 1-3 0,-1-2-2 0,0 0 6 0,0 2 3 16,0-3-3-16,2 3 1 0,0-1-7 0,0 1 5 16,-3-1 3-16,7 0 1 0,-4 1-3 15,-1 0-2-15,1 2 2 0,0-1 1 0,-3 0-1 0,0 0-1 16,3-1 2-16,-5 2 0 0,-1-1 0 0,2 0 0 16,0 1 1-16,0-3-4 0,2 1-2 0,1 0 8 15,-3 1-4-15,0-2 1 0,1 2-3 0,2-2-2 16,-2 1 5-16,-1-1-3 0,0 0 4 0,0 1 1 15,4-2-3-15,-4 1 3 0,1 2-3 0,1-4 0 16,0 1 3-16,1 0-3 0,-1 1 4 0,-1-1-4 16,0 2 1-16,0-4-1 0,1 4-1 0,-1-1-7 0,1-1 7 15,-2 1 0-15,1-2 1 0,-1 1 2 0,-1-1-6 16,-2 2 6-16,3 0 2 0,-5-1 0 0,4-1-3 16,-2 1 1-16,1 0-2 0,0-3 0 0,1 2 0 15,1 0-4-15,-1-3 5 0,-1 4-4 0,0-3 5 16,0 0-1-16,1-2-1 0,1 2 1 0,0-3 2 15,-1 5-2-15,0-3 0 0,-3 1-1 0,2 0-2 16,3 0-1-16,-2 0 6 0,-2-1 2 0,1 3-3 0,2-1-2 16,-3 1 0-16,0-1-2 0,-1 2 2 0,3-1 2 15,-3 2-6-15,5-4 6 0,-5 2 0 16,2 1-3-16,-1-3 3 0,-2 2 0 0,5 0-2 0,-4-1 2 16,-1-1-2-16,4-2-1 0,-3-1 3 15,1 1 0-15,1-5 0 0,-4 1 0 0,4-2-11 0,-2 4 11 16,1-4-3-16,1 0 5 0,-4 3-1 0,3-3-1 15,-2 1 4-15,-1 0-2 0,0 2 2 0,0-1-2 16,4-3-1-16,-4 3 1 0,0 3-3 0,1-2 1 16,0 0 2-16,-3 0-2 0,3-2 1 0,-1 2-1 15,-3 1 0-15,3 0 1 0,-3 0-1 0,0-2-1 0,0 1 4 16,-2 2 7-16,1-4 0 0,0 4-4 0,1-2 3 16,-2-1 0-16,1-3 0 0,0 0-4 0,-3 0-1 15,1-1 3-15,1-3-2 0,-3 2-1 0,-3 0-1 16,3-1-2-16,-1 2 1 0,-4-2 0 0,-3-5-2 15,2 6-1-15,-3-3 1 0,-5 2 2 0,-3-2-3 16,3 3-1-16,-3 1-1 0,7 7 2 0,-2 0 1 16,-2 3-26-16,-2 0-62 0,4 4-83 0,-11 1-238 15,0 0-440-15,-3 4 195 0</inkml:trace>
  <inkml:trace contextRef="#ctx0" brushRef="#br0" timeOffset="86334.96">20419 12514 2 0,'0'0'134'0,"-10"1"-6"15,10-1-12-15,0 0-23 0,-5 0-2 0,5 0-5 0,0 0-8 16,0 0-6-16,0 0-6 0,0 0-2 15,0 0-2-15,0 0 1 0,0 0-7 0,0 0 4 16,0 0-13-16,-9-2 2 0,5 0-1 0,4 2-9 0,-14-1-6 16,10 0-1-16,-5-2 6 0,5 2 1 0,4 1 0 15,-7-1 3-15,0 1 4 0,7 0-1 0,-5-3 2 16,5 3-5-16,-7-2-1 0,7 2-15 0,0 0 5 16,-6-1 0-16,6 1-9 0,-6-2 1 0,6 2 0 15,0 0-6-15,0 0-2 0,0 0 0 0,0 0 2 16,-9 2-6-16,9-2 1 0,0 0 0 0,0 0-4 15,0 0 4-15,0 0-4 0,0 0 2 0,0 0-3 0,-5 1-7 16,5-1 4-16,0 0 5 0,0 0 1 0,0 0 10 16,0 0 3-16,0 0 3 0,0 0 2 0,0 0 4 15,0 0 2-15,0 0-4 0,0 0-3 0,0 0-1 16,0 0-2-16,0 0 0 0,0 0-3 0,0 0-7 16,0 0 2-16,0 0-4 0,0 0 3 0,0 0-3 15,0 0-1-15,0 0-1 0,0 0 0 0,0 0-3 16,0 0 1-16,0 0-4 0,0 0 3 0,0 0 0 15,0 0-2-15,0 0-2 0,0 0 0 0,0 0 1 0,0 0-1 16,0 0-1-16,0 0-1 0,0 0 0 16,0 0-2-16,0 0 3 0,0 0-1 0,0 0 2 0,0 0-7 15,0 0 5-15,0 0-4 0,0 0 0 0,0 0 5 16,0 0-4-16,0 0 1 0,0 0 2 0,0 0 2 16,0 0 0-16,0 0-1 0,0 0-4 0,0 0 4 15,-8-3-1-15,8 3-1 0,-10 2 3 0,10-2-1 16,-10 1-1-16,5-1 1 0,5 0-2 0,-8 0 1 15,8 0-1-15,0 0-1 0,-9 0 2 0,9 0-2 16,-5 2 3-16,5-2-1 0,0 0 1 0,0 0-2 0,0 0 1 16,0 0-1-16,-8 0 1 0,8 0-2 0,0 0 0 15,0 0 2-15,0 0 0 0,0 0 1 0,-6-3-2 16,6 3-1-16,-4-4-9 0,4 4 11 0,0 0 1 16,0 0 0-16,0 0-2 0,-6-1 1 0,6 1 1 15,0 0-2-15,0 0 0 0,0 0 2 0,0 0-2 16,0 0 3-16,0 0-1 0,0 0-1 0,0 0-1 15,0 0-1-15,0 0-3 0,0 0 4 0,0 0 0 16,0 0-5-16,0 0 4 0,0 0 4 0,14 6-1 16,-14-6 0-16,6 2 0 0,-2 1 0 0,-4-3 1 15,9 1 1-15,-3 0-4 0,0 1-1 0,4-1 2 0,1 0 0 16,-1 0 0-16,2 2-1 0,1-1 2 0,0 0-3 16,1 1 0-16,-2-1 4 0,9 1-4 0,-6-1 1 15,-1 0 0-15,3 1 1 0,2-1-1 0,-5 0 1 16,-1 1-4-16,-2 0 1 0,3-2-2 0,-2 2 4 15,-2-2-2-15,-2 1 0 0,-1-2 2 0,5 2-3 16,-7-1 3-16,5 0 0 0,-2 0-2 0,-2 1 2 16,2-2-1-16,2 2 1 0,-2-1 1 0,2 0-4 0,4 0 4 15,-2-1-3-15,2 2 3 0,-3-1-1 16,3 1-2-16,4 1 2 0,-5-1-1 0,6 1 1 16,-5 0 1-16,0-1-3 0,-1 0 3 0,1-1-4 0,-1 0 6 15,-2 2-3-15,1-3 0 0,-2 1-9 16,-1 0 7-16,-1-1 4 0,-2 2-1 0,5-2 0 15,-3 0-5-15,0 0 4 0,0 0 1 0,2 0-1 0,0 0-5 16,-2 0 6-16,-2 0-2 0,2-2 0 0,-1 1 1 16,0 1 2-16,-1-1-2 0,3 1 1 0,-4-1 1 15,-5 1-2-15,13 0-3 0,-2-2 3 0,-3 2-2 16,1 0 4-16,4 0 1 0,-7 0-3 0,6-1 0 0,-1 1 0 16,-2 0 1-16,3-1 0 0,0 1 1 15,0 0-3-15,0 0 3 0,0-1-5 0,0 1 1 16,0-1 2-16,0 0 0 0,0 1 2 0,2-1 1 0,-3 1-6 15,1 0 5-15,-1 0-4 0,-1 0 6 0,4-2 0 16,-1 2-6-16,-3-1-3 0,2 0 4 0,-2-1 3 16,-1 2 0-16,0-1 0 0,-1 1-3 0,2-1 2 15,1 1-1-15,0-1 1 0,0 1-1 0,-2-2 0 16,1 2 2-16,2 2-6 0,-1-4 5 0,-2 2 2 16,3 0-3-16,-1 0 0 0,1-1 3 0,-1 1-5 15,2 0 2-15,0 0 1 0,-3 0-2 0,-1-1 0 16,5 0 3-16,-4 1-2 0,1 0 0 0,0 0-2 0,-3 0 2 15,2 0 0-15,1 1 2 0,-2-1-4 16,-1 0 2-16,5 1-1 0,-2 0 1 0,-2 1 2 0,3-2-4 16,-1-2 1-16,-2 4 0 0,1-1 3 0,2 0-4 15,-3-1 4-15,0 0-2 0,-3 0 3 0,6 0-2 16,-3 1 1-16,0-2-2 0,-3 2 2 0,2-1-1 16,0-1 1-16,-1 0-4 0,-1 1 5 0,3 0 0 15,1-3 0-15,-2 2-1 0,2 0 0 0,2 0-1 16,-2-2 1-16,2 2-1 0,-1 1 1 0,2-3 1 15,-2 0-4-15,-2 2 3 0,7 0-2 0,-5-3 1 0,3 3-1 16,0-1 2-16,-1 0-4 0,2-1 2 0,-2 1-3 16,6 1-1-16,-6 0-4 0,-1 0-3 15,2 1-4-15,-1 0-2 0,0-2 5 0,0 2-3 0,1 0 1 16,0 0 5-16,0 0-2 0,-1 0-1 0,-1-1 4 16,2 2 2-16,-4-1-4 0,-2 0 2 0,1 0 6 15,-2-1 0-15,1 1-5 0,1 0 1 0,-3 0 3 16,2-2-3-16,-2 2 3 0,1 0 2 0,2 0-1 15,2-2-1-15,0 0 0 0,1 2 1 0,-2-3 0 16,4 3-3-16,4 0 3 0,3 0 2 0,-2-1-2 16,3 0 1-16,5 1 0 0,1 0-3 0,1 0 3 0,-1 1 0 15,0-1-2-15,-6 1 5 0,-3 2-2 0,4-2-1 16,0 0 0-16,-5-1 1 0,2 0-1 0,2 2 1 16,-1-4-1-16,-1 0-1 0,0 1-4 0,1-1 5 15,-2 2-1-15,3 0 4 0,-3-1-1 0,0 0-1 16,0-2 1-16,-1 3 0 0,3-2-6 0,-4 1 6 15,2-1 2-15,-2-1-6 0,0 1 6 0,2-1-1 16,-1-1 1-16,1 2-6 0,0-1 3 0,-2 0 0 0,-3 2 3 16,5 0-4-16,0-1 1 0,2 0 1 0,-2-1-3 15,0-2 2-15,4 2-1 0,-5-1 4 16,5 4-3-16,0-4 2 0,-1 0-2 0,0 2-2 0,-3 0 0 16,0 0 4-16,-3-1-2 0,2 3 0 0,-5-2-3 15,2-2 6-15,-3 3-3 0,-2-1 2 0,0 2 0 16,-1-3-2-16,2 3 1 0,0-2-3 0,-1 2-1 15,3 0-3-15,-4 0 6 0,3-3 0 0,-2 2 0 16,2 2-1-16,3-1-6 0,-1 0 7 0,-2 0 0 16,4 0 2-16,3 1-10 0,0 1 9 0,4-2 0 15,-2 2-1-15,-2 1-2 0,2-3 3 0,-1 2 0 0,-1 0 3 16,1 1-5-16,-4-2 0 0,1 0 4 0,-2-1-1 16,-2 0 0-16,3 0 0 0,-2 3-3 0,-1-3 3 15,1 0-2-15,0 0 1 0,-1 0-2 0,1 2 3 16,-1-2-4-16,-1 0 4 0,0 0 0 0,-2 0-3 15,3 2 2-15,-2-2 3 0,-1 0-1 0,1 0-3 16,4 0 0-16,-4 0 0 0,2 1 0 0,1-2-2 16,-1 1 2-16,1 0 0 0,4 0 0 0,0-2 2 15,1 2-2-15,-1 0 3 0,1-2-2 0,-2 4-1 0,-3-4-5 16,1 4 4-16,-1-2 0 0,-1 0-3 16,-3 2 6-16,4-1-2 0,-2 0-1 0,-1 1 1 0,3 0 1 15,-2 1-9-15,1-3 10 0,-3 1-6 16,-1-1 7-16,2 3 1 0,-3-3-4 0,0 1 3 0,0-1-5 15,3 0 0-15,-1 1 1 0,-1 1 1 0,1-4-1 16,2 2 4-16,0 2-5 0,1-2 5 0,1 0-6 16,-1 0 5-16,2 0-3 0,-2 0 1 0,-4-2 0 15,3 2 1-15,-5 0-1 0,1 2 0 0,-3-2-1 16,3 0 4-16,-8 0-5 0,11 0 2 0,-4 1 0 0,-1-1 1 16,3 2 1-16,-1-2-2 0,1 2 0 15,2-1 0-15,-1 1 1 0,1-2 0 0,1 2-3 16,-3-2 4-16,4 3-3 0,-3-2 5 0,3-1-5 0,-3 0 1 15,4 1 4-15,-2 3-3 0,-1-4 1 0,1 0 1 16,-2 1-1-16,-2 1-3 0,-1-2 1 0,0 3-1 16,-2-3 2-16,2 0-2 0,-7 0 4 0,9 0-4 15,-9 0 2-15,9 0-3 0,-3 0 1 0,-6 0-5 16,11 0 6-16,-5 0 2 0,1 0-2 0,-1 1 1 16,-6-1-1-16,12 1-1 0,-6 1 2 0,-1-2 0 15,3 1-1-15,-2-1 0 0,1 1 1 0,0 2-1 16,2-2 1-16,-1 1-2 0,-2 0 2 0,3-1-2 0,-2 2-1 15,-1 0 1-15,-1-2 0 0,0 0 2 16,0 0-2-16,1 1 0 0,-6-2 2 0,6 0 1 0,-6 0 1 16,10 2 0-16,-10-2-1 0,8-2 2 0,-3-1-5 15,0 1 4-15,3-2-2 0,-3 1 2 0,0-1 1 16,1 0-4-16,1-1 9 0,-2 1-3 0,4 2-1 16,-4-3 2-16,1 3-2 0,3-3 2 0,-1 3-3 0,-2-1-1 15,1 1 5-15,2-1-7 0,-2 2 3 16,2 0 0-16,0-2 0 0,1 3-2 0,-5 0 0 15,2 0-5-15,-7 0 3 0,9-1 2 0,-5 0 1 0,-4 1-2 16,7 0 1-16,-7 0-1 0,0 0 3 0,8-2 0 16,-8 2-2-16,0 0 2 0,0 0-2 0,4-2-2 15,-4 2 2-15,0 0 0 0,0 0 0 0,0 0 0 16,6 4-1-16,-6-4 0 0,4 2 1 0,-4-2-3 16,4 0 1-16,-4 0 1 0,6 3 0 0,-6-3 0 15,3 2 0-15,-3-2-1 0,0 0 0 0,0 0 0 16,0 0 1-16,0 0 2 0,0 0-2 0,0 0-1 0,5 2 0 15,-5-2 0-15,0 0 0 0,0 0-2 16,0 0 1-16,0 0-1 0,0 0 0 0,0 0 0 16,0 0 4-16,0 0 1 0,0 0-4 0,0 0 3 0,0 0-1 15,0 0 0-15,0 0 3 0,0 0-6 0,0 0 3 16,2 3-6-16,-2-3 8 0,0 0-1 0,0 0-5 16,0 0 7-16,0 0-2 0,0 0-4 0,0 0 6 15,0 0 0-15,0 0-4 0,0 0 3 0,0 0 0 16,0 0-3-16,0 0 1 0,0 0-2 0,0 0 1 15,0 0 3-15,0 0-6 0,0 0-2 0,0 0 6 16,0 0-7-16,0 0 7 0,0 0-3 0,0 0-1 0,0 0 3 16,0 0 2-16,0 0-2 0,0 0 1 0,0 0-3 15,0 0 0-15,0 0-3 0,0 0 8 0,0 0-4 16,0 0 4-16,0 0-2 0,0 0-1 0,0 0 0 16,0 0 0-16,0 0-1 0,0 0 1 0,0 0 1 15,0 0-3-15,0 0 0 0,0 0 4 0,0 0-3 16,0 0 1-16,0 0 0 0,0 0 2 0,-12 2-1 15,12-2-1-15,-8 3 0 0,8-3-2 0,0 0 4 16,-5 2-3-16,5-2 2 0,-4 0 1 0,4 0-3 16,0 0 0-16,-5 3 1 0,5-3-4 0,-5 0 5 15,5 0-1-15,-8 1 0 0,8-1 1 0,-9 1 0 0,4 1 1 16,1 0-3-16,4-2 1 0,-10 3 2 16,1-3-2-16,4 3 3 0,-3-3-2 0,-1 1 1 0,0 0-5 15,0 2 4-15,-1-3-1 0,1 0-2 0,-1 1 2 16,-2-1-1-16,-1 0 2 0,4 1-2 0,-3-1 3 15,2 0-1-15,2 0-2 0,-4 2 1 0,1-2 0 16,2 1-1-16,-1 0 1 0,4 0-1 0,-1 1 1 16,-2-2 0-16,-1 1 0 0,1 2 1 0,0 0 0 15,0-1-2-15,-1 1 3 0,2-1-4 0,-1 1 1 16,-3-1 3-16,3-1-1 0,1 3-2 0,-3-3 0 16,3 0 3-16,-2 2-2 0,1-3-4 0,-3 1 6 0,2 1-1 15,1-2 0-15,0 0-1 0,0 0 1 16,-2 0 1-16,3 0 1 0,-2 0-2 0,2 0 0 0,-1 0-1 15,1 0 1-15,8 0 1 0,-14 0-2 0,8 0-1 16,-2 0 3-16,8 0-2 0,-16 2-2 0,2-2 0 16,3 1 2-16,4 0-4 0,-2-1 6 0,0 1-1 15,-3-1 0-15,4 2 0 0,-4 0-1 0,-1-2 1 16,0-2 0-16,-1 2-2 0,-5 0 2 0,6 0 2 0,-2 0-3 16,-3 0 0-16,0 2 1 0,4-1 1 15,0-1-4-15,3 1 5 0,-2-1-1 0,3 1-3 16,0 1 0-16,1-2 0 0,0 0 3 0,2 1-2 0,0 0 1 15,0-1-3-15,1 1 1 0,1 1 1 0,-2-1-1 16,7-1-1-16,-11 2 3 0,6-2-1 0,-2 2 2 16,2-1 0-16,-4-1-2 0,4 1-2 0,-5-1-1 15,-3 0 4-15,2 2 1 0,-2-2-2 0,1 0 1 16,1 1-4-16,-2 0 4 0,0-1 0 0,-5 0-1 16,8 0-1-16,-3-1 0 0,1 0 3 0,0 1-3 15,-2 0 1-15,4-2 1 0,2 2-1 0,-2-1 2 16,2 1-1-16,-1-1-2 0,3 1 1 0,-3-2 0 0,1 2 0 15,1 0 0-15,0-1 0 0,-3 0 0 0,2 2 0 16,8-1 2-16,-14-1-8 0,7 0 8 0,-2-1-5 16,-2 1 4-16,0 0-4 0,1 0 5 0,1 1-1 15,-4-2-2-15,1 4 1 0,0-2-1 0,-2-2 3 16,1 2-2-16,-1-1 3 0,1 1-4 0,-3-1 2 16,4 0 0-16,-2-1 0 0,-3 2-2 0,3 0-1 0,3 0 2 15,0 0 3-15,0 0-1 0,1-2-2 16,-1 4 0-16,0 0-3 0,1-1 5 0,-2-1-7 15,1 0 3-15,-1 0 5 0,0 0-4 0,1-1-1 0,-3 1 1 16,0-4 0-16,-3 3-3 0,-2 2 4 0,0-3-6 16,3 2 6-16,-2-3 0 0,5 3 2 0,-6 0-2 15,6 0 0-15,-6-2 1 0,5 2-1 0,-4-1 0 16,5 2-2-16,-1-1 4 0,-3-1 0 0,0 2-1 16,-1 1-1-16,4-2 0 0,1 2 1 0,-1-1 0 15,1 0 1-15,-1-1 0 0,0 0-3 0,-4 0 0 16,5 1 0-16,-6-2 0 0,6 0-3 0,-5 0 0 15,4 1 2-15,-1-2-4 0,2 2 5 0,-1-2-5 16,1 1 5-16,-1 1-2 0,2 0 1 0,-2 0 1 16,3-2-2-16,-2 2 1 0,1-1-1 0,0 1 2 0,-2-1 0 15,3 0-1-15,-6 1-2 0,3 0 5 0,-4-2-1 16,4 0-2-16,-4 2 0 0,0-1 3 0,0 0-1 16,0 0-3-16,1-2 0 0,0 1 2 0,-1 2-5 15,5-3 4-15,-6 1 3 0,5-1-2 0,-3 0 2 16,4 2-4-16,1 1 3 0,-1 0 1 0,-1-2-3 15,3 2 0-15,-3 0-2 0,1-1-2 0,-1 1 8 16,2 0-11-16,-1 1 10 0,-1-1-1 0,0 2 0 0,-5-4-1 16,3 2-3-16,-4 0 1 0,1 0 0 15,2-1 0-15,0 0 1 0,1 0 1 0,-4-1 0 16,2 1 1-16,1-1 1 0,0 0 2 0,0 0-5 0,-1-1 3 16,0 1-4-16,0-3 2 0,-1 4 0 0,6 0-1 15,-2 0 3-15,-2-1-2 0,2 0-2 0,3 0 3 16,-1-1-3-16,-2 0 5 0,1 1-1 0,3 1 0 15,-1 0-2-15,0 1-1 0,0-3 2 0,2 2-3 0,-3 0 2 16,3 1 1-16,-4-2 0 0,1-2 1 16,-1 4-2-16,1-1 4 0,0 1-4 0,-2-1 2 15,1-1-1-15,-3 2-5 0,-2-2 3 0,3-1 3 0,-1 3-6 16,4 0 3-16,0 0 2 0,2-1-1 16,-2 0 1-16,-2-2-6 0,3 2 7 0,-2 1-4 0,4-1 1 15,-2 1 1-15,1 0-2 0,0-2 3 0,-1 2-1 16,2 0 3-16,0 0-1 0,-3 0 0 0,1 0-1 15,1 0 0-15,-1 0 0 0,1 2 0 0,-1-2 1 16,0 0-6-16,0-2 8 0,-3 2-5 0,-1 2-1 16,-3-4-1-16,5 4 6 0,-4-4-3 0,2 4-1 15,2-4 2-15,1 2 2 0,-1 0-4 0,1 0 3 0,-2 0-5 16,2 0 6-16,0 0-4 0,2 0-1 16,-1 0 3-16,-6 0 0 0,5 3 2 0,-2-3-3 0,-2 1-4 15,3 3 10-15,4-3-4 0,-4 2-2 0,0-3 3 16,0 2 0-16,-3 4-2 0,-2-1 2 0,3-4-1 15,-2 3 0-15,-4 0-7 0,9 1 7 0,-5-3-2 16,3 2 0-16,-3-3-1 0,0 1 5 0,6 2-5 16,0-3 4-16,-1 1-2 0,4-2 3 0,-1 3-3 15,-3-3 0-15,4 1-1 0,0 2 1 0,-2-2-1 16,3 0 2-16,-1-1-1 0,0 3 0 0,3-1-2 0,-7-1 4 16,4 4 0-16,-5-3 0 0,3 2 0 15,-1 1 0-15,-1-1-4 0,2 2 2 0,-2-3 1 16,0 0-2-16,1 3 1 0,-1-1 0 0,0 0-2 0,2-3 2 15,1 2 1-15,1 0-1 0,1-2 0 0,0 1 2 16,0-1-4-16,2 0 4 0,0-1-2 0,-1 2 1 16,2-1 0-16,0-2-1 0,-3 2 0 0,-1-2 0 15,0 0-3-15,4 0 3 0,-4 2 3 0,9-2-2 16,-16 0-1-16,9 3-6 0,-2-3 6 0,2 2 3 16,0-1-6-16,0 0-3 0,-2 2 6 0,2-1 0 15,1-2 3-15,-1 3-3 0,4-3 0 0,-4 2 3 16,4 1 0-16,3-3-4 0,-9 3 0 0,3-2 2 0,0 3-1 15,2-3-8-15,4-1 9 0,-10 0 0 16,6 0-6-16,-1 3 8 0,5-3-10 0,-10 1 8 0,2 2-3 16,3-1 6-16,0 1-6 0,0 0 5 0,-2 1 0 15,0-3-8-15,0 1 4 0,2 3 3 0,-3 0 1 16,1-1-2-16,-1-1 1 0,1 1-1 0,0-1-1 16,-4 0-2-16,0 2 2 0,0-1-12 0,1 0 0 0,1-2-1 15,1 1 1-15,2 0 3 0,-3-2 2 16,1 0-1-16,3 2-2 0,-1-3 1 0,-1 0 6 15,7 0 1-15,0 0 1 0,-11 0-5 0,11 0 5 0,-8-3-3 16,8 3 2-16,-8-1 1 0,2 0-3 0,2-2 1 16,4 3 2-16,-9-3-1 0,4 1-2 0,0 1 1 15,-1-2 4-15,-1 3-2 0,2-2-1 0,0 1 2 16,-3-1-3-16,2 0 2 0,6 2 0 0,-9-2 0 16,3 2 1-16,0-3-3 0,6 3 4 0,-6-2-1 15,6 2 0-15,-9-3-3 0,7 1 1 0,2 2 1 16,-7 0-2-16,7 0 6 0,-5-2-6 0,5 2 0 15,-5-1 1-15,5 1 8 0,0 0-10 0,0 0 5 16,0 0 0-16,0 0-2 0,-8-3 1 0,8 3 3 16,0 0 0-16,0 0 0 0,0 0-2 0,0 0 0 0,0 0 0 15,0 0 0-15,6-8-4 0,-6 8 6 0,0 0-4 16,7-1-3-16,-7 1 6 0,0 0-2 0,0 0 1 16,0 0-1-16,3-3 3 0,-3 3-5 0,0 0-1 15,0 0-1-15,0 0 4 0,0 0 3 0,0 0-3 16,0 0-2-16,0 0 2 0,0 0 2 0,0 0 1 15,0 0-5-15,13 3 4 0,-13-3-8 0,3 3 7 16,-3-3-2-16,7 2-1 0,-2 1 1 0,1-3 4 16,-6 0-3-16,9 0-2 0,-5 1 1 0,4-1 4 0,-1 0 0 15,-2 1-1-15,3-1-1 0,-8 0 3 16,13-2-4-16,-8-1-1 0,0 1 1 0,-1-1 0 0,0 1 3 16,-4 2 0-16,5-3-4 0,-3 1 3 0,-2 2-3 15,3-5 1-15,-2 1 1 0,-1 4-2 16,-1-5-3-16,1 5 5 0,-6-3 0 0,6 3-2 0,-7-1-2 15,7 1 2-15,0 0-1 0,-2-5 0 0,2 5 3 16,0 0-1-16,0 0-2 0,0 0 2 0,-4-1 0 16,4 1 3-16,0 0-3 0,0 0-3 0,0 0-1 15,0 0 1-15,0 0 2 0,0 0 1 0,0 0-3 16,0 0 0-16,0 0 4 0,0 0-1 0,0 0 2 0,16 10-2 16,-9-10 0-16,-1 2 3 0,4 1-3 0,-1-2-3 15,2 2 2-15,-2 2 0 0,2-3 0 0,-1-1 0 16,1 0 2-16,0 2 1 0,0-2-4 0,-2 3-1 15,4-1 1-15,-4-2 5 0,1 2-1 0,3-1-3 16,0-1-3-16,-2 1 2 0,1 0 2 0,1-1 1 16,1 1 1-16,2 1-4 0,2-3 3 0,-4 1 1 15,0 0-2-15,5 1 0 0,-1-1 1 0,0 0 1 0,0 0 1 16,-4 1-3-16,-1-2 0 0,6 2-2 16,-6-1-1-16,4 1 5 0,-6-1-5 0,3 1 4 15,-1-1-2-15,-1 0 0 0,-1 2-1 0,0-2-1 16,3 2 3-16,-3-3 1 0,-4 1 1 0,5 1-4 0,-2-2 2 15,3 2 2-15,-3-1-2 0,0 1 0 0,4 2 2 16,-1-4 0-16,-1 2-3 0,-1-1-5 0,1 1 7 16,-1-2-1-16,2 1-1 0,0 0 2 0,-1 0 1 15,0 1-1-15,1-1 2 0,-2 0 0 0,1-1-3 16,0 3-1-16,0-1-2 0,-2-2 3 0,4 0-3 16,-2 2 3-16,-1-1 3 0,2-1-5 0,1 1 1 15,-1-1 0-15,-1 0-5 0,1-1 5 0,-1 1-2 16,2-3 2-16,-2 3 2 0,-1-2 1 0,3 0-4 15,-2 0 4-15,0-1-2 0,1 2 1 0,-2 0 2 0,1 0-5 16,-3-1 1-16,5 1-2 0,-4-1 2 0,3 2-2 16,0 0 5-16,-3 0-4 0,4 0 0 0,-1-2 0 15,-1 2 3-15,0 0-3 0,0 0 3 0,0 2 1 16,0-2-4-16,-2 0 2 0,2 0-2 0,-1 0 3 16,-2 0-4-16,3 0 0 0,-2-2 4 0,0 0-4 15,3 1 2-15,-3-3-3 0,4 4 3 0,-2-2 4 16,-2 1-2-16,5-2 1 0,-3 1-4 0,3-2-1 15,1 2 4-15,-3 0 1 0,5-2-1 0,0 4-3 16,-5-2 0-16,4 0 1 0,3 1 1 0,-7-2-4 16,-3 2 4-16,0-2-1 0,2 3 4 0,-3-2 0 0,0-1-1 15,-3 1-2-15,3 2-1 0,0-2 4 0,-1-1-2 16,-1 1-1-16,-2-1 0 0,3 3 2 0,4-4-6 16,-3 0 5-16,1 2 3 0,1 0-2 0,2-3-6 15,6 1 4-15,-5 0-2 0,0 0 3 0,4 2 4 16,-4-3-6-16,3 0-1 0,-3 3 3 0,3-1-1 15,-3-1-1-15,0 2 1 0,0-1-1 0,-1 3 0 16,-3-3 1-16,1 1-4 0,1 2 5 0,-1 0-6 0,-2 0 1 16,0-3 4-16,0 3 3 0,3 0-2 0,-1 0-1 15,3-1 1-15,-4 1-3 0,3 0 1 0,1 1 3 16,-2-2-2-16,6 2 1 0,-2-1-5 0,3 0 8 16,4 0-2-16,-3-1 0 0,9 1-6 0,-9-1 4 15,7 1-1-15,-4 0 4 0,-1-2-4 0,0 2 3 16,1 0-1-16,-3 0-3 0,1 2 2 0,0-1-3 15,-3 0 2-15,-5-1 2 0,1 1 0 0,0 1 1 0,-1-2 1 16,-2 0-4-16,2 0-1 0,0 2 3 16,1-2-2-16,-1 0 1 0,1 3 3 0,-1-3 0 15,1 0 2-15,-2 0 0 0,6 0-1 0,-2 2 4 0,4-2 3 16,-7 0-2-16,2 0 2 0,-1-2-2 0,4 2 1 16,1 0-1-16,-6 0-1 0,6-3 1 0,-6 3-4 15,6 0-1-15,-3 0 4 0,1 0-4 0,-4 0 2 16,1 0-2-16,4 3-3 0,0-3 3 0,-5 3-2 15,5-2 5-15,-3 2-2 0,2-1 1 0,-1 1-3 16,2-2 5-16,0 2-1 0,0 1 3 0,0-3-1 16,-1 2 7-16,2-2-4 0,-2 0 8 0,0-1-1 0,1 0 1 15,1 0-2-15,-1 0 0 0,0 0 0 16,0 0-1-16,0 0-4 0,-2 0-2 0,-2 0 1 16,4 0-2-16,0 0-1 0,-2-1-3 0,0 0 3 0,3 1-3 15,-2 0-1-15,-2 0 2 0,-2 0-2 16,-1 1 0-16,1-1-2 0,-1 1 0 0,2-1 1 0,-1 0 1 15,0 0-1-15,-1 3-3 0,1-3 1 0,-3 1-1 16,-2-1-2-16,1 3 4 0,1-3-2 0,-1 1 0 16,2 2 1-16,1 1-4 0,0-4 2 0,-2 0-1 15,0 2 0-15,2 0 4 0,-2-1-1 0,3-1-1 16,-2 1 1-16,2-1-1 0,0 1 1 0,-2 1-2 0,2-2 5 16,-1 0-5-16,0 0-4 0,1 1 6 15,2-1-1-15,3 2 2 0,-5-2-4 0,-3 0 1 16,3 2 0-16,0-2 0 0,0 0-3 0,-1 0 6 0,1 0-1 15,-1 0 0-15,0 0-1 0,0 0 0 0,2 0 1 16,-2 0 0-16,-1 0-1 0,4-2-8 0,-6 2 6 16,5 0 2-16,-5-2 1 0,-1 2-2 0,3-1-6 15,2 1 7-15,6-3-2 0,-2 2 4 0,2-2-2 16,-1 1 1-16,-4-4 1 0,5 5-4 0,-1-3 0 16,3 3 1-16,-5-2 2 0,2 2-5 0,1-3 6 15,-1 0-2-15,4-1 0 0,-2 2-3 0,0 1 2 16,-1-2 2-16,-3 1-2 0,3-2 1 0,-1 3-1 15,0 0-1-15,-4 1 1 0,-3-1 0 0,0 0-3 0,3 1 6 16,-4 2-3-16,-1-2 0 0,4 0 3 0,-8 1-5 16,4-1 0-16,3 2 1 0,-6-1 1 0,-1 1 0 15,2-1-3-15,-7 0 3 0,13-1 0 0,-6 1 0 16,-1 1 3-16,2-1-1 0,3 0-2 0,0 0-1 16,1 0 2-16,-1 0-2 0,0-1 0 0,3 1-1 0,-1-1 0 15,2 1 3-15,-3 0 0 0,2-1-2 16,-4-1 1-16,6 2-1 0,-4 0 2 0,0 0-1 15,-1 0 3-15,-4 0-1 0,-1 0-3 0,-6 0 3 0,10 0-4 16,-3-1 1-16,-7 1 0 0,6 0 0 0,-6 0 3 16,0 0-2-16,6-1-1 0,-6 1 1 0,0 0-1 15,8 1 3-15,-8-1-5 0,10 1 2 0,-5 1-1 16,3-2 3-16,1 1 0 0,1 0 0 0,-3 0-2 16,0 0-1-16,-2-1 2 0,4 1 0 0,-4 0 0 15,-1 1 0-15,-4-2 0 0,9 0-1 0,-9 0 4 16,5 1-5-16,-5-1-1 0,0 0 3 0,9 0-5 15,-9 0 5-15,0 0 1 0,0 0-6 0,4 1 5 0,-4-1 3 16,0 0-5-16,0 0 7 0,0 0 4 16,0 0 1-16,0 0-2 0,0 0 2 0,0 0 1 0,0 0-4 15,0 0 2-15,0 0-3 0,5-2 1 0,-5 2 2 16,0 0-9-16,7-2 6 0,-7 2 1 0,0 0-3 16,6-1 1-16,-6 1 0 0,0 0-2 0,5-1 0 15,-5 1-3-15,0 0 4 0,0 0 1 0,0 0-1 16,8-2-2-16,-8 2 4 0,0 0-4 0,0 0-3 15,0 0 0-15,0 0 1 0,0 0 3 0,0 0-1 16,0 0-2-16,0 0-1 0,0 0-2 0,0 0 4 0,0 0 0 16,0 0-3-16,0 0 5 0,0 0 0 15,0 0 0-15,0 0-2 0,0 0-2 0,0 0 1 0,0 0-2 16,0 0 2-16,9 2 1 0,-9-2 0 0,0 0 2 16,0 0-3-16,0 0-1 0,0 0 3 0,0 0-3 15,0 0 3-15,0 0 0 0,0 0 2 0,0 0-1 16,1-6-1-16,-1 6 0 0,0 0 2 0,0-4-5 15,0 4 2-15,0 0-1 0,0-5 0 0,0 5-5 16,0 0 3-16,1-3 1 0,-1 3 6 0,0-5-2 16,2 1 0-16,-2 4-5 0,2-7 1 0,0 6 1 15,-1-3-1-15,-1 4-1 0,1-8 2 0,2 5 4 0,-2-1 1 16,-1 4-3-16,2-6-2 0,0 2 1 0,-1-1-1 16,0 0 1-16,0 1 3 0,1-2-3 0,0 0 1 15,1 3-2-15,1-4-1 0,-3 1 0 0,3 2 0 16,0-2-2-16,1 0-2 0,-2 1 6 0,1-2 1 15,0 0-2-15,0 3 1 0,-1-1-2 0,-1-1 2 16,1 2-2-16,-1 1-1 0,0 0 1 0,-2 3-7 16,6-4 7-16,-6 4-2 0,0 0 1 0,0 0-2 0,0 0 2 15,0 0 2-15,0 10-3 0,-1-6 1 0,1 3 2 16,0 1 0-16,-2 0-3 0,0-2 0 16,4 2 1-16,-4 1 0 0,-1-1 2 0,1 3 0 0,1-1-2 15,-2-1 3-15,0 2-2 0,2-2 1 0,0-1-2 16,-3 1-1-16,1 1 0 0,1-3 3 0,2-2-12 15,-2 1 12-15,0-1 2 0,1-1 1 0,-2 1 1 16,2-1-1-16,1-4-4 0,-1 5 1 0,1-5 1 16,-2 5 1-16,2-5 2 0,-1 2-1 0,1-2-7 15,0 0 7-15,0 4 0 0,0-4 0 0,0 0 2 16,0 0-3-16,0 0-1 0,0 0 5 0,-2 4-1 16,2-4 4-16,0 0-1 0,0 0-2 0,0 0 0 0,0 0-3 15,0 0 5-15,0 0-2 0,0 0 4 0,0 0 2 16,0 0-7-16,0 0 4 0,0-13-1 0,0 13-6 15,-2-4 7-15,2 4-3 0,-1-8 0 0,0 3 0 16,-1 2-4-16,1-2 6 0,1 1-1 0,0 4-2 16,-1-7 0-16,1 2-1 0,0-1 1 0,1 1-5 15,0 2 3-15,1-2 0 0,-2 1 0 0,0 0-1 16,0 4 1-16,1-6-2 0,0 3 2 0,-1 3-1 16,0 0-2-16,2-4-2 0,-2 4 4 0,1-3-3 15,-1 3-1-15,0 0 3 0,0 0 0 0,2-3-2 0,-2 3-3 16,0 0-4-16,0 0 8 0,0 0-1 0,0 0 3 15,0 0 0-15,0 0-1 0,0 0-7 0,10 6 3 16,-7-2 2-16,-2-1 1 0,-1-3 0 0,3 4-4 16,-2 1 5-16,1-2-1 0,-1 1-2 0,0-1 2 15,2 2 3-15,-2-2-3 0,2-1 0 0,-2 3 1 16,0-1-1-16,-1-4 1 0,3 3 1 0,-3-3-1 16,1 3 2-16,-1-3-3 0,0 0 3 0,2 4-5 15,-2-4 4-15,0 0 1 0,0 0-3 0,0 0 1 16,0 0 1-16,0 0-2 0,0 0 2 0,0 0 1 15,0 0-5-15,0 0 5 0,0 0-1 0,0 0-3 0,-8-10 2 16,6 7 2-16,2 3-4 0,-1-6 1 16,1 6 1-16,-3-5-1 0,3 5-1 0,-1-3 4 0,1 3-5 15,-1-4 4-15,1 4-3 0,-1-5 1 0,1 5-6 16,0 0 6-16,-2-3 2 0,2 3-2 0,-2-5 0 16,2 5 1-16,-3-2 0 0,3 2-1 0,-3-3-2 15,3 3 2-15,-6-3 0 0,6 3-1 0,-2-3 1 16,2 3-2-16,-5-1-4 0,5 1 5 0,-6-3-6 15,6 3 7-15,-7 0 1 0,7 0-2 0,-10 0 1 0,3 0-1 16,1 1 2-16,-2 1-2 0,-1-2 1 0,3 0 4 16,-6 1-6-16,6-1 2 0,-3 2 1 0,0-2-3 15,-3 2 5-15,1 0-4 0,2-2-1 0,1 1 3 16,-6 0-3-16,3 0 1 0,-3 1 0 0,1-2 2 16,-2 0-7-16,-3 2 7 0,3-1-6 0,-5 1 2 15,4-2 3-15,-1 1-1 0,3 0 5 0,1 2-9 16,-6 1 8-16,2-3 0 0,3 2-5 0,2-1 3 15,-1-2 0-15,1 4-1 0,2 1-5 0,0-2 4 16,-2-1 4-16,2 0-2 0,0 1 3 0,0 0-1 0,1 0-2 16,0 0-3-16,-3-2-4 0,3 1 8 15,2 0-8-15,-1-1 2 0,-4 2 5 0,1-2 4 0,-2 2-1 16,4-3-2-16,-5 0-3 0,5 0 2 0,-6 0 0 16,3 2 1-16,2-2-2 0,-4 0-2 0,1 0 2 15,-4 0 1-15,-1-2 0 0,0 2 0 0,0 0-1 16,0-2 5-16,-2 1-2 0,0 0-2 0,-3 1-2 15,3-3-1-15,-2 3 4 0,2-3-1 0,-2 2 2 16,3-1-2-16,-2-1 1 0,5 0-3 0,-4 1 3 16,5-1-4-16,1 2-4 0,-2 0 2 0,-2-2 6 15,0 1-3-15,-1-1 5 0,1 0-3 0,-3 2 1 0,0 1-2 16,1-3-4-16,0 1 1 0,-2 1 3 0,-1 1 3 16,1 0-3-16,3 0 0 0,-1 0 1 0,2 0 0 15,-2 1 0-15,0 1-1 0,0-2 0 0,-2 2 1 16,-1 0 0-16,4 1-2 0,-1 0 3 0,1-2-2 15,1 0-3-15,0 1 0 0,2-1 0 0,1-1 6 16,-2 1-3-16,2-1 1 0,0 0 1 0,-6 0 0 16,8 0 1-16,-3 1 0 0,-2-2-1 0,3 4-2 0,-2-3 1 15,4 1-3-15,0-1 1 0,-4 1 1 16,4 2 1-16,-1-2-2 0,2 2-5 0,-3-1 2 16,-2 0 1-16,-2 0 5 0,-1 1 0 0,1-2 0 0,-1 2-7 15,1-3 6-15,1 2-1 0,-2 1 2 0,2-1 2 16,-2-2-2-16,-1 2-1 0,3-1 0 0,-1-1 0 15,1 0 2-15,0 2-4 0,-3 0 3 0,5-2-2 16,-3 0 2-16,1 0-2 0,2 3-1 0,0-3 2 16,5 1-1-16,-3 0 2 0,1 1-1 0,1-2-1 15,1 1-1-15,-2 1 3 0,4-1-1 0,-5-1 2 16,1-1-2-16,-1 1-2 0,4-2 3 0,-3 2-2 0,1-1-5 16,-5-1 0-16,3 1 1 0,1 1 6 0,-1 0-1 15,1-1 0-15,-1 1-7 0,0 1 7 16,1-1-2-16,-3 0 1 0,-5 3-1 0,6-3 2 0,-5 1-1 15,4 1 2-15,-4-2-2 0,1 1-1 0,2 0 3 16,-1 2-2-16,5-1 0 0,-1-2 2 0,1 0-1 16,-1 3 2-16,2-3-3 0,-2 0-1 0,2 0 4 15,-1 1-3-15,-1-1-3 0,1 1 2 0,-2-1 3 0,4 0-1 16,-8-2 0-16,6 2-1 0,-1-3 1 16,0 3-2-16,0-1-1 0,-1-3 1 0,-2 3 0 15,-1 0 2-15,0-2 0 0,0 1-2 0,0 2 0 16,-2-1 2-16,7 0 0 0,-2 1-1 0,2 0 2 15,-6-3-1-15,1 3 1 0,0 0-5 0,-2 0 3 16,0 0 3-16,2 0-3 0,-1 0 3 0,-3-2-2 0,1-1 2 16,1-1-1-16,-3-1-2 0,-5 0 1 0,7 1-1 15,-9-3 1-15,10 2-2 0,-2 1 1 0,-1-1-3 16,-4 1 2-16,7 0 1 0,-1 1 0 0,1 1-2 16,3 1 1-16,-1 1 0 0,-1-2-1 0,5 2 2 0,3 0-6 15,-10 2-1-15,7 1 8 0,0-3-3 16,-4 2 4-16,5-1-7 0,3 0 5 0,1-1-1 15,-2 1 2-15,-1 1 0 0,-1 0 1 0,-3-4-2 0,2-1 0 16,-2 2 0-16,1 0 0 0,-3-1 3 16,2-1-5-16,-5 1 5 0,3 0-2 0,-1-4 0 0,1 5-6 15,-2 0 7-15,-1-2-2 0,2-1 2 0,-1 2-1 16,2 1 0-16,1-2-2 0,3 3 1 0,0-1-2 16,-4-1 4-16,3 1 0 0,2 1 1 0,-5 0-1 15,0 0-4-15,4 0-4 0,0 0 4 0,1 0 2 16,1 0 1-16,-1-2 3 0,-2 1-4 0,4 1 2 15,-3-1 1-15,0-2-1 0,0 2 1 0,0 0-4 16,4-2 1-16,-2 2 0 0,2 1 2 0,1-1-1 16,1 1-1-16,1-3-1 0,-1 3 0 0,0 0 2 0,2 0-3 15,6 0 0-15,-16 0 1 0,9-2-3 0,-3 2 6 16,-2 0 1-16,1-1-4 0,-7 1-5 0,4 0 8 16,-4-2-2-16,3 4-1 0,-6-2 2 0,2-2 0 15,6 4-1-15,-1-2 1 0,4 0-3 0,-3 0 3 16,1 0 1-16,1 1-2 0,1 1-2 0,0-2 2 15,3 0 0-15,7 0 0 0,-11 0-1 0,6 0-3 16,5 0-2-16,-12 0 5 0,6 0 1 0,-1 3 1 0,7-3 2 16,-15-3-3-16,6 3 1 0,-1 0 0 15,-1 0-1-15,-1-2-1 0,-1 1 0 0,3-1 2 16,-2 2-1-16,1-2 2 0,0 1-1 0,0 1 2 0,1-1-2 16,0 1 0-16,0-1 1 0,-2 1-2 0,5 0-1 15,-3-2 0-15,-1 2 3 0,3-2 0 0,-1 2-2 16,1 0 2-16,1 0 0 0,7 0-5 0,-11 0 3 15,4 0-1-15,7 0 2 0,-16 0-6 0,4 0 9 16,7 0-5-16,5 0-3 0,-13 0 5 0,7 0-1 16,-1 0-1-16,7 0-1 0,-11 0 4 0,7 2-2 15,4-2 2-15,-8 0-1 0,8 0-2 0,0 0 2 0,-7 0-1 16,7 0 1-16,-5 3-2 0,5-3 2 0,-7 0-1 16,7 0-1-16,-5 2 0 0,-1 0 0 0,-1 1 0 15,1 2 1-15,-2-4 1 0,3 2 2 0,-1 0-10 16,-1 0 7-16,0-1 1 0,-1 0-1 0,0 1 2 15,2-2 0-15,0 0-1 0,-3 1-3 0,0-1 1 16,1 0 1-16,-1-2 0 0,3 1 0 0,1 1 0 16,5-1 2-16,-12-2 0 0,6 2-1 0,-2-2-6 0,8 2 6 15,-9-1-1-15,9 1 1 0,-8 0-3 0,8 0 2 16,0 0 0-16,-7 1 0 0,7-1 3 16,0 0-1-16,0 0-1 0,0 0-4 0,-8-1 8 0,8 1-4 15,0 0 2-15,0 0-3 0,0 0 3 0,0 0-5 16,0 0 3-16,0 0 2 0,0 0 0 0,0 0-3 15,0 0 0-15,-2-4 0 0,2 4-3 0,-3-3-1 16,3 3 5-16,0 0 0 0,-6-2-1 0,6 2-1 16,-4-2-1-16,4 2 2 0,0 0-2 0,0 0-2 15,0 0-2-15,0 0 4 0,0 0 2 0,0 0 0 16,0 0-3-16,-4 8-1 0,4-4 4 0,0-4-1 0,6 5 4 16,-4-3-1-16,0 3-5 0,2-4 4 15,-4-1-1-15,3 4 3 0,-1-1-2 0,2-1 0 16,-4-2 0-16,4 3-2 0,-3-1-1 0,-1-2 3 0,2 4-2 15,-2-4 2-15,3 5-3 0,-2-3-2 0,-1-2 2 16,4 3 3-16,-4-3-2 0,3 5 1 0,-3-2 0 16,1 0 0-16,-1 1-1 0,0-4-1 0,1 5 4 15,2-2-1-15,-3-3 2 0,1 4-2 0,-1-4 0 16,0 5 2-16,0-5-3 0,0 0 5 0,0 0-3 16,4 2 0-16,-4-2 2 0,0 0 2 0,0 0-1 15,0 0-1-15,5-12-1 0,-1 6-1 0,0 0-1 0,-3-2-4 16,-1 2 6-16,3-4-1 0,-3 2-1 15,1 1 2-15,-1-1-1 0,-1 2-2 0,1 0-2 16,0 0 4-16,1 1-5 0,-1 0 0 0,1 0 5 0,-1 5-2 16,0-5 1-16,0 5-3 0,0-4 2 0,0 4-2 15,0-5 1-15,0 5-1 0,0 0 1 0,0 0 1 16,0 0 0-16,0 0-4 0,0 0 5 0,0 0-4 16,0 0 1-16,0 0-1 0,-5 12 1 0,4-6 2 15,-3 0-1-15,3-1-1 0,-2 1 2 0,3 4-1 0,-2-3-1 16,-1 1 1-16,3 2-1 0,-4-1 2 15,4-2 0-15,-1 1 0 0,-2-1-2 0,2-1-2 0,1 0 5 16,0 0-2-16,-1 0 2 0,1-3 2 0,-3-1-5 16,3-2 3-16,0 10-1 0,3-8 4 15,-3-2-1-15,0 0-1 0,0 0 3 0,0 0-4 0,0 0 1 16,0 0 1-16,0 0-4 0,-3-17 2 0,3 8-3 16,-1-3-7-16,1 2-4 0,-4 0 0 0,4-2 2 15,-3 2 0-15,1-2-1 0,1 1 3 0,-2 5-1 16,2-1 5-16,1 2-3 0,-3-2 1 0,6 4 0 0,-3-1 3 15,-3-1-2-15,3 5 0 0,-1-6 0 16,1 6 1-16,0 0-1 0,0 0 1 0,0 0 1 16,0 0 1-16,0 0-1 0,0 0 1 0,0 17 0 0,-2-11 1 15,2 0-2-15,0 2 2 0,-2-3-1 0,2 3 0 16,0-1 2-16,2-2 0 0,-2 2 1 0,0-2 1 16,2 0-4-16,-2 2 2 0,0-4 1 0,0 2-1 15,0-1 1-15,0 0 2 0,0-4-1 0,1 5-2 16,-1-2-3-16,0-3 4 0,0 3 1 0,0-3 1 15,0 0-2-15,0 0-1 0,0 0 3 0,0 0-3 16,3 4 3-16,-3-4-2 0,0 0 1 0,0 0-6 0,0 0-2 16,0 0 1-16,0 0 2 0,0 0-4 0,10-2 2 15,-10 2-1-15,0 0 2 0,0 0 2 16,5-4-1-16,-5 4-1 0,0 0 2 0,0 0 0 0,5-1 0 16,-5 1-1-16,0 0 3 0,0 0 0 0,0 0-3 15,0 0 0-15,0 0 0 0,0 0 0 0,0 0 3 16,0 0-2-16,7 2-1 0,-7-2 4 0,0 0-3 15,4 5 4-15,1-2 0 0,-4-1-1 0,8 0-2 16,-4-1 6-16,4 3-5 0,4-1 1 0,0-2-2 16,1 2 4-16,4 0-1 0,2 2 1 0,-3-4 0 15,2 0-9-15,-8-1 6 0,5 0-1 0,-1 0 0 0,-1 3 4 16,-4-6 1-16,4 3-2 0,-5 0-1 0,-1 0 3 16,-3 0-3-16,4 0 0 0,-3 0 2 15,-1 0-2-15,3 0-1 0,-3-1 0 0,4 0 1 0,-2 1 0 16,0-3-1-16,1 3 1 0,3 0-5 0,1 3 5 15,-4-3 0-15,4 0-6 0,1 1 5 0,-1 0 3 16,0-1-3-16,0 0 1 0,-1 3 1 0,2-2 1 16,1 0-1-16,-1 2-1 0,2-2 0 0,-2 1 0 0,1 2 0 15,-2-4 1-15,1 2-2 0,0-2 2 16,-1 2-3-16,-1-1 3 0,0-1-2 0,-2 1 0 16,2-1 2-16,-4 1-3 0,0-1 4 0,1 2-3 15,-3-2 3-15,5 1-1 0,-5-1-3 0,3 2 1 0,-3-2 0 16,8 2 0-16,-3-2 0 0,-3 0 0 15,4 0 2-15,-1 3-2 0,1-2 3 0,2 0-3 0,0-1 1 16,3 3-1-16,-1-1 1 0,3-2 0 0,-3 2 1 16,-1 0 2-16,0-1-1 0,4 1-2 0,-5-2 2 15,2 3-3-15,-3-3 0 0,-1 0 1 0,-2 0-2 16,0 1 4-16,3-1-2 0,-5 0 0 0,0 1-1 16,-1-1-1-16,2 2 2 0,1-2 0 0,-2 1 1 0,2 1-2 15,1 0-1-15,2-2 4 0,0 3-2 0,2-2-2 16,1 0 4-16,0-1-2 0,3 1 0 0,0 1 0 15,1-1-3-15,1-1 4 0,-3 1-1 0,4 2-1 16,-5-3 0-16,3 0 5 0,-2 1-8 0,0 0 2 16,-2-1 4-16,-3 2-8 0,0-2 4 0,1 1 2 15,1 1-1-15,-5-2 3 0,4 0-2 0,-3 0-6 16,3 0 6-16,-2 2-4 0,2-2 6 0,6 1-1 16,-6 0 1-16,4-1-3 0,2 1 1 0,0 1 1 15,0-4-3-15,3 2 1 0,-3 2 1 0,4 0 1 16,0-2 0-16,-1 2 0 0,6-2-4 0,-9 3 5 15,4-2-1-15,5 1-2 0,-6 1 2 0,-3-2-10 16,0 2 12-16,-1-1-2 0,0 0 1 0,-5-1-2 0,6 0 0 16,-1 0 4-16,0 0-2 0,-5 0-5 0,1-2 2 15,-1 1 2-15,6 0 1 0,-4-1-1 0,4 1 0 16,0-1-1-16,-2-1 0 0,1 0-2 0,0 2 3 16,2 0-1-16,-1-2 2 0,1 0 2 0,1 2-2 0,0 2-1 15,-3 0-2-15,2-2 1 0,-1 0-1 16,-2 0 0-16,2 0-4 0,-1 0 4 0,-3 0 2 15,-3 0-6-15,2 0 9 0,0 0-5 0,-2 0 1 0,0 0 4 16,3 0-2-16,-2-2-2 0,6 2 1 16,-6-2-3-16,6 1 2 0,-2 0-1 0,2 0 1 0,-1 1 2 15,2-2 0-15,1 1-4 0,-1 0 0 0,3 0 4 16,0 1-2-16,0-2 0 0,8 2 1 0,-2-1-1 16,3-1-9-16,-4 2 7 0,-1 0 0 0,-9 0 0 15,3 0-1-15,0 0 3 0,-3-2-3 0,4 2-1 16,-4-3 5-16,2 1 2 0,-2 0-1 0,-1 2 2 15,2 0-2-15,-1-2-2 0,1 1 0 0,-1-1 3 16,1 0-3-16,1-2 0 0,2 1 2 0,0 2-2 16,0 0-4-16,6-3 7 0,1 4-2 0,1-4-6 0,0 1 5 15,0 1 3-15,0-1-5 0,2 3-4 0,-1-3 5 16,-2 1 2-16,1 2 1 0,-7 0-7 0,7-2 6 16,-2 2 1-16,-6 0-1 0,0 0 0 0,6 2-1 15,-8-2 1-15,-2-2-1 0,1 2 1 0,1 0 0 16,-2 0 1-16,1-1-1 0,0 0-3 0,-3 0 3 15,5-1 0-15,-3 1-1 0,2-3 0 0,2 2 0 16,-3-1 2-16,9-1-3 0,-9 3 2 0,9-1-2 0,-7 0 2 16,7-4 0-16,-5 5-1 0,0 0 1 15,-5-1 0-15,5 1-3 0,-3 1 1 0,-2 0 2 0,-4-1 0 16,5 1-2-16,-2 0 1 0,-3 0-3 0,-1-3 2 16,-3 3 0-16,3 0 0 0,-3 0 2 0,-1 0-2 15,-1 0 3-15,-2 0-3 0,3-1 3 0,-1 0-2 16,2-2 2-16,2 2-2 0,-1 0-5 0,3-1 6 15,-1 1 1-15,7-1-2 0,-3 0 0 0,-2 2-2 16,4 0 1-16,2 0 1 0,-2 0 1 0,-1 0-1 16,-5 0 0-16,6 1-1 0,-2-1 2 0,0-1 0 15,0 2-1-15,-4 0 0 0,-6-1 0 0,1 0 0 0,1-1-1 16,-3 0 0-16,1 2-1 0,1-2 2 0,0 1 0 16,-8 0-1-16,13 0 0 0,-8 0 0 0,3 0 1 15,-2 1-3-15,-6-1 3 0,12 1-1 0,-6 1 1 16,8 1 1-16,-2-1-1 0,1 3 1 0,5-2-3 15,-2 1 3-15,1 0 0 0,-3 0-2 0,0-2 2 16,-3 1-1-16,2-3 3 0,-1 2-1 0,0 0 0 16,-3-1-4-16,-1 1 2 0,2 0 2 0,-3-2-2 15,0 3 0-15,2-3 3 0,0 0-2 0,-1 0-3 16,-2 1 2-16,3-1 0 0,1 3 1 0,2-2-6 16,-3-1 6-16,2 1-6 0,1-1 6 0,-3 1-1 0,2-1 1 15,-2 0-1-15,2 0 2 0,-3 2-2 0,-3-2 0 16,1 2 2-16,0-4-2 0,-6 2-1 0,8 2 1 15,-8-2-1-15,0 0 0 0,7 0 2 0,-7 0-3 16,5 1-2-16,-5-1 6 0,0 0-1 0,4 2 2 16,-4-2-1-16,0 0 0 0,8 0 0 0,-8 0 1 15,6 0-3-15,-6 0-1 0,4 3-2 0,-4-3-34 16,0 0-56-16,0 0-102 0,0 0-216 0,0 0-443 0,-14-10 196 16</inkml:trace>
  <inkml:trace contextRef="#ctx0" brushRef="#br0" timeOffset="135156.52">26835 13251 116 0,'0'0'128'15,"0"0"-10"-15,0 0-5 0,0 0-13 0,9-4-5 16,-9 4-10-16,0 0-10 0,0 0 1 0,0 0-5 15,4-4-9-15,-4 4-1 0,0 0-4 0,0 0-8 16,1-4-2-16,4 2-10 0,-5 2 3 0,2-4 0 16,0 0 0-16,-2 4 5 0,0-4-3 0,0 4-2 0,0-4-6 15,0 4-2-15,0-5-2 0,0 0-3 16,-4-1 4-16,4 6 1 0,-5-5-1 0,4 1-3 0,-3 1 11 16,2-3-4-16,-1 1 1 0,-1 1 3 0,0 0 2 15,-1-1 4-15,1 0-7 0,-1 0-1 0,2 1-8 16,-1-1 2-16,1 2-3 0,-1 0 1 0,2 1-6 15,2 2-3-15,-5-5-2 0,3 1-2 0,2 4 0 16,-4-3-4-16,4 3 2 0,-6-2-4 0,6 2-3 16,-5-1-2-16,5 1 1 0,-10-1 1 0,10 1 0 15,-12 1-4-15,12-1 0 0,-9-1 2 0,9 1 0 16,-9 0-4-16,4 1 2 0,-2 0-1 0,3 1 2 16,-4-2-2-16,4 2 1 0,-2 3 0 0,1-3-2 15,0 2 1-15,-2-2 0 0,1 1-1 0,-1 3 1 0,2-3 1 16,0 1-4-16,2 1 1 0,1 1 4 0,-2-2-2 15,3-1-4-15,-3 2 0 0,3 2 4 0,-2 0-2 16,3-1 5-16,0 0-1 0,3 1-1 0,-2 1-1 16,3 1-4-16,-3 0 4 0,5-1-3 0,2 1 0 15,-3-1 5-15,3 2-6 0,-3 1 5 0,2-3-4 16,0 1 2-16,-3-1-3 0,4 4 2 0,-2-4-1 16,1 4 0-16,1-3 2 0,-4-1-1 0,0 1-2 15,0-1 6-15,0-1-4 0,-1 1 1 0,-1-2-1 0,-2-2 0 16,4 3-1-16,-4-3-2 0,1 1 4 0,-1-1-1 15,1-1-3-15,-1-3 2 0,0 5-4 0,0-1 5 16,0-4 1-16,-2 5-2 0,2-5 1 0,-4 3 1 16,2-1-3-16,2-2 2 0,-7 3-1 0,2-1 3 15,5-2-4-15,-8 3 4 0,8-3-2 0,-9 1-5 16,4 0 6-16,5-1 1 0,-9 0-1 0,3 0-2 16,6 0 2-16,-13-1 0 0,7 1 2 0,6 0-2 15,-16 0 3-15,10-1 0 0,-2 1-4 0,8 0 2 0,-9 0-1 16,9 0 1-16,-11 0-1 0,5 0-1 0,6 0 1 15,-11-3 1-15,11 3-1 0,-6 0-14 0,6 0-23 16,0 0-24-16,-8-1-45 0,8 1-54 0,5-6-187 16,-5 6-374-16,5-8 166 0</inkml:trace>
  <inkml:trace contextRef="#ctx0" brushRef="#br0" timeOffset="137691.53">27002 13469 70 0,'0'4'133'0,"0"-1"-13"16,0-3-7-16,4 5-9 0,-1-3-9 0,1-1-9 15,1 1-8-15,0 0-7 0,-5-2-12 0,13-2-3 16,-7 0-6-16,-1 1-7 0,0-1-5 0,-1 0 0 15,0-1-3-15,1-1-5 0,0-1-5 0,-3 2 2 16,0-2 6-16,2 2 2 0,-3-3 0 0,-1 3 4 16,0-1 0-16,0-4 0 0,0 6-4 0,0-4 8 15,0 0-4-15,0 1 1 0,0 1 0 0,0 4-5 0,0-8-4 16,-1 3 1-16,1 0-2 0,-3 0-2 0,3 0 0 16,0 5-3-16,-1-6-2 0,1 6-3 0,-2-6-2 15,2 6-2-15,0-4 1 0,-2 1-1 0,2 3 0 16,2-5-3-16,-2 5 2 0,0-3 0 0,2 0-2 15,-2 3-3-15,5-3-1 0,-5 3-1 0,9-2-1 16,1 1-3-16,-3 1 2 0,3 0-1 0,-5 0 4 0,5 1-4 16,-1-2 1-16,-1 2 1 0,1 0-3 15,-4-1-1-15,1 3 1 0,1-2-2 0,-2 2 2 16,-1-2-2-16,2 3 2 0,-1 0-1 0,0-2-4 0,-1 2 0 16,0-1 1-16,0 1 0 0,0 1 1 0,-2 0 1 15,-1 1-4-15,1 0 4 0,2-3-2 0,-3 5-4 16,1-4 6-16,2 1-1 0,-2 0-1 0,-1-1 2 15,2-1 1-15,-2 3-4 0,0-2 1 0,0 0 1 0,4 0-5 16,-3 0 2-16,-2 0-8 0,2-2 12 16,-2 1 1-16,0-3-6 0,3 7 3 0,-3-5 0 15,0-2 1-15,0 0-1 0,2 3 0 0,-2-3 6 0,0 3 4 16,0-3 9-16,0 0 9 0,0 0 11 0,4 2 8 16,-4-2 9-16,0 0 3 0,0 0-1 0,0 0-1 15,0 0 0-15,0-14 4 0,1 9-5 0,3-1-6 16,-2 0-4-16,5-4-8 0,-2 0-4 0,0 1-6 15,-1 0 3-15,1-4-8 0,1 1-1 0,1 2 2 16,2-1-1-16,-4 2-4 0,0 0-6 0,2 2-2 16,-6 0-2-16,5 2-12 0,-2 0-19 0,-1 2-19 0,-1 1-26 15,-2 2-24-15,7-4-34 0,-7 4-50 16,0 0-255-16,0 0-464 0,0 0 206 0</inkml:trace>
  <inkml:trace contextRef="#ctx0" brushRef="#br0" timeOffset="138464.32">27621 13143 118 0,'5'9'121'0,"-3"-5"-4"0,-2-1-11 0,0 2-10 0,-2 3-4 15,1-2-7-15,1 0-7 0,1 3 10 0,-1 2 4 16,0 0-5-16,-1-1-14 0,1-1 0 16,0 3-1-16,-1 0 1 0,1-2 1 0,0 2-5 0,0 0-7 15,-2-2-6-15,2 2-9 0,-1 0-3 0,1-2 0 16,0 0-2-16,-1-1-5 0,-1-2-7 0,1 1-3 16,0-1 1-16,1 0-3 0,-1 0-6 0,-1-1 2 15,1-2-2-15,1 0-4 0,-1 0-2 0,1-4 2 16,0 7 0-16,-3-5 4 0,3-2 2 0,0 4-4 15,0-4 4-15,0 0 4 0,0 0-2 0,-2 4-2 16,2-4-1-16,0 0-3 0,0 0-2 0,0 0-4 0,0 0 6 16,-5-12-6-16,3 8-2 0,0-1-1 0,-2 0-2 15,3-1 4-15,-3-1-5 0,0-2-3 0,0 1 5 16,-1-2-3-16,1-2 3 0,-1 2-3 0,1-2 0 16,2-5 1-16,-1 5-2 0,3-2-1 0,-1-1-1 15,1-2-2-15,1 5 3 0,-1 2 1 0,4 1 0 16,-3-1-2-16,3 1-2 0,-1 2 5 0,-1 2-5 15,2-2 3-15,1 1-2 0,2 3-1 0,-1-3 3 16,0 4-2-16,0-1 0 0,1 0 2 0,-1 1-1 16,0 0-2-16,0 2 3 0,-6 0-3 0,11-5 2 15,-5 3-1-15,-6 2-1 0,7 0 2 0,-2-1-2 0,-5 1 1 16,12 0 0-16,-12 0-3 0,8 0 3 0,-8 0-2 16,9 0-1-16,-6 1 3 0,-3-1-2 0,8 2 0 15,-2 3 0-15,-4-3 6 0,1 3-5 0,1-2-1 16,0 1 0-16,-2 1 0 0,1 0 2 0,1-1-2 15,-4 4 3-15,0-3-3 0,0 2 0 0,0 0 4 16,0 0-6-16,0 1 3 0,-1-1-1 0,-3-2 1 16,2 3 1-16,-2-2-2 0,1 1 4 0,-1-1 0 15,0 1 2-15,0-2-3 0,-2-1 0 0,1-1 0 0,1 4 0 16,-2-3 0-16,-1-1-15 0,-3 0-36 16,1 2-45-16,0-4-83 0,-2-1-164 0,-1-1-370 0,1 0 164 15</inkml:trace>
  <inkml:trace contextRef="#ctx0" brushRef="#br0" timeOffset="141248.29">28025 13346 136 0,'0'0'136'0,"0"0"-9"0,0 0-10 0,0 0-8 16,0 0-15-16,0 0 4 0,0 0-21 0,0 0-6 16,0 0-1-16,0 0-7 0,0 0-6 0,0 0-3 15,0 0-6-15,0 0-3 0,0 0-4 0,0 0-4 16,0 0-5-16,-3 2-2 0,3-2 5 0,0 0-9 16,0 0 11-16,0 0 2 0,0 0-5 0,0 0 4 15,0 0-3-15,0 0 1 0,0 0-3 0,0 0-3 0,0 0 1 16,0 0-9-16,16-5-1 0,-11 5-1 0,2 0-1 15,2-2-6-15,-1 1 1 0,2 0 0 0,-2 1-2 16,5-1-1-16,-2-3-2 0,3 3-3 0,0 0 3 16,7-2-1-16,-2 0-3 0,0 3 0 0,-1 0 0 15,4-3 2-15,-1 2 0 0,0 0-3 0,-2-1-2 16,3 4 2-16,-1-4 2 0,-3 0-13 0,2 1 9 16,-1 0-4-16,1 0 7 0,2-1-3 0,-4 2 0 15,0-1 2-15,-1 1 1 0,2-2 3 0,-2 0 2 0,1 1 1 16,-2 0 0-16,3-2 0 0,0 1 2 0,1 0-4 15,-2 1-1-15,4 1 3 0,-3-2-2 0,-1 1-4 16,5 1 1-16,-3-1 2 0,3-2-2 0,-5 2-3 16,4 1 3-16,-6-4-1 0,0 4 0 0,3-2 0 15,-2 3 2-15,-3-2-5 0,-1 1 2 0,-2-3 3 16,2 3-6-16,-2 0 0 0,1-2 5 0,-1 1-2 16,-2 0 2-16,-1 0 2 0,2 1-5 0,-1-2 3 15,0 1 0-15,1 0-4 0,1 1 1 0,-4-3 3 16,-2 3 1-16,4-2-2 0,-1 2-1 0,-2 0-5 15,2 0 4-15,1 0 1 0,-9 0 1 0,13 0-3 0,-7 0 0 16,2 0-2-16,-8 0 2 0,13-2 2 0,-8 4-11 16,-5-2 10-16,6-3 0 0,-6 3 0 0,0 0 0 15,9 0 0-15,-9 0-2 0,0 0 1 0,5-2-2 16,-5 2-3-16,0 0 0 0,0 0 4 0,0 0-3 16,0 0-1-16,0 0-6 0,0 0-15 0,0 0-10 15,0 0-10-15,0 0-12 0,0 0-18 0,0 0-18 16,0 0-21-16,0 0-42 0,0 0-131 0,-16-6-308 15,12 5 137-15</inkml:trace>
  <inkml:trace contextRef="#ctx0" brushRef="#br0" timeOffset="141988.3">28909 13165 34 0,'-4'-3'123'0,"4"3"-15"0,0 0-10 15,0 0-3-15,0 0-3 0,-5-1 0 16,5 1-2-16,0 0-8 0,-4-2-3 0,4 2-3 16,0 0 0-16,-5-3-9 0,5 3-5 0,0 0 3 0,0 0-6 15,0 0-5-15,0 0-3 0,0 0 1 0,0 0-10 16,0 0-5-16,0 0-5 0,0 0 1 0,0 0-5 15,0 0 0-15,0 0-8 0,0 0 2 0,0 0-2 16,0 0-1-16,0 0-2 0,0 0-3 0,0 0-1 16,0 0-2-16,0 0-5 0,0 0 2 0,0 0 0 15,0 0 0-15,0 0-8 0,0 0 4 0,0 0 4 16,0 0-2-16,0 0 7 0,0 0 1 0,0 0 5 0,0 0 4 16,9 10-4-16,-2-5-3 0,-2-3 0 15,2 1 0-15,4 0 1 0,-2 1-2 0,-2 0-4 16,3-1 0-16,1 0 1 0,1 0-4 0,-3-1-2 0,0-1 0 15,0 1 1-15,-2 0 1 0,0-1 1 0,2 0-2 16,0-1 0-16,0 0 2 0,-1 0-5 0,-2 0 3 16,-6 0 5-16,13 0-5 0,-9 0 1 0,-4 0 0 15,0 0-2-15,10 0-4 0,-10 0 4 0,5 0-1 16,-5 0-2-16,8 0-1 0,-8 0 4 0,5 3-8 16,-5-3-1-16,0 0 3 0,0 0 1 0,0 0-1 15,8 0 0-15,-8 0 3 0,0 0-6 0,0 0 1 0,0 0 3 16,2 4-3-16,-2-4 4 0,0 0-3 15,3 3 1-15,-3-3-14 0,0 3 16 0,0-3-3 16,1 7 1-16,-1-5 2 0,0-2-2 0,-1 7 0 0,-1-2-3 16,2-1 1-16,0 2 1 0,-2-1-1 0,1 2 5 15,-2-2-2-15,-1 2-4 0,3 0 5 0,-3-2-5 16,0 7 7-16,-2-5-3 0,2-2 3 0,-1 3 1 16,0 1-1-16,-2-3 1 0,1 3 0 0,1-2 4 15,-3 0-1-15,3-1 2 0,-3 1 3 0,0 0-2 16,5-2-3-16,-3-1 2 0,0 3-4 0,5-1 4 15,-3-2 0-15,-1 4-2 0,0-5-2 0,3 1-4 0,0-2 4 16,-3 2 1-16,3 1-1 0,0-2 2 0,-2 0 0 16,2-2 0-16,2-1-4 0,-5 5 9 15,5-5-10-15,-5 5 6 0,5-5-2 0,-5 1 0 0,5-1-2 16,-4 5 4-16,4-5-4 0,-1 0 0 0,1 0 1 16,-6 2 1-16,6-2-4 0,0 0-1 0,-2 4-9 15,2-4-18-15,0 0-26 0,0 0-32 0,0 0-60 16,0 0-211-16,0 0-382 0,0 0 170 0</inkml:trace>
  <inkml:trace contextRef="#ctx0" brushRef="#br0" timeOffset="143330.79">29360 13100 81 0,'-2'4'105'0,"0"0"7"15,1-1-11-15,-1 2-9 0,0 1 2 16,2-1 0-16,-1 0 1 0,-2 2-7 0,2 1-4 0,0 1-8 15,-2-1-8-15,3 1-3 0,-2 0-1 0,-1 2 4 16,3-1-3-16,0 0-4 0,3 2-6 0,-3 0-6 16,1-2-1-16,-1 1-6 0,0-3-5 0,0 1-2 15,0-1-3-15,0 1-1 0,0-3 3 0,1 1-11 16,-1 0 1-16,0-2-6 0,-1 1 1 0,1-1-7 16,0-2 4-16,0 2-6 0,0 0 3 0,0-5-6 15,-1 7-2-15,1-5 9 0,0-2-6 0,0 5 1 16,0-5-2-16,-3 3 2 0,3-3 0 0,0 0-1 0,0 0 0 15,0 5-3-15,0-5 0 0,0 0 1 16,0 0 3-16,0 0 0 0,0 0 3 0,-4 3 0 0,4-3-2 16,0 0 5-16,0 0-3 0,0 0-1 15,0 0 2-15,0 0 0 0,0 0-3 0,0 0 0 0,0 0-2 16,-2-12-4-16,2 12 3 0,-3-6 1 0,1 4-4 16,-1-1-1-16,1-1 0 0,0-2 2 0,0 2-2 15,-1-1 1-15,-1 0-4 0,1 0-2 0,0 0 3 16,-1-4-5-16,4 2 9 0,-1-3 0 0,-2 0-6 15,-2-2-1-15,4 2-3 0,-2-2 2 0,3 0 0 16,-1 0-6-16,-3 0-3 0,4 2 8 0,0-1 1 0,0 1-2 16,0 2 2-16,0 1-3 0,3 2 6 15,-1-2-7-15,-2 1 0 0,3 0 0 0,-2 3 8 0,4-2-1 16,-1 1-2-16,3-1 1 0,-4 2 1 0,5 1-2 16,-3 0 1-16,0-1 2 0,-1-2-3 0,1 4 1 15,0-2 2-15,0-1-1 0,-1 3-1 0,-4 1 2 16,8-1-4-16,-5-1 2 0,0 0 2 0,4-1-2 15,-7 3-2-15,0 0 1 0,9 0 1 0,-9 0 1 16,9 3-1-16,-4 1-1 0,1-3-4 0,-2-1 4 16,0 2-1-16,0 1 1 0,1 0 1 0,-3 1 1 15,2 0-3-15,1-1-1 0,0 0-1 0,-2 1-1 16,1 1 0-16,0-1 2 0,-2-1 2 0,-2 4 0 0,3-1-1 16,-1-2 1-16,-2-1 0 0,0 3 1 0,0-3-3 15,0 3-3-15,-4 0 3 0,1-1 3 0,1 0-4 16,-4 4 4-16,1-3 0 0,-2 2-1 0,4-2-1 15,1-1 1-15,-4 2-1 0,3 0 0 0,-3 1 3 16,2-3-2-16,0 2 3 0,-2-2 2 0,3 0-7 16,-1-1 5-16,1 1 0 0,-1-1 0 0,0 0-1 15,-2-3 0-15,1 2 0 0,1-3 2 0,4 0 1 0,-8 0-4 16,8 0 2-16,-10 0-1 0,10 0 2 16,-12-2 3-16,7 1-4 0,1-1 5 0,4 2-3 15,-6-4 1-15,6 4 4 0,-5-3 3 0,5 3-6 0,0 0 4 16,-3-2 2-16,3 2-3 0,0 0 1 0,0 0-1 15,16-2-2-15,-10 2 1 0,-6 0 0 0,13 2-1 16,-6-2-3-16,5 0-11 0,-4 0 11 0,0 2 0 16,3-2 2-16,-3 3-3 0,-1-2 4 0,1 0-3 15,-1 2 2-15,1-2-5 0,0 0 0 0,-1-1 3 16,1 2-3-16,-3-2 1 0,0 3-1 0,4-2-1 16,-4 0 1-16,3 2 0 0,-3-1-1 0,4 1-2 0,-4-2 3 15,3 2-1-15,-3-2 4 0,0 3-4 0,1-2 0 16,-2-1-1-16,1 3 2 0,-1-2 0 15,-1-1 2-15,-2 2-2 0,3 1-1 0,-1 0 3 0,0-1-6 16,-3 0 4-16,3 0 0 0,-1 3-2 0,-2-1 0 16,0-2 2-16,0 0 0 0,0-3-3 0,-2 9 1 15,-2-5 4-15,3 0-2 0,-2 0 0 0,2-2 1 16,-3 3-2-16,3 0 1 0,-2-3 8 0,3-2 1 16,-4 5-4-16,2-3 3 0,-2 1 2 0,4-3 0 15,-10 2 4-15,2-1-4 0,3-1-1 0,-3 0 1 16,8 0 1-16,-14 0-10 0,8 0 11 0,-2-1 0 15,-2 0-1-15,1-2-1 0,-1 0 0 0,0 3 4 16,3-2 1-16,0-1-1 0,-2 3-3 0,0-4 3 16,1 3-8-16,2-1 2 0,-1 0-2 0,1-2 2 0,2 1-5 15,-2 2-10-15,-1-3-37 0,-1 3-48 0,2-1-88 16,-1-1-168-16,0 0-376 0,5 0 167 0</inkml:trace>
  <inkml:trace contextRef="#ctx0" brushRef="#br0" timeOffset="145139.83">27521 13871 33 0,'0'0'155'16,"4"0"-5"-16,-4 0-7 0,0 0-8 0,0 0-15 15,0 0-1-15,0 0-6 0,0 0 0 0,0 0-8 16,0 0-8-16,0 0-1 0,0 0-6 0,0 0-5 0,0 0-6 16,0 0 0-16,0 0-12 0,0 0 2 15,0 0-6-15,0 0-5 0,0 0-9 0,0 0-2 16,0 0-8-16,0 0-1 0,0 0-7 0,0 0 0 16,8 2-3-16,-8-2-6 0,1 7 1 0,3-3-6 15,-3 1 2-15,3 2-1 0,0-3-2 0,1 1 7 0,-1 6-6 16,0-1 3-16,-3-1 2 0,3 0 1 0,1 2-5 15,-1 2 1-15,-3-3 2 0,4 2 0 0,-2-1-7 16,-2 1 2-16,-1 1 0 0,1-1 3 0,1 0-3 16,-1-3-3-16,-2 1-3 0,1 0 1 0,0-4-1 15,1 0 0-15,-1 1-2 0,0-2-1 0,0 0-1 0,0-1 1 16,-1 1-1-16,1-5 2 0,-2 6-2 16,1-4-2-16,1-2-5 0,0 4 9 0,0-4-7 15,0 0 1-15,-3 4 3 0,3-4 1 0,0 0-2 0,0 0 1 16,0 0-3-16,0 0 2 0,0 0-1 0,-11-8-10 15,11 8-12-15,-1-7 2 0,1 2 0 0,-3 0-5 16,3-5-11-16,0 0 0 0,0 1-4 0,0-2 1 16,0 2-8-16,0-3-2 0,0-1 5 0,-1 0 1 15,1 1 1-15,0 2 6 0,-3-2 6 0,3 2 0 16,0-2-3-16,-1 2 8 0,1-1 5 0,0 3 1 16,1-2 1-16,-1 2-1 0,0 2 3 0,0-2 4 15,3 1-1-15,-2 0 1 0,-1 0 3 0,0 4-1 16,3-2 5-16,-3 1 3 0,1-1 1 0,2 2-3 15,-2-1 1-15,0 0 0 0,4 3 0 0,-1-2-2 0,1-1 1 16,0 1 4-16,0-1-3 0,2 1 0 0,0 0-1 16,0 1 8-16,1-1-2 0,-3-1-2 0,2 4 3 15,1-3-1-15,-2 2 3 0,-1-2-6 0,1 2 2 16,-3 0-1-16,-3 1 0 0,11-1 2 0,-11 1 1 16,7 0 0-16,-4 3 4 0,1 1-3 0,0 1-1 15,0 0 3-15,0 0-2 0,-2 2-2 0,0 0 2 16,-2 0-2-16,0 1-3 0,0 1-1 0,-4-1 2 15,2-1-1-15,-6 3-1 0,2-1 1 0,-1-1 1 16,1 1 0-16,-3-2-1 0,1-2 0 0,-1 0 1 16,0 0 9-16,-1 0 3 0,4-1 5 0,-1-3 3 0,2 1-2 15,0 0-1-15,0-1-6 0,-2 1 1 0,0-1-4 16,2 1 0-16,5-2 1 0,-10 0 2 16,6 1-6-16,4-1-1 0,0 0 3 0,-9 1-6 0,9-1 1 15,0 0 1-15,0 0-2 0,-4 1 2 0,4-1-6 16,0 0 9-16,0 0-5 0,0 0-1 0,13 4 4 15,-8-4-2-15,3 2-4 0,-2-2 2 0,2 1 2 16,0-1-2-16,0 1-8 0,-3 0 9 0,3 1-3 16,0-1 2-16,-1 0-1 0,1-1-1 0,0 3 2 0,-2-1-1 15,-1-1-2-15,3 1 0 0,-2 1 0 0,1-2-1 16,-3 3 1-16,2-3 0 0,-2 2 1 0,2-1 1 16,-2 0 0-16,-1 1 0 0,-3-3-2 0,7 2-2 15,-3-1 1-15,1 1-1 0,-5-2-2 0,4 2 4 16,-4-2-5-16,1 6 4 0,2-4 4 0,-3-2-3 15,1 4-1-15,-1 0 1 0,0-4 2 0,1 5-6 16,-1-1 2-16,3 0 2 0,-3-4 0 0,-3 7 1 16,2-4-1-16,0 2 1 0,-2-1-5 0,-1-1 2 15,3 2 1-15,-4 1 0 0,0-1 1 0,1-1-1 16,-1 0 2-16,-3 1 3 0,2-1-5 0,-2-1 5 0,3 2-1 16,-4 2 4-16,0-4-1 0,4 2 2 15,-1-3-3-15,1 0 1 0,1 2 2 0,-1-1-3 16,-1-2-1-16,0 1-5 0,1 0 6 0,0-2-3 0,1 3-23 15,4-3-37-15,-9 0-43 0,9 0-55 0,-9-4-213 16,8 1-400-16,0-2 177 0</inkml:trace>
  <inkml:trace contextRef="#ctx0" brushRef="#br0" timeOffset="145948.95">27895 13919 101 0,'5'-1'143'16,"-5"1"-6"-16,0 0-10 0,5-1-16 0,-5 1-8 15,6-1-5-15,-6 1-12 0,0 0-4 0,6-2-9 0,-6 2-5 16,0 0-5-16,4-2-3 0,-4 2-5 0,0 0 0 16,0 0-9-16,0 0-1 0,8 0-3 0,-8 0 0 15,0 0-1-15,0 0 2 0,0 0-2 0,0 0-4 16,0 0-1-16,0 0 3 0,7-1-9 0,-7 1 1 15,6-4-5-15,-6 4 3 0,6 0-1 0,-6 0 2 16,7-1-5-16,-7 1 2 0,10 1-3 0,-5-1-2 16,-5 0-1-16,11 2-2 0,-7-2-5 0,-4 0 0 15,9 2 0-15,-9-2-2 0,4 3-2 0,-4-3-1 16,4 0-4-16,0 3-1 0,-4-3 2 0,1 2-1 16,0 2 0-16,-1 2 3 0,-1-1 5 0,0-1 2 0,-1 2 1 15,0-2 2-15,-2 3-4 0,0 0 7 0,-1 0-4 16,-3 1 4-16,-2-1-1 0,4 1-2 0,-2 1 1 15,-1-1 1-15,-1 1 3 0,1-2-4 0,1 1 1 16,-2-1 2-16,3 3-2 0,-1-5-1 0,-1 4-5 16,-1-4-2-16,1 3 5 0,1-2 3 0,2-3-3 15,-2 1 0-15,2 0 3 0,2 0-4 0,0-1-5 16,-1-1 4-16,2 0 0 0,3-2 1 0,-5 3-1 16,0-1 1-16,5-2-2 0,-2 3-1 0,2-3-2 0,-4 4-1 15,4-4-2-15,0 0 2 0,-3 2-3 0,3-2 4 16,0 0-2-16,0 0 2 0,0 0 3 0,0 0 2 15,1 6 2-15,-1-6 1 0,4 2-3 0,-4-2 0 16,0 0-3-16,7 2-1 0,-2-1 0 0,0 1-1 16,-5-2 0-16,11 0-1 0,-4 0-2 0,2 0-1 15,0 0 0-15,1 0-2 0,2 1 1 0,-4-1-2 16,1 0-1-16,0 0 1 0,3 1 1 0,-3-1-4 16,1 2 3-16,-3-4-1 0,1 2-1 0,1 2-1 15,-4-2 0-15,3-2-7 0,-2 4 9 0,-6-2-2 16,9 0 3-16,-2 0-1 0,-7 0-3 0,7-2 3 0,-7 2-2 15,0 0 1-15,7-1-1 0,-7 1-1 0,0 0 2 16,0 0-1-16,9 0-1 0,-9 0 1 0,6-3 2 16,-6 3-3-16,10-1 0 0,-5 0-3 0,0 1-12 15,-5 0-15-15,8-3-24 0,0 3-33 0,-8 0-43 16,7-5-57-16,-4 2-246 0,-2-3-468 0,3 0 208 16</inkml:trace>
  <inkml:trace contextRef="#ctx0" brushRef="#br0" timeOffset="146946.93">28178 13866 21 0,'-1'6'192'0,"-2"5"-14"15,0-4-15-15,1 3-16 0,2 1-1 0,-4-1-9 16,3 0-11-16,1 2 2 0,0 0-4 0,0-2-11 0,0 2-9 16,-2-2-9-16,2 2-10 0,0-2-5 0,2-3-6 15,-2 3-9-15,0-3-5 0,-2-1 0 0,2 2-4 16,-2-3-5-16,4 0-7 0,-4 2-4 0,2-4-4 15,0-3-2-15,4 6-1 0,-4-4-2 0,0-2-9 16,0 6 3-16,0-6-4 0,0 0 1 0,0 5-2 16,0-5-2-16,0 0 1 0,1 2-5 0,-1-2 1 15,0 0-1-15,0 0-7 0,0 0 3 0,0 0 0 16,-1 5 1-16,1-5-3 0,0 0 1 0,0 0 3 0,0 0-1 16,0 0-3-16,0 0 0 0,0 0-2 15,4-13-1-15,-3 6-1 0,1 1 0 0,-2-4-3 0,2 0-14 16,-2-4-6-16,4-1-10 0,-3-2-7 0,-1 0-1 15,0 2 3-15,-1-3 2 0,1 2-2 0,0 3 4 16,0 0 5-16,0 1 1 0,1 2 3 0,-2-2 5 16,1 3 0-16,1-2 6 0,-1 5 1 0,4-3-5 15,1 3 3-15,-4 0 3 0,-1 1 15 0,3 0 1 16,-2 2-4-16,3-1 4 0,-4 1-2 0,0 3 5 16,4-3 1-16,1 0-2 0,-1 2-1 0,-4 1-3 0,10-3 3 15,-10 3-5-15,9-2 0 0,-9 2-3 0,8 2 5 16,-8-2-2-16,9 3-1 0,-3-2 1 15,-1 2-1-15,-2-3-4 0,2 3 2 0,0 1 3 0,0 1-4 16,0 0-1-16,-2 0 1 0,-1 1-2 0,1 0 2 16,-2 0 2-16,0 0 0 0,-1 0-2 0,-1 3 2 15,1-4-2-15,0 2 0 0,-1-2-1 0,-2 1-3 16,-2 5 4-16,-1-5-1 0,1 0 3 0,-3 0-2 16,0 2 0-16,3-3 1 0,-2 0-2 0,0 0 0 0,1 0 0 15,-1 2 1-15,1-2 3 0,1-1-4 16,1 0-1-16,-1 0 5 0,1-1 0 0,-1 1-1 0,2-1 2 15,-3 0-2-15,2-2-1 0,0 2 2 0,4-3 0 16,0 0-1-16,-3 3-1 0,3-3-1 16,0 0 0-16,0 0 0 0,0 0 1 0,0 0 0 0,0 0-3 15,0 0 0-15,11-7 1 0,-11 7 3 0,10-3-6 16,-1 2 5-16,-2 0 0 0,-1 1-2 0,4 0 1 16,-1 0 0-16,2 1 0 0,-4 0 0 0,5-1 1 15,-2 2-2-15,-1-1 3 0,0 0-3 0,-3-1 2 16,2 3-1-16,-1-1 0 0,0-1 1 0,-2 1 0 15,1 1 1-15,0-1-6 0,0 0 5 0,0 0-3 16,-3-2 3-16,-3 0-1 0,6 5-2 0,-3-3-1 0,1-1 4 16,-1 2-7-16,2 1 6 0,-1-2-6 0,1 1 8 15,-2 2-2-15,0-1 4 0,-1 0-3 0,2 1-5 16,-3 1-5-16,2-1 11 0,-1-1-1 0,-2 1-1 16,0 2 3-16,0-4-7 0,0 3 2 0,-5-1 2 15,4-1-2-15,-3 0-1 0,0 1 1 0,-1-2 4 16,-3 3 1-16,2-3-1 0,-2 0 2 0,3-1 1 15,-2-1-4-15,-3 0 6 0,6 0-1 0,-4 3 0 0,0-4 1 16,8 0-6-16,-18-2 8 0,11 0 2 0,1 2-7 16,6 0 3-16,-11-1-1 0,6 0-2 0,5 1-3 15,-8-1-7-15,8 1-7 0,0 0-28 0,-10-2-41 16,10 2-50-16,0 0-241 0,0 0-403 0,1-3 179 16</inkml:trace>
  <inkml:trace contextRef="#ctx0" brushRef="#br0" timeOffset="147152.7">28567 14154 174 0,'0'0'268'15,"0"0"-27"-15,0 0-22 0,0 0-23 0,0 0-38 16,0 0-91-16,0 0-184 0,0 0-84 0,-25-8-218 16,9 4 96-16</inkml:trace>
  <inkml:trace contextRef="#ctx0" brushRef="#br0" timeOffset="152380.58">27504 12887 82 0,'0'0'74'0,"-7"-3"-10"0,1 1-7 0,-1-1-3 15,2 3-4-15,-1-1-9 0,6 1 0 0,-12-2 0 16,4 0-9-16,-3 0 0 0,3 2-1 0,-3-1-6 16,2 0-3-16,-3 0 4 0,1-1-10 0,0 1 0 15,0-1-5-15,-1 2 2 0,-1-2-3 0,0-1 3 16,0 3-2-16,4-3 2 0,-5 0 5 0,0 2-4 0,1-1 2 15,4-1 2-15,-2 3-7 0,-2-3-16 16,3 1 19-16,0-1 0 0,-2 2-3 0,1-2 5 0,-1 2-9 16,2 0 7-16,-3 1-4 0,3 0-2 0,-4 0-11 15,0-1 11-15,1-1-3 0,-5 2-6 16,0 2 5-16,4-2 4 0,1-2-8 0,0 2 3 0,-4 0 2 16,2 2-2-16,-1-4 5 0,2 4-4 0,-3-1 0 15,4-1-2-15,-7 1 10 0,6-1-7 0,-1 0 0 16,-2 1 4-16,4-1-4 0,0 2 1 0,0-2-3 15,-3 0 1-15,4 0 0 0,-6 1-4 0,1 1 6 16,3-2-8-16,0 0-3 0,-3 0 7 0,5 2 5 0,0-2-3 16,-2 0-3-16,2-2 2 0,1 4 1 0,-1-2-2 15,6 1-1-15,-4 0 0 0,2-1-5 16,3 1-9-16,5-1 15 0,-10 2-2 0,5-1 6 0,0 1-1 16,0 0 2-16,-1 1-5 0,1 1 1 0,0-2-1 15,-1 1-4-15,1 0-5 0,-2 1 16 0,1-1-12 16,1 2 12-16,-5 0-13 0,2 2 5 0,0-2-4 15,0 2 11-15,-2-2-8 0,3 0 2 0,-2 2 0 16,0-1-2-16,1 0 2 0,2-1 3 0,-2 2-7 16,-1 0-1-16,3 1 4 0,-1-2 1 0,2 1 2 15,-3 1-6-15,2-1 0 0,1 1 5 0,1-1-4 0,-3 3 3 16,3 1-1-16,1-1-3 0,1 0 14 16,-3 0 0-16,3 0 9 0,-3 2-4 0,5-3 8 15,-2 4-3-15,0 0 3 0,0 3-4 0,0-4-5 0,1-2-2 16,-1 4 1-16,3 2-1 0,-2-4 1 0,-1 1-4 15,2 0-5-15,0-1 1 0,0-3 4 0,0 3 2 16,0-2-4-16,0-1 4 0,2 1-11 0,-1 0 6 16,-1-3-3-16,1 3-7 0,-1-3 3 0,1 0-2 15,1 0-1-15,-2 3 7 0,2 0 1 0,0-2-8 16,0 0 12-16,-2 1-4 0,1-2 2 0,1-1 1 16,0 4-6-16,0 0 0 0,0-2 3 0,1-2 2 0,0 6-10 15,1-2 8-15,0 0-2 0,-1-1-4 0,1-1 0 16,-2 1 3-16,3 1-1 0,0-2 4 0,-1-1-3 15,-3 2 5-15,3-3-7 0,1 3 1 0,2-2 4 16,-1 0-6-16,-1 0 5 0,0 1-2 0,3-3 5 16,-3 2-4-16,5-1 1 0,-1 2 4 0,0-4-4 15,0 4-5-15,3-3 8 0,-1-1 5 0,2 1-8 16,-3 1 1-16,1-2-7 0,-1 2 0 0,1-2 2 16,1-1 3-16,0 3 0 0,-1-1-1 0,1-2 0 0,1 0-1 15,-4 0 0-15,5 1-6 0,-2 1 9 16,-3-3-4-16,2 1-3 0,2 1 8 0,1 1-4 0,3-4-1 15,-3 3 1-15,-2-2 1 0,4 1-1 0,-3-1 0 16,-1 1 1-16,6 0-1 0,1 1 1 0,-6-2-1 16,5 2 2-16,0-3-6 0,0 2 4 0,0-1-3 15,0 3 0-15,-1-3 1 0,0 1 3 0,-3-1-4 16,-1 2 5-16,0-1-2 0,3 2-5 0,-3-5 2 16,-3 3 3-16,1 1 0 0,-4-3-4 0,6-1 6 15,-8 1-8-15,3 0 4 0,-3 2 0 0,1-3 3 0,2 0-1 16,-3 1-2-16,-5-1-2 0,14-1 4 0,-6-2-2 15,3 3-3-15,1-2 4 0,2 1 1 16,4-3 0-16,1 4 2 0,1-3-2 0,0-2-4 0,3 2 8 16,-3 2 2-16,8-4 0 0,-9 2 1 0,0-1-1 15,0 1 1-15,-2 1-3 0,1-1 6 0,-6 1 4 16,0-2-5-16,-1 1 10 0,-4 1 6 0,-2-1 8 16,4 0-3-16,-4 1-4 0,1-2-2 0,1 1-6 0,-2 0 3 15,4-1 9-15,-4 1-3 0,2-2-3 16,-1 3-1-16,4-5-1 0,-1 2-2 0,2 0-2 15,5-4-2-15,1 3-1 0,2-3-2 0,-1 1 4 0,6-4-2 16,0-2-3-16,-5 3-1 0,3-3-4 0,-4 2-5 16,0-1 7-16,-4 0-4 0,3 1 2 0,-8 3 5 15,1-2 0-15,-1 0-1 0,-3 1 0 0,-2-1 3 16,1 0-2-16,-1-1 2 0,0 1 1 0,-2 2 2 16,0-3 5-16,0 5-4 0,-2-3 0 0,3-2-1 15,-3 3-4-15,0-1-1 0,1 0 1 0,0-1-2 16,-1 0 0-16,0-1-1 0,-1 0-1 0,2-2-1 0,-2-3-1 15,1 0 1-15,-1-2-4 0,-2 0 0 16,2 1-4-16,0-8-1 0,-6 7-2 0,3-4 2 16,-3-2-6-16,2 5 5 0,-1 3-2 0,3 0 3 0,-5 0-3 15,0 2 1-15,1-1-2 0,-2 2 0 0,0 3 0 16,-3-1 0-16,2 0 6 0,0 4-2 0,-6-3 0 16,1 1-8-16,0-1-6 0,-2 5-3 0,-1-1-9 15,0 0-6-15,-1 2-25 0,1 2-5 0,-1 0-19 16,0 1-15-16,1 2-16 0,4 0-43 0,0 0-175 15,0 3-356-15,1 1 158 0</inkml:trace>
  <inkml:trace contextRef="#ctx0" brushRef="#br0" timeOffset="153580.46">27004 13791 84 0,'0'0'96'0,"2"-5"-9"0,-2 5-7 15,0 0-13-15,0 0-2 0,0 0-8 0,0 0-6 16,0 0-6-16,0 0-5 0,0 0-3 0,0 0 0 0,0 0-8 16,-2-2 1-16,2 2-1 0,0 0-3 15,0 0-5-15,0 0-1 0,0 0 1 0,0 0-5 0,0 0 4 16,0 0-1-16,0 0 6 0,0 0-8 0,0 0-4 16,0 0-1-16,0 0-3 0,0 0 2 0,0 0-2 15,0 0-5-15,-6 9 5 0,6-9 5 0,0 0 4 16,-2 3 4-16,2-3 0 0,0 0 4 0,-4 5-1 0,4-5-6 15,0 4 1-15,0-4-4 0,-1 6 1 16,1-6-5-16,0 6 15 0,0-3 9 0,-2 2-5 16,0-2-1-16,2-3-3 0,-2 6-5 0,0-1 1 0,1-2 0 15,0 4-8-15,0-5-1 0,1 5 1 0,-2-1 12 16,1 1 2-16,0-2-5 0,-2 2 0 0,3-1 18 16,-1 2-4-16,-1 0 3 0,0 3-2 0,1-1 6 15,1 0-5-15,0 2-1 0,-1-2-6 0,2 1-1 0,-1 0 0 16,0 0-2-16,1-1-3 0,-1 3-1 15,2-2 4-15,-2-1-6 0,2 5-4 0,-1 1 2 16,-1-5-3-16,3 1-1 0,1 4-2 0,-2-1 0 0,1-1-1 16,3 2-3-16,-1 0-1 0,1-2 2 15,1 3 0-15,3 0-3 0,-3-1 0 0,5 0-5 0,-1-1 0 16,0 1 4-16,3-1-2 0,-1 0-3 0,1 1-4 16,-1-2 0-16,1 0 5 0,4 4 1 0,-3-2-3 15,-2 0 5-15,3-3-1 0,2 5 0 0,-1-6-5 16,-2 1 0-16,-1 0-1 0,2 0 7 0,0-1-2 15,-3 0 1-15,-2-5-13 0,1 2 9 0,0 3 3 0,0-1-1 16,-1-2-1-16,-1-1-2 0,-1-1 2 16,0 3-1-16,0-3-2 0,1 2 2 0,-1 2 0 15,0-5-6-15,3 2 5 0,1 1-1 0,-1 1 3 0,1 0-5 16,1-1-3-16,0 0 2 0,1 2 4 0,3-1-2 16,-2 1 3-16,1-3 1 0,4 3-4 0,-3-3 2 15,1 2-1-15,0 0 4 0,1-3-5 0,-3 1 0 16,2-2 3-16,-2 2 0 0,-1-4 1 0,-2 2-4 15,-1-2-1-15,1 3 5 0,-1-3-3 0,1 0 0 16,-4 0 0-16,3-1-4 0,-3 2 4 0,-1-1 1 16,3 0-4-16,-2-3 3 0,-5 2-5 0,1 0 5 15,3 1-1-15,-1-4 2 0,2 5 2 0,-3-3-5 16,3 0 1-16,1 3 3 0,-2-2 2 0,1-1 0 16,2 4 0-16,-2-3-2 0,0 3 4 0,1-3-2 0,-1 3-1 15,0 1-1-15,0-3-3 0,3 0-1 0,-3 2 2 16,-1-2 3-16,-1-1-3 0,0-1-3 0,-2 2 1 15,-1-1 0-15,3-1 2 0,-4-1-2 0,2 1 2 16,-2 1 1-16,-4-3-4 0,4 1 2 0,-4-1 1 16,0 0-2-16,0 0 3 0,5 1 0 0,-5-1 0 15,0 0-1-15,0 0 1 0,0 0-4 0,0 0-22 16,0 0-27-16,0 0-39 0,0 0-50 0,-12-8-239 0,11 5-410 16,1 3 181-16</inkml:trace>
  <inkml:trace contextRef="#ctx0" brushRef="#br0" timeOffset="154312.86">28344 14727 29 0,'0'0'150'15,"-4"-2"-5"-15,4 2-17 0,0 0-8 0,-8 0-15 16,8 0-13-16,0 0-8 0,0 0-4 0,0 0-4 0,-11 2-2 16,6 1-9-16,5-3-2 0,-6 2-3 0,6-2 0 15,-9 4 6-15,4-3 6 0,0 2 1 16,-2-1-3-16,1 3-5 0,-2-2-3 0,2 1-4 0,-1-1-5 15,2-1-3-15,-3 2 6 0,-3 1-5 0,2 1 5 16,-1-1 0-16,4-1-2 0,-5 3-5 0,2 0 2 16,3-3-3-16,-3 4 6 0,5-3-7 0,-1 0-3 15,-1 1-6-15,2-2-3 0,0 1-1 0,0 2-8 16,0-3 4-16,3 1-1 0,1 0 7 0,0 3-2 16,1-1-3-16,3-4-3 0,4 4 0 0,-2 0-10 15,3-2 4-15,-1 4-3 0,-2-3 3 0,6 0-6 0,-2-1 0 16,-1 1-15-16,0 0 1 0,0 0-1 0,1-4-2 15,0 2 0-15,-2-1 1 0,-2-1-3 16,0 1-4-16,0-1-5 0,0-1-3 0,-1-1-10 0,-5 0-8 16,9-1-12-16,-3-1-15 0,0 2-17 15,-1-3-20-15,1-1-26 0,-2 1-36 0,3-1-43 0,1-3-144 16,0-1-374-16,-1 2 166 0</inkml:trace>
  <inkml:trace contextRef="#ctx0" brushRef="#br0" timeOffset="155163.54">28449 14800 47 0,'0'0'87'0,"-1"3"-3"0,1-3 1 0,-3 4-6 16,1-2-7-16,2-2 6 0,-3 5 0 0,3-5-2 15,-4 3-7-15,3 1-2 0,0 0-6 0,1-4 1 16,-4 4-8-16,0 0 0 0,4-1-5 0,0-3 0 16,-4 5-4-16,4-1-6 0,-1 1 1 0,0-1-9 15,1-1-3-15,0-3 1 0,1 7-5 0,-1-1 1 16,0-3-6-16,1-1 0 0,-1-2-2 0,4 7-1 15,-4-3-3-15,5 0 2 0,0-3-4 0,-1 0 1 0,4 1-5 16,-3 0 5-16,2 0-8 0,-1-1 2 16,1 0-1-16,1-1 1 0,-8 0-4 0,14 0-4 15,-8-1-4-15,1 0-3 0,-2-3 1 0,0 2-4 0,1 1-1 16,0-3-4-16,-1 1-1 0,-1-4 8 0,-1 3-2 16,1 0 4-16,1-1-4 0,-3 0 4 0,-1 3 1 15,1-2 3-15,2-1 4 0,-4 5 6 0,0-5 8 16,0 5-3-16,3-4 0 0,-3 4 3 0,1-3-1 15,-1 3 0-15,0 0-4 0,0 0 3 0,0 0 1 16,0 0-3-16,0 0 2 0,0 0 1 0,5 10-1 16,-3-4-3-16,0-3 4 0,1 3-1 0,-1 0 4 15,3-1-4-15,0 0 2 0,3 5 0 0,-3-5 2 0,0 3-3 16,4-1-2-16,0-3 0 0,-4 1-4 0,4 0 0 16,-1-1 5-16,-3 0-2 0,0-3-6 0,0 2 3 15,2-3 0-15,-1 0 1 0,-6 0-2 0,10-3-3 16,-6 1-4-16,1-2-1 0,-2 0-1 0,3 0-4 15,-2-1-3-15,0 1-10 0,0-3 0 0,-1-1-11 16,3 2-9-16,-3-5-3 0,1 4-3 0,1-4 1 16,-2 2 3-16,-1 4 2 0,1-2 10 0,-2 0 0 15,-1 2 7-15,2-2 4 0,-2 2 1 0,1-3 21 16,-2 4-6-16,1-3 8 0,-2 2 3 0,1 0 12 16,-2 0 2-16,1 1-4 0,-2-1-4 0,0 2 8 15,0 0 0-15,2 1 3 0,2 2-1 0,-7-7 4 0,5 7 1 16,2 0-8-16,-4-4-4 0,4 4-1 15,0 0 7-15,0 0-9 0,0 0 3 0,0 0 2 0,0 0-3 16,0 0 1-16,-1 11 8 0,1-11-7 0,5 9 2 16,-3-4-5-16,2 0 5 0,-1 2-4 0,-1-2 0 15,1 3 2-15,1-1 0 0,-2-2-3 0,1 2 4 16,-1 0-2-16,0-1-2 0,0-1-3 0,0 1-4 16,-1-1 2-16,-2 2-2 0,2-1 5 0,-1 0-1 15,-1-3 4-15,-1 2-4 0,0 2 8 0,0-2-5 16,2-1-1-16,0-1 0 0,-1 2-2 0,1-5-1 15,-2 5 0-15,0-2-1 0,2-3 0 0,0 6 0 16,0-6-10-16,-6 3-21 0,2-3-32 0,4 0-37 0,-9 0-73 16,9 0-147-16,-10-4-334 0,6 0 148 0</inkml:trace>
  <inkml:trace contextRef="#ctx0" brushRef="#br0" timeOffset="155591.4">28872 14604 76 0,'0'0'159'0,"3"12"-8"0,-1-8-11 16,1 2-14-16,2 4-1 0,0-1-13 0,-1 3-2 15,2-1-4-15,-1 0-5 0,3 5-4 0,0-3-9 16,-6 1-1-16,1-2-6 0,1 1-5 0,-1-2-6 15,1 5-4-15,-2-4-8 0,-1-1-4 0,-1 4-3 16,1-6-9-16,0 3-1 0,-1-2-5 0,0 1-3 16,3-2-4-16,-6 0-3 0,2-1-1 0,0-1-3 0,1-3 0 15,0 3-2-15,1-3-1 0,-1-2-3 16,0-2-7-16,-5 3-18 0,0-2-25 0,5-1-24 16,-9-4-29-16,5-1-40 0,-2-2-25 0,2 2-150 0,-1-2-326 15,0-3 145-15</inkml:trace>
  <inkml:trace contextRef="#ctx0" brushRef="#br0" timeOffset="155917.64">28990 14786 36 0,'4'1'137'0,"-4"-1"-6"0,7 3-8 0,-2 0-4 15,0 1-7-15,-1-1 2 0,3 2-1 0,-1 2-8 16,-3-3-11-16,5 4 0 0,-4-3-10 15,0 0-9-15,1 2-3 0,0 0-16 0,2 0 2 0,-1 0-7 16,2 0-3-16,-3-3-4 0,0 0-7 0,-1-1-2 16,1 3-1-16,-1-5-3 0,0 2 0 0,-4-3-10 15,7 0 0-15,-7 0-1 0,8-4-3 0,-4 0 4 16,-3-3-9-16,3 4 4 0,-2-5 1 0,0 1-2 16,0-3 1-16,-3-1-2 0,2 1-6 0,-1 3 9 15,2 0 5-15,-4-4 4 0,1 5 2 0,1 1-1 0,1-2-4 16,-1 2 4-16,0 0 1 0,2 1 3 15,-1 1-3-15,-1-2-3 0,0 5-4 0,2-7 0 0,1 4-3 16,0 1-2-16,-3 2-7 0,6-4-20 0,-2 1-46 16,2 2-82-16,-2 0-227 0,0-2-396 0,-4 3 176 15</inkml:trace>
  <inkml:trace contextRef="#ctx0" brushRef="#br0" timeOffset="157888.11">29271 14758 131 0,'0'0'143'15,"0"0"-3"-15,0 0-11 0,0 0-9 0,14 8-13 16,-13-5-11-16,0 2-13 0,2-3-1 0,-2 2-2 15,2-1-12-15,-3 2-3 0,2 0-4 0,-2-1-6 16,3 2-8-16,-3-2-3 0,0-2 0 0,0 4-6 16,0-3-4-16,1 1-2 0,-1-4-4 0,0 4 0 15,0-4-2-15,0 6-3 0,0-6 1 0,0 0-7 16,0 0 0-16,3 2 1 0,-3-2 1 0,0 0-4 16,0 0-2-16,0 0 1 0,0 0-7 0,0 0 4 0,11-9-4 15,-11 6 2-15,4 0-4 0,-1 1-1 0,-3 2 0 16,5-3 2-16,-4 1-4 0,-1 2 2 0,4-3 1 15,-4 3-3-15,0 0-1 0,6-2 4 0,-6 2-1 16,0 0 0-16,0 0-4 0,10 1 0 0,-10-1 1 16,7 1 0-16,-7-1 1 0,0 0-6 0,8 3 6 15,-8-3 0-15,0 0 1 0,3 0-3 0,-3 0-3 16,0 0 3-16,0 0 0 0,0 0-6 0,0 0 6 16,0 0-3-16,0 0 1 0,0 0 0 0,0 0 6 15,0 0-3-15,0 0 0 0,0 0-2 0,0 0 3 0,0 0-4 16,0 0 2-16,0 0 0 0,0 0 3 0,0 0-2 15,0 0-2-15,0 0 5 0,0 0 3 0,0 0-1 16,3-5 5-16,-3 5-2 0,0 0-1 0,2-4-5 16,-2 4 5-16,0 0-2 0,2-6-1 0,-2 6-2 15,2-4 3-15,-2 4-1 0,1-5-5 16,-1 5 3-16,2-2 0 0,-2 2-2 0,0 0 2 0,2-3-1 16,-2 3 2-16,2-4-5 0,-2 4-1 0,0 0 2 15,0 0 2-15,3-3-2 0,-3 3 0 0,0 0-3 16,0 0 2-16,0 0 2 0,0 0-4 0,0 0 0 15,-1 12 3-15,1-7 1 0,0-1-4 0,3 0-1 16,-2 2 5-16,0-1-1 0,1-1 0 0,-1 1-3 0,3 0 3 16,-2-1 0-16,3 2-2 0,-1-3-2 0,1 1 2 15,0-1-2-15,1-1-4 0,-1 2 0 16,2-2-4-16,0-1-2 0,-1-1-3 0,-6 0-1 0,15-1-2 16,-7 0 2-16,-3-2-2 0,4-2 4 0,1 1-1 15,-5-1 5-15,3 2 4 0,-3-1-4 0,2 1 8 16,-1-2-5-16,-1 1 5 0,0 1-5 0,-1-2 11 15,-4 4 5-15,4-3-1 0,-1 1 3 0,-3 3-4 16,2-4 2-16,-2 4-3 0,5-2 2 0,-5 2 2 16,0 0-7-16,4-2 3 0,-4 2 1 0,0 0-2 15,8 4-1-15,-8-4 3 0,6 3 1 0,-2-2 0 16,1 1-6-16,1 0 0 0,1 0 3 0,-1-1-2 0,1 0 2 16,1 2-5-16,-2-1 6 0,1-1-5 15,2-1-7-15,-5 0-6 0,6-1-6 0,-5-1-14 16,1-1 0-16,1-1-19 0,-1 0 2 0,0 0 3 0,0 0-2 15,-1 1-3-15,0-1 13 0,-1-2 0 0,2 2 7 16,-2-1 2-16,-1 2 8 0,-2-2 4 0,0 3 1 16,-1 2 6-16,3-7 10 0,-2 4-8 0,2 1 15 15,-3 2 5-15,0-7 10 0,0 7-9 0,1-3 1 16,2 1-4-16,-3 2 2 0,1-6 1 0,-1 6 3 16,-4-6 3-16,4 6 1 0,0 0-2 0,-1-2-3 15,1 2 2-15,-7-3-2 0,7 3 5 0,0 0-5 16,-6 0 1-16,6 0 1 0,0 0-4 0,-10 3 0 0,6 1 18 15,1 0-5-15,1-1-4 0,-1 0-5 0,-1 1-1 16,3 0 4-16,-4 1-3 0,0 2-1 16,5-1-2-16,-4-1 4 0,4 2-7 0,-2-2 3 0,2 1-2 15,2 0 0-15,-2-1-6 0,0 1 3 16,0 0-1-16,4-1 1 0,-2-1 3 0,2 2-6 16,-4-4 2-16,4 2-1 0,0-1 7 0,-4-3-12 0,5 1 2 15,-5-1-9-15,11 0-2 0,-11 0 2 0,12-1-1 16,-7-2 2-16,3 2-8 0,-3-2 2 0,4-1 0 15,-3 0 0-15,6 2-2 0,-1-2 1 0,-4 1 3 16,-1 2-1-16,1-3 3 0,0 3 3 0,0-1-1 16,-1 1 3-16,0 1-1 0,0 0 2 0,2 0-5 0,-1 1 5 15,1 2-3-15,-1-2 0 0,-1 2 2 16,2 1 0-16,-1 0 0 0,0-1-5 0,0 0 5 16,-1 0 0-16,-1 1 0 0,0 0 2 0,0-1 3 0,2-2-4 15,-3 3 0-15,-1-4 2 0,-3 0 0 0,7 2 0 16,-7-2 4-16,6 0-5 0,-6 0 3 0,4-4 1 15,-4 4-8-15,5-6 13 0,-5 2-5 0,0 0-4 16,0-3 0-16,4 1 3 0,-4-1 1 0,1-3 12 16,-1-2-4-16,0 3 4 0,0-1 9 0,4 0 4 15,-1-2 2-15,-1 4 0 0,2-4 0 0,-3 2 10 16,2 3-1-16,-2 2-2 0,3-2-6 0,-3 0-3 16,2 1-1-16,-1 2-2 0,1-1-3 0,1 1-4 15,-4 4-2-15,5-3 1 0,-3-2-1 0,-2 5-6 16,7 0-13-16,-7 0-19 0,8 0-18 0,-8 0-23 15,8 3-28-15,-4-1-39 0,-4-2-39 0,9 2-101 0,-5 1-291 16,1 0 129-16</inkml:trace>
  <inkml:trace contextRef="#ctx0" brushRef="#br0" timeOffset="158219.81">30133 14669 2 0,'0'-3'157'0,"0"3"-15"15,0 0-14-15,0 0-12 0,0 0-6 0,-9-2-14 16,9 2-11-16,0 0-4 0,-5 10-8 0,5-8-5 0,-1 4-7 16,-2-2-2-16,2 3-4 0,-1 0 4 0,2-2 2 15,2 3-8-15,-2-1-4 0,0 3 0 16,0-1-8-16,1 1-1 0,-1-5-3 0,4 5-6 0,-2-1 1 15,0-3-6-15,-2 1 2 0,0 0 0 0,0-3-5 16,1 0 3-16,2 2-6 0,-3-4 2 0,0-2 1 16,0 7-1-16,0-7 0 0,2 5-2 0,-2-5-3 15,0 0 5-15,0 4-5 0,0-4-2 0,0 0-1 16,-5 5-1-16,5-5 2 0,-3 3-4 0,3-3-23 16,-6 3-41-16,6-3-43 0,-3 3-89 0,3-3-103 15,0 0-311-15,0 0 139 0</inkml:trace>
  <inkml:trace contextRef="#ctx0" brushRef="#br0" timeOffset="158445.54">30305 14869 65 0,'3'1'214'0,"-3"-1"-14"0,5 2-21 0,-5-2-18 0,0 0-15 16,6 1-14-16,-6-1-12 0,0 0-14 0,0 0-45 15,-11 6-80-15,1-8-209 0,-1 0-246 0,-1 0 108 16</inkml:trace>
  <inkml:trace contextRef="#ctx0" brushRef="#br0" timeOffset="169585.86">27504 15193 78 0,'0'0'136'0,"0"0"-8"0,0 0-14 16,0 0-10-16,0 0-14 0,0 0-5 0,0 0-12 15,0 0-1-15,0 0-10 0,0 0-6 0,0 0-4 16,7 0 5-16,-7 0 7 0,0 0 3 0,0 0-5 15,4 1 3-15,-4-1 0 0,5 3-2 0,-5-3-2 16,0 0 1-16,5 2-3 0,-5-2-5 0,4 2-4 16,-4-2-6-16,0 0-3 0,0 0-3 0,1 3-4 15,-1-3-7-15,4 3 0 0,-4-3-1 0,0 0-4 16,3 4 0-16,-3-4-4 0,1 2 3 0,0 1 0 16,-1-3 8-16,0 7 1 0,0-4-5 0,0 1 0 15,4 2-5-15,-4-5-1 0,0 4 1 0,3 0 6 0,-2 1 11 16,-1 0 0-16,0-2-3 0,0 3-3 0,0-1 2 15,0 0-2-15,0 0-2 0,0 1-2 0,2 0-2 16,-2-1-5-16,3 0 1 0,-3 0-5 0,1 4 1 16,-1-4-3-16,0 1-1 0,0 0-1 0,3 0-1 15,-3-2 0-15,0 2-2 0,0-3-1 0,1 1-2 16,-1-3-1-16,0-2 2 0,0 7-2 0,0-3-1 16,0-4 3-16,3 4-6 0,-3-4 0 0,0 0 3 15,-3 5 0-15,3-5-4 0,0 0 1 0,3 4 0 0,-3-4 5 16,1 4-4-16,-1-4-2 0,0 0 6 15,1 4-4-15,-1-4 1 0,0 3 0 0,0-3 0 0,0 0 0 16,0 0 0-16,0 0-3 0,0 4 2 0,0-4-2 16,0 0-1-16,0 0 2 0,0 0 1 0,0 0-1 15,0 0 0-15,0 0 0 0,0 0 0 0,0 0-3 16,0 0 1-16,0 0 4 0,0 0-3 0,0 0 3 16,0 0-3-16,0 0 2 0,0 0-1 0,0 0-1 0,0 0-3 15,0 0 4-15,0 0-1 0,0 0 1 16,-2-15-6-16,-1 11 1 0,3 4-3 0,0-5 1 15,-1 1 0-15,1 4 1 0,-3-5-1 0,3-1 1 0,-1 1-1 16,1 0-4-16,1-2 0 0,-1 5-1 0,-1-5 0 16,1 2-6-16,0 0 6 0,0 1-4 0,1-4-6 15,-2 2 3-15,2-1-4 0,-1-3 6 0,3 6-3 16,-3-4 6-16,0 2-7 0,0 2 4 0,0-1 4 16,1-1 0-16,-2 2-3 0,2-1 10 0,-1 1-3 15,0 0 4-15,3 2 1 0,-1-2-1 0,2 1-3 16,0-2 0-16,1 2-4 0,1-2-1 0,1 1 2 15,-1 1 1-15,1-2-4 0,-1 1-1 0,0 2 5 16,-1-1 1-16,2-1 1 0,-2 3 0 0,0-3 3 16,1 1 1-16,1 3-2 0,-7 0 0 0,8-2 5 15,-5 1-6-15,-3 1 2 0,0 0-1 0,12 1-1 0,-12-1 1 16,8 5 2-16,-6-5 0 0,-1 4 0 0,3-3 0 16,-2 3-3-16,-1-1 9 0,-1-3-6 0,0 5 2 15,0-5 2-15,1 8-2 0,-1-4 2 0,-2 0-2 16,0-1 3-16,2 2-3 0,-4-3-1 0,3 2 1 15,-3 0 4-15,3 0-5 0,-2-3 0 0,1 2 1 16,-2 1 0-16,4-4 3 0,-4 4-2 0,4-2 3 16,0-2 0-16,-5 3 0 0,5-3 2 0,-2 1-2 0,2-1 0 15,0 0 1-15,-3 6-1 0,3-6-1 0,-3 2-1 16,3-2 2-16,0 0 0 0,0 0-4 16,-3 3 3-16,3-3 1 0,-4 0-5 0,4 0 4 0,0 0 0 15,-2 5-3-15,-1-3 1 0,3-2 4 0,0 0-2 16,0 0-5-16,0 0 0 0,0 0 5 0,0 0-1 15,0 0 2-15,0 0 2 0,0 0 1 0,-1 6-2 16,1-6 2-16,0 0-4 0,0 0-1 0,10 1 3 16,-10-1 0-16,10-3-3 0,-10 3 2 0,10-1 0 15,-10 1-4-15,12 1 2 0,-7-1-1 0,1 0 3 16,1 2 0-16,-3-1 0 0,2-1-3 0,-6 0-1 16,11 3-1-16,-7-2 2 0,1 1-1 0,-3 0 2 15,2 0-3-15,0 1 3 0,0-1-4 0,1 3 3 16,-2-5 0-16,-2 4 1 0,3-2 0 0,-4-2-2 0,1 6-2 15,2-2 4-15,-3-4-2 0,1 4 1 0,-1 1-3 16,0-1 3-16,-1 2 0 0,-2-3 0 0,2 3 1 16,1-4 4-16,-4 3-3 0,3-1 4 0,-3-1-4 15,0 0 5-15,0 1 1 0,0-2 1 0,-2 1 0 16,2 0 0-16,-1-1 3 0,1 2 2 0,0-3 1 16,1 2-7-16,-3 1 4 0,0-3 2 0,1 3 2 15,1-1 0-15,-2-1 1 0,-1 1-4 0,2-2-1 0,0 2 1 16,5-3 0-16,-10 0 0 0,10 0-1 0,-12 0 0 15,8 0 0-15,4 0 5 0,-9 0 1 0,9 0-3 16,-11-3-2-16,6 2 0 0,-2 0 0 0,0-3-4 16,2 1 0-16,-1 2-2 0,2-2 0 0,4 3-1 15,-10-1-1-15,3-2-7 0,2 1-13 0,0-1-12 16,1 2-13-16,4 1-23 0,-9-3-27 0,9 3-42 16,-4-2-46-16,4 2-200 0,0 0-410 0,0 0 181 15</inkml:trace>
  <inkml:trace contextRef="#ctx0" brushRef="#br0" timeOffset="170608.07">27878 15293 71 0,'0'0'118'0,"0"0"-6"0,0 0-7 15,0 0-3-15,0 0-4 0,0 0 1 0,0 0-2 16,0 0-5-16,0 0 1 0,0 0-9 0,0 0-6 16,0 0-3-16,0 0-4 0,0 0-6 0,-4-5-9 15,4 5-8-15,-1-2-8 0,1 2-1 0,0 0 1 16,-5-3-5-16,5 3-5 0,0 0-1 0,-4-4-10 16,4 4 3-16,0 0-3 0,0 0 5 0,-4-3-3 15,4 3 2-15,-1-2 1 0,1 2 5 0,0 0 4 0,-2-5-2 16,2 5-1-16,0 0-6 0,2-7-3 15,2 4 0-15,-3-1-4 0,-1 4 4 0,4-3-5 16,-2 1 1-16,-2 2 2 0,3-5-4 0,-1 2 1 0,2 2-1 16,-4 1 4-16,5-5 0 0,-2 2-1 0,-3 3-4 15,0 0 2-15,4-3-2 0,-4 3 1 0,5 0-4 16,-5 0-8-16,0 0 10 0,10 2-3 0,-10-2-5 16,8 1 1-16,-8-1-2 0,11 0 2 0,-6 3 0 15,-1-2-2-15,1 2 0 0,2-2-2 0,0 0 0 16,-3-1 0-16,1 1-1 0,0 1 1 0,3-2 1 15,-3 3-4-15,-5-3 3 0,5 4 1 0,-1-2-5 0,-1-1 1 16,-1 3 2-16,1-1-3 0,-2 2 2 0,-1-1 2 16,0 1-1-16,0 1 1 0,0 0-1 0,0-1 0 15,0 0-5-15,-1 2 2 0,-2 0 4 0,3 0-3 16,0-1-1-16,-1 0 0 0,0 0 3 0,1 0 3 16,-3-1-3-16,2 1-2 0,-3 1-10 0,0-3 7 15,3 0 4-15,-2 0 2 0,3 1 2 0,-1-3 0 16,-7 4 1-16,7-4-4 0,-3 1 0 0,0 1 2 15,1-1-1-15,0 1 0 0,-1-2 3 0,0 2 6 16,4-4-5-16,-8 4-2 0,6-4 0 0,2 0 2 16,-9 1-3-16,5 1 2 0,4-2-1 0,-7 1-2 15,7-1 2-15,-9-1 4 0,9 1 0 0,-3 2 1 0,3-2-1 16,0 0 1-16,0 0 1 0,0 0-3 0,0 0 4 16,0 0-6-16,0 0 3 0,-10-1-4 0,10 1 1 15,0 0 0-15,0 0-1 0,0 0 0 0,0 0-3 16,0 0 1-16,0 0 0 0,0 0 0 0,0 0 1 15,0 0-1-15,0 0 4 0,0 0 8 0,0 0 0 16,0 0 2-16,0 0-1 0,0 0 1 0,0 0-3 16,0 0-1-16,14 5 1 0,-14-5-8 0,11 1 5 0,-7-1 2 15,4 0-5-15,-8 0 1 0,13-1-2 16,-7 1-1-16,1-1-1 0,4 0 1 0,-2-1 0 16,1 1 1-16,-1 0-3 0,4-2 4 0,-3 3-3 0,2 0-3 15,-1 0 1-15,-3 0-2 0,2 0 4 0,-1 0-9 16,0 1 8-16,-1 2-3 0,-2-3 3 0,2 0-5 15,-1 3 1-15,-3-2 4 0,-4-1-1 0,7 1-3 16,-7-1 0-16,10 0-1 0,-8 1 2 0,-2-1-2 16,7 3 4-16,-7-3-2 0,0 0-1 0,6 1 3 15,-6-1-3-15,0 0 1 0,5 0 2 0,-5 0 0 16,0 0-1-16,0 0-4 0,0 0-5 0,0 0-7 16,5-4-7-16,-5 4-11 0,0 0-24 0,3-2-3 0,-3 2-23 15,0 0-35-15,0 0-39 0,0 0-210 16,-3-7-396-16,8 3 175 0</inkml:trace>
  <inkml:trace contextRef="#ctx0" brushRef="#br0" timeOffset="171261.61">28376 15207 106 0,'0'0'120'0,"0"-5"-3"0,0 5-3 0,-2-4-16 16,2 4-3-16,0 0-8 0,-8-5 4 0,8 5 0 16,-4-1 2-16,4 1-5 0,-5-5-3 0,5 5-1 0,-6-1-6 15,6 1 2-15,-9-3 2 0,3 3-3 0,6 0-9 16,-10-1-3-16,10 1-2 0,-12 4 4 0,3-3 4 15,1 2 3-15,2-1-8 0,-3 0-2 0,0 2-6 16,0 2-1-16,0-2-9 0,2 0-3 0,-3 3-2 16,5-3 1-16,-1 1 0 0,-1 0-6 0,1-1 0 15,0 4 0-15,-1-3-1 0,2 2 4 0,0-2-1 16,-3 0 1-16,6 3-4 0,-2-4-3 0,0 1-2 16,4 2 1-16,-4-2-2 0,0 0-1 0,3 2-2 15,1-3 3-15,-2 3 6 0,0 0-4 0,4 0-3 16,-4 1-5-16,6-2 1 0,-3 4 0 0,3-5 0 15,4 3 1-15,2 1-7 0,-1-2-1 0,5 2-5 0,-1-4 3 16,0 0-7-16,3-1 3 0,0 2 1 0,-2-5-5 16,2 4 2-16,-3-1-4 0,-3-4 0 0,3 1-1 15,-5-1 1-15,-1 0-4 0,1 0-2 0,-1-1 4 16,0 1 0-16,-7 0-1 0,10-1-2 0,-10 1 1 16,6-2-1-16,-3 1-4 0,-3 1 4 0,4-2-3 15,-4 2-2-15,0 0-2 0,3-4-5 0,-3 4-15 16,0 0-28-16,0 0-45 0,0 0-56 0,-17 0-68 15,9 0-276-15,2-2-536 0,0 1 237 0</inkml:trace>
  <inkml:trace contextRef="#ctx0" brushRef="#br0" timeOffset="174311.59">28609 15245 55 0,'-4'-2'81'0,"4"2"-1"0,0 0-6 0,0 0-5 15,-2-3-8-15,2 3 0 0,0 0-2 0,0 0-10 16,0 0 2-16,0 0 1 0,0 0-8 0,0-4 1 0,0 4 13 16,0 0-6-16,0 0 0 0,-2-6 3 0,2 6-2 15,0 0-2-15,0 0 0 0,0 0-7 0,0-4-4 16,0 4 1-16,0 0-6 0,-4-5-7 0,4 5-1 15,0 0-2-15,-4-5-1 0,3 2 0 0,1 3 2 16,-2-4-4-16,2 4 9 0,-2-5 2 0,2 5 2 16,-4-3 0-16,3-1-2 0,-1 0-3 0,2 4-7 15,-7-3-1-15,6 0-1 0,-1-1 0 0,2 4 2 16,-2-6 0-16,-3 4-4 0,1-3-2 0,0 1-3 0,1 1 1 16,-4-2-2-16,2 2 0 0,1 0 5 15,-1-1 3-15,0 1 0 0,-1 1 6 0,-2-3-2 16,3 2-5-16,-2 0 2 0,1 0 0 0,-1 0 3 0,0-1-2 15,1 2 2-15,-3-3-4 0,0 2 2 0,1 0 0 16,-1-1-3-16,0 1 1 0,0-2-4 0,0 3-1 16,0-1-1-16,4-1-1 0,-1 2-4 0,-2-1-1 15,1 0 3-15,1-1 0 0,0 1-3 0,-3-1-1 16,3 1 2-16,-1 2-1 0,-1-6-1 0,2 3-1 16,0 2 2-16,-1-1-2 0,2-2-2 0,-2 1 1 15,2 1 1-15,0 0-2 0,-2 0 2 0,-1-1-3 16,-2 3-2-16,1-3 3 0,-1 1-3 0,0-2 2 0,0 3-3 15,-1-1 0-15,0-1-3 0,-1 0 3 16,6 3-1-16,-7-3 2 0,0 2-2 0,4-1 3 0,-2 0 0 16,-2 1-3-16,-5-1 1 0,5 0-1 0,0-1 4 15,1 3 0-15,2-2-2 0,-3 1-1 0,1-2 3 16,0 3-4-16,0-2 2 0,-1 0-3 0,1 2 1 16,1 0 2-16,0-3-4 0,-2 3 5 0,2-1-1 15,-1-1-2-15,3 3 0 0,-2-2 3 0,-1 0-6 16,1 0 6-16,3 1-2 0,-3-1 1 0,0 0-1 15,0-1-1-15,1 3 3 0,1-3-2 0,1 3 1 16,2-4-1-16,-2 2-1 0,-1 2 1 0,1 0-1 0,-2-1 0 16,4-1-1-16,-5 4 2 0,0-2 1 15,-1 0-2-15,6 1-1 0,-3-1 2 0,0 0-1 0,0 0-1 16,-3 0 2-16,4 0-3 0,0 0 2 0,2 1-1 16,-3-1 3-16,1 1 1 0,0-1-2 0,2 3 1 15,-1-2 0-15,0-1-1 0,7 0 0 0,-10 0 0 16,5 3-2-16,1-3 0 0,-4 3-1 0,3-2 2 15,-1 0-1-15,6-1 2 0,-11 2-2 0,5 0-2 16,2-1 5-16,4-1-3 0,-9 2 0 0,9-2 4 16,-5 2-8-16,4 1 5 0,1-3 1 0,-9 2-1 15,9-2 1-15,-8 3-1 0,3 1 0 0,4-1 0 16,-3 0-1-16,0-1 7 0,0 1-5 0,-1-1-1 16,5-2-3-16,-5 7 3 0,1-3 1 0,3 1-1 15,-3-2-1-15,0 2 1 0,3-1 0 0,-3 1 0 16,0-1 0-16,-1 0 0 0,2 2 1 0,-1-2-2 0,0 0 1 15,1 1-2-15,1 0 3 0,-2-1-4 0,1 1 4 16,1 0-2-16,-3-2 2 0,2 2 1 0,-1 1-4 16,4-2 6-16,-5 1-3 0,3-1-3 0,-2 1 2 15,1 0 0-15,1 2 1 0,-1-2-1 0,1 2 2 16,0-1-2-16,-1 3 1 0,1-2-2 0,0-1 1 16,2 3-1-16,-3-1 0 0,2-1 0 0,1-1 2 15,-3-1 0-15,1 2-3 0,2-2 2 0,-2 3 2 16,2-4-4-16,0 0 4 0,0 0-4 0,0-4 3 0,0 9-1 15,-1-7-1-15,0 4 1 0,1-2-1 0,0-4 4 16,0 6-2-16,-3-2 0 0,3 0-1 16,0 1 1-16,0 0-2 0,-1 0 1 0,1-2 2 0,0 1-5 15,0 0 3-15,-1 2 0 0,1-6-3 0,0 10 5 16,0-7 0-16,1 2 0 0,-1 1-2 0,0-2 3 16,1 0 1-16,0 0-3 0,-1-1-1 0,0-3 3 15,0 6-3-15,2-4 3 0,-2-2-1 0,1 9 0 16,-1-9-2-16,0 2 2 0,0 2 3 0,0-1-5 15,0 3 3-15,-1-3 6 0,1-3 4 0,1 6-1 16,-1-1 1-16,1-2-3 0,1 2 1 0,0-2-2 16,0 1 3-16,0 1-2 0,1-1-2 0,-2-2 1 15,2 4-1-15,-1-4 3 0,-1 1-2 0,3 1-1 16,-1-1 1-16,-1-1-4 0,-1 2 1 0,-1-4-1 0,3 5-1 16,0-2 1-16,-1 1-1 0,1-1 0 0,1 0 1 15,0 1-1-15,2-1 0 0,-2 0 0 0,-1 1-2 16,3-2-1-16,-3 3-2 0,3-2 2 0,-3-1-1 15,2 3 0-15,1 0 3 0,-3-2-3 0,3 1 3 16,-3-1-1-16,1 2 2 0,0-2-2 0,2 0 0 16,-2 1 0-16,0-1-3 0,-3 1-1 0,3-2 4 15,0-1-2-15,0 3 3 0,-3-2 0 0,-1-2-5 16,10 5 3-16,-6-1 0 0,-1-2-1 0,-3-2 0 16,5 3-1-16,-4 0 0 0,3 0 2 0,-1-1 0 15,-3-2-4-15,7 5 3 0,-3-3 2 0,-3 0-1 16,-1-2-1-16,7 2 0 0,-3-1 2 0,-1 2-2 0,3-2 0 15,-3 0 0-15,5 1 3 0,-3 0-4 0,0 1 4 16,0-3-2-16,2 3-1 0,-1-1 0 0,0-2 1 16,0 3 1-16,1-1-5 0,1 0 4 0,0 0-3 15,-1 1 2-15,2-3-1 0,-3 3 2 0,2-1-2 16,1 1 3-16,-1-1-4 0,-2 0 1 0,2 0-1 16,-2-2 1-16,2 3 0 0,1-3 2 0,0 1 0 15,1 1-2-15,-2-1 0 0,-1 2-1 0,0-2 2 16,-1 0 0-16,2 2-2 0,1-3 2 0,-4 3 0 15,3-2 0-15,2 1-1 0,-3-2 2 0,0 3-1 16,-2-2 0-16,0-1 0 0,2 3 2 0,-1-2-3 16,0 2 3-16,1-3-3 0,-1 3 2 0,2-2 0 15,-3 1-2-15,1-1-1 0,-1 2-1 0,3-1 3 0,-2 0 0 16,2-1-1-16,-3 1 3 0,4-2-1 16,1 1-1-16,-1 0 2 0,-5 1-1 0,5 0-1 0,4 0 11 15,-3-2-7-15,-1 0 3 0,4 1 2 0,-4 1-1 16,1 0 0-16,1-2-2 0,0 0 1 0,-5 4-1 15,0-4-3-15,1 0 0 0,0 1 1 0,1-1-3 16,0 0 1-16,3-1 0 0,-3 1 0 0,-3 1-1 16,5-2 1-16,-1-1 1 0,0 0 0 0,4 2-2 15,-7-1 1-15,6 0 1 0,-3 1-3 0,1 0 0 0,0-2 0 16,2 4 0-16,-6-2-1 0,4 0 4 16,2 0-3-16,-2-3 1 0,-1 2 2 0,0 1-1 15,2-1-2-15,0-1 0 0,-5 0-1 0,2 2 0 0,-1-1 2 16,-1 0 1-16,-6 1 0 0,9-2 1 0,-2-1-1 15,-2 3-2-15,0-5-1 0,1 4 2 16,-3 0 0-16,4-1 0 0,-1 0-3 0,-1 1 0 0,0 1-1 16,3-3 5-16,-3 2-2 0,4 0-1 0,-4-1 2 15,7 1 0-15,-6-2 0 0,0 1 1 0,1 0-1 16,-1 0-2-16,1-1 2 0,1 1-3 0,-1-1 1 16,-1-1 4-16,1 4-3 0,-2-4 0 0,1 1 2 15,-2 1-3-15,1-2 2 0,0 0-1 0,-1 1 3 16,1 1-4-16,2-1 4 0,-4-1-5 0,3 2 1 15,-1-3 1-15,1 3 1 0,-3-2-3 0,4-1 3 16,-2 2-2-16,-1 0 2 0,1-3-1 0,-2 2 1 0,2 0-1 16,-1 1 1-16,2-2 0 0,-2-1-2 0,1 1 3 15,0-1-5-15,-1 0 6 0,5 0-3 16,-3-3-1-16,1 2 2 0,1-3-1 0,-1 2 2 0,1-3-2 16,-2 2 1-16,2 0-2 0,-3-1 3 0,3 1-3 15,-3-1 1-15,0 1-1 0,-1 0 4 0,0 1-3 16,-3 1 0-16,1-1 0 0,1 0 0 0,-2 3-1 15,2-1-1-15,-6-2 2 0,1-2-2 0,-5 0-3 16,2 1-2-16,-4-1-1 0,-2 3-12 0,-2-4-5 16,-2 0-16-16,-1 1-22 0,-3 2-21 0,-3-5-32 15,3 4-59-15,-2-4-224 0,-4-1-432 0,2-2 193 16</inkml:trace>
  <inkml:trace contextRef="#ctx0" brushRef="#br0" timeOffset="177827.88">28564 13767 54 0,'0'0'89'16,"0"0"-8"-16,-4-1-1 0,4 1-4 0,0 0-11 15,0 0 8-15,0 0-1 0,0 0-6 0,0 0-4 16,0 0 3-16,0 0-9 0,0 0-5 0,-6-2 0 15,6 2-3-15,-6 0-6 0,6 0-3 0,-8-3-4 16,8 3-5-16,-8-2 1 0,3-1-3 0,0 2-4 0,5 1 3 16,-9-1 0-16,9 1-4 0,-8-4-1 15,4 4-8-15,-2-3 6 0,-3 2-2 0,3 1-4 0,-1-3 0 16,1 0-1-16,-1 1 3 0,0 1-3 0,1-1 8 16,-1 2-3-16,1-2-1 0,-2-1 1 0,-1 3 0 15,3 0-4-15,-5 0 4 0,0-1-2 0,0-2 2 16,-1 2-1-16,3-1-1 0,-2 2-5 0,-1-2 0 15,-1 2 1-15,0-3-2 0,1 3-1 0,-1 0-4 0,0 0 2 16,0-2-2-16,0 2 0 0,1-2 2 16,-1 0 3-16,0 1-3 0,-1-1-1 0,0-1 4 15,4 2-1-15,-4 0 2 0,2-2 6 0,2 2 1 16,-2-2-2-16,2 1 3 0,3 2-2 0,-5-4 2 0,5 3-1 16,-5 0-2-16,3-1-5 0,2-1-2 0,0 3 3 15,-1 0 0-15,0 0-2 0,-4-1-4 0,-1 0 5 16,3 2-5-16,1 0-1 0,-4-1 1 0,2 0-3 15,-1 0-1-15,-2 0 5 0,4 3-8 0,2-3 6 16,-4-3 1-16,1 6-4 0,-3-6 7 0,2 3-1 16,-1 0 1-16,-1 3 0 0,2-3-2 0,2 2 2 0,-3-1-1 15,4-1-1-15,0 1-2 0,2-1 0 16,0 0-4-16,-2 0 3 0,-1 0 2 0,0 3-1 16,1-2 0-16,-4 1 1 0,2 0-1 0,0-1-1 0,1-1-2 15,-1 1 2-15,0-1-2 0,-1 3 1 0,0-3-1 16,0 0 2-16,1 1-3 0,0 0 0 0,2-1 2 15,0 2-3-15,-1-2 3 0,3 0-2 0,-3 0 1 16,2 1 0-16,2 1 1 0,-3-2 0 0,1 0-2 16,3 1 3-16,-3 0-3 0,3 0 0 0,-5 1 0 15,5 0 0-15,-1 1 2 0,1-2-1 0,-1 3 1 16,-2 0-3-16,2-1 3 0,1 1 1 0,-1 3-1 16,3-4 1-16,-4 0-1 0,3-2-3 0,1 4 2 0,-2 1-2 15,1-1 1-15,-1-1 2 0,1 1-2 0,1-2 0 16,-1 2 4-16,0-3-4 0,0 2 0 0,2-1-2 15,-2 2-1-15,1 0 1 0,0 0 2 0,-2-1-2 16,0 0 1-16,3 0 0 0,-3-1-1 0,0 2 2 16,1 0-5-16,0-1 5 0,-1 3-1 0,0-4 3 15,0 1 0-15,2 3 2 0,-1-2-1 0,0 0-4 16,-1 2 2-16,-2 1 2 0,0-2 1 0,3-2-3 16,-1 3 1-16,1-5-4 0,4 3 2 0,-4 2 2 15,3-4-2-15,-4-1 1 0,4 2-2 0,-2 0 3 0,0 0-5 16,1 1 8-16,2 0 3 0,-4 2 3 0,3-2-1 15,1-1 3-15,-2 1-3 0,0 1 1 0,2-1-2 16,-2 1 3-16,4-1-1 0,-6 3-2 0,3-1-1 16,1 0 0-16,0-1-3 0,1 0 3 15,-1 2-2-15,0-1 1 0,-1-1-1 0,2 2 0 0,-2-4-4 16,1 1-1-16,1 3 4 0,1-3 3 0,-2 0-7 16,2 2 7-16,-2-2-1 0,2 2 1 0,0-2 3 15,2 2-4-15,-3-2 0 0,-1 0-1 0,2 0-2 16,0-2 4-16,2 3 0 0,2-1-3 0,-2 0 2 15,0 0-1-15,0 0 3 0,2 0-1 0,-2-1-2 0,2 0-3 16,1 0 0-16,-2 1-2 0,1 0 1 0,2-1 0 16,-2-1 0-16,5 2 1 0,-5-1 0 0,0-1-4 15,4 2 2-15,0-3-4 0,-1 3-1 0,2 0 3 16,0 0 3-16,-3-3-5 0,4 2 4 0,-2 2 1 16,1 0-4-16,3-2 1 0,-1 1 3 0,0 1-2 15,0-1 0-15,-3 0-4 0,9 3 7 0,-6-4-1 16,2 3-8-16,4 0 6 0,-3-1-2 0,2-1 3 0,-6 0 0 15,2 0-1-15,-1-3 0 0,0 2 2 0,4-1-2 16,-4-1 0-16,0 1-1 0,0 1-1 0,0-1 4 16,-3-1-2-16,4 1 0 0,0-2 0 0,-3 2-3 15,4 0 1-15,-2-1 3 0,5 1-1 0,-2-1-1 16,-2 1-1-16,-1-3 2 0,0 0-5 0,0 0 6 16,1 1-2-16,-2-1 1 0,1 0 0 0,1-1-1 15,-1 1 2-15,-3-3-1 0,4 1-1 0,0 2-1 16,-2-2 2-16,-1 0-1 0,1-1-4 0,-2 2 5 15,0 1 2-15,-1-2 1 0,-2 0-2 0,4 2 1 16,-6-3 1-16,7 3 0 0,-1-2 1 0,-1-1-1 0,3 1-2 16,-4-1 4-16,1 1 1 0,-1 0-3 0,2-3-6 15,0 1 6-15,-2 1 1 0,-1-1-2 0,3 0-2 16,-2-1-4-16,1 1 5 0,-3 1 0 0,0-1 2 16,-2 2 1-16,2-1-5 0,-2 0 5 0,0 0-5 15,-1 1 4-15,2-2-4 0,-1 2 0 0,1-1 1 16,-1 0 4-16,-1 3-2 0,0-2-7 0,0 0 7 15,2-1-1-15,-1-1-1 0,1 0 0 0,-1 0-2 16,-1 2 5-16,2-2-1 0,3-2 0 0,-3 0-1 16,1 2-1-16,2-4-1 0,-1 2 0 0,-2-1-1 15,2-1 5-15,-2 3-3 0,-1-2 1 0,3 0-2 0,-4 2 0 16,0 0 2-16,0-1 0 0,0 0-2 0,-1-1 1 16,1 3-2-16,0-1 2 0,0-1 4 15,-2 2-5-15,2-2 4 0,1 2-2 0,0-1 3 0,-1 0 0 16,1 0 1-16,-1 0 1 0,1 1-10 0,0-3 8 15,-1 1 4-15,1 1-1 0,-1-2-2 0,1-2 0 16,0 2 0-16,-1-2-1 0,1 4 5 0,0-2-3 16,-3 1 1-16,1-1 2 0,3-1-4 0,-4 1 3 15,1 0 6-15,-1 0-1 0,0 2-1 0,0-2 1 16,-1 0-5-16,1 1 1 0,0-3-1 0,1 2 1 16,-1 2-1-16,-2-6 0 0,1 2-1 0,-2-1-5 15,1 2 4-15,-2-4 0 0,2 1-2 0,-3 2 1 0,1-1 3 16,0 0-2-16,1 0 0 0,-1 1-2 15,0-1 5-15,-2 0-1 0,1-1-2 0,-3 2 0 0,3 0-1 16,-4 0-1-16,1 1 1 0,-1-1 0 0,0 3-10 16,-5-3 7-16,1 4-2 0,-2 4-13 0,-1-6-23 15,-4 3-30-15,0 2-37 0,-5-1-57 0,5 2-92 16,-5-2-162-16,-4 0-448 0,-1 2 199 0</inkml:trace>
  <inkml:trace contextRef="#ctx0" brushRef="#br0" timeOffset="178930.26">28273 14225 4 0,'0'0'134'0,"0"0"-15"0,0 0-3 15,-7 4-8-15,7-4-5 0,0 0-3 0,0 0-16 16,0 0 3-16,0 0-18 0,0 0-5 0,0 0-2 16,0 0-14-16,0 0-6 0,0 0-3 0,0 0-1 15,0 0-3-15,0 0-3 0,0 0-2 0,0 0-9 16,0 0 4-16,0 0-2 0,0 0-4 0,6 5-1 16,-6-5 5-16,0 0 1 0,3 2-4 0,-3-2 8 0,4 2-3 15,-4-2 4-15,4 2 5 0,-4-2 0 16,8 1 0-16,-4-1 4 0,1 3-2 0,0 0-1 15,2 1-2-15,0-2-9 0,-1 0 8 0,3 1-7 0,3 1-4 16,-1 2-2-16,-1-2-2 0,4 2 2 0,-2 0-6 16,6 0 3-16,-8 1-3 0,3 0-6 0,-3-2 6 15,0 2-7-15,-1 0 7 0,-1-1-6 0,-3-1 3 16,-1 1-2-16,1-1-4 0,-2 0 1 0,1 0-4 16,-2 2 1-16,0-2 0 0,0-1 2 0,-1 1 0 0,0-2 1 15,0 2-2-15,1-3-4 0,-2-2 4 16,0 4-5-16,0-4 4 0,0 0 0 0,1 7 0 0,-1-7 0 15,0 0-2-15,0 5 0 0,0-5 0 0,1 2 4 16,-1-2-4-16,0 0-2 0,0 0 5 16,0 0-1-16,0 0 0 0,0 0-13 0,0 3-26 0,0-3-28 15,0 0-56-15,0 0-195 0,0 0-340 0,0 0 151 16</inkml:trace>
  <inkml:trace contextRef="#ctx0" brushRef="#br0" timeOffset="179711.52">28296 14183 8 0,'0'0'131'0,"0"0"-12"16,0 0-8-16,0 0-7 0,0 0-14 0,0 0-5 16,0 0-18-16,0 0 0 0,0 0-4 0,0 0-6 15,0 0-8-15,0 0-2 0,0 0-4 0,0 0-3 16,0 10-1-16,0-10 0 0,0 7-7 0,0-7-11 0,-3 4 8 16,2-2-1-16,0 1-3 0,-2 2-2 15,2-2 1-15,-3 2-4 0,1-1 7 0,1 1-13 0,-1-1 3 16,3-4 4-16,-3 4-8 0,1-2-2 0,2-2 3 15,-2 5-7-15,2-5 3 0,-2 4-1 0,2-4 1 16,-2 2 1-16,2-2-7 0,0 0 1 0,0 0-1 16,0 0 2-16,0 0-2 0,0 0-1 0,0 0 5 15,0 0-5-15,-4-11 4 0,4 11 2 0,0-3-5 0,0 3 1 16,1-5-2-16,1-2-3 0,-2 3 2 16,1-1-3-16,-1 2 5 0,1-4-4 0,-1 2 2 0,0-2-1 15,0 1-2-15,0 1 2 0,1 0-3 0,-2-1-1 16,1 1 6-16,0 1-9 0,0-1 5 15,0 0-1-15,0 2 2 0,0 3-1 0,-1-7 3 0,1 7-2 16,-1-5-1-16,-1 3 0 0,2 2 3 0,-2-7-2 16,2 7 0-16,-3-3 2 0,3 3-4 0,-1-4 2 15,1 4 2-15,0 0-4 0,0 0 0 0,0 0 4 16,0 0 6-16,0 0 2 0,0 0-3 0,18 7 0 16,-8-3-1-16,-4-1-4 0,5 1-1 0,1 2 5 15,-1-2 0-15,0 2-3 0,1-2 0 0,-1-1-3 16,3 1 5-16,-4-1-3 0,-2 2-1 0,2-2-1 0,-5 1-1 15,2-3 2-15,-2 2-1 0,-4-2-1 0,4 3-5 16,-1-3 5-16,-4-1-1 0,0 0 1 0,5 4 9 16,-5-4-1-16,0 0 0 0,-1 3 2 0,1-3 1 15,-8 6-1-15,3-5 0 0,1 1-6 0,-1 1-3 16,0-1 4-16,-1 1 2 0,-2-2-12 0,4 0-45 16,-1 1-88-16,-1 0-115 0,6-2-274 0,-12 1 121 15</inkml:trace>
  <inkml:trace contextRef="#ctx0" brushRef="#br0" timeOffset="181895.55">28349 15513 1 0,'0'0'83'0,"0"0"-7"16,0 0-9-16,0 0 10 0,0 0-8 0,0 0-2 15,0 0-3-15,0 0 2 0,0 0-6 0,0 0-6 16,0 0 5-16,0 0 2 0,0 0-11 0,0 0 2 16,0 0-5-16,0 0 1 0,0 0-3 0,0 0-5 15,0 0 2-15,0 0-5 0,0 0-7 0,0 0-3 16,0 0 3-16,0 0-7 0,0 0 0 0,0 0-5 0,0 0 0 15,0 0 1-15,0 0 2 0,0 0 2 0,0 0-1 16,0 0-3-16,8 13 3 0,-7-10-1 0,1 0-5 16,0 1 1-16,0 1 0 0,0-3-3 0,-1 3 3 15,4 0 0-15,-3 0-6 0,0-1 6 0,0 3 3 16,1-1-9-16,1-1-2 0,-2 2 4 0,0 0-3 16,2 0 1-16,-3 0 3 0,4 1-1 0,0 2 1 15,-1-2-4-15,-4 2-2 0,4 0-3 0,0-2 3 16,0 1-2-16,-2 0 3 0,2-1-4 0,1 2-2 15,-2-1 2-15,-1 0 1 0,1-3-3 0,-2 1-1 16,2 0-3-16,-2-2 3 0,2 0 3 0,-2 0-1 16,0 0-3-16,-1-2 2 0,0 1-2 0,3-2-1 15,-3-2 0-15,1 5 1 0,-1-5 6 0,1 5-5 0,-1-5-1 16,2 2-2-16,-2-2-1 0,1 4 5 0,-1-4-4 16,0 0 2-16,0 0-1 0,0 3 0 0,0-3 0 15,0 0 0-15,0 0 2 0,0 0-5 0,0 0 4 16,0 0-2-16,0 0-9 0,0 0-14 0,0 0-13 15,0 0-17-15,0 0-11 0,0 0-25 0,0 0-26 16,-1-14-122-16,-2 8-256 0,2 0 114 0</inkml:trace>
  <inkml:trace contextRef="#ctx0" brushRef="#br0" timeOffset="182827.84">28366 15538 81 0,'0'0'109'0,"-2"7"-3"0,2-7 1 0,-2 5-4 0,0-3-6 16,0 1-11-16,2-3 2 0,-3 7-8 0,1-4-9 15,0-2-4-15,-1 3-15 0,3-4-1 16,-4 6-1-16,4-3 4 0,-4 0-6 0,0-1 2 0,4-2-12 16,-2 4 3-16,-2-1-8 0,2 0-3 0,2-3-5 15,-3 3-5-15,1 0 2 0,2-3 0 0,0 0-1 16,-4 3-2-16,4-3-5 0,0 0 7 0,-2 2-2 16,2-2-3-16,0 0-4 0,0 0 2 0,0 0 2 15,0 6-2-15,0-6-2 0,0 0 2 0,0 0-3 16,0 0-1-16,0 0-1 0,0 0 4 0,0 0-6 15,0 0 4-15,0 0-5 0,0 0 1 0,0 0-2 16,0 0-1-16,9-8-3 0,-5 3 9 0,0 2-4 16,-2-1 1-16,2 1-6 0,-2-2 3 0,2 1-3 0,-2-1 1 15,1 0 0-15,-1 1 2 0,0-2-14 16,0 2 13-16,-1-1 0 0,3 0-2 0,-4 1 1 16,2-1-3-16,0-1 0 0,-2 4 4 0,1-3 0 0,3-2-3 15,-3 6 4-15,-1-2-5 0,0 3 4 0,2-5-4 16,-2 5-2-16,0-7 1 0,0 7-1 0,2-2 6 15,-2 2-4-15,0 0 2 0,0 0 4 0,5-1-4 16,-5 1 1-16,0 0-2 0,0 0 2 0,8 5-3 16,-8-5 0-16,5 5 1 0,0-4 0 0,-5-1-1 15,9 3 2-15,-6-3-1 0,-3 0-1 0,6 1 1 16,-1 2 1-16,-1-2-4 0,1 3 0 0,0-3 1 16,-1 2 1-16,1 0 6 0,-1-1-9 0,0-1 1 15,0 2 3-15,2 0-3 0,-2-2-9 0,-1 2 0 16,-3-3-8-16,6 2 1 0,-6-2 0 0,3 3 5 15,-3-3-8-15,2 3-1 0,-2-3 0 0,1 2 2 0,-1-2 7 16,0 0 2-16,0 0-2 0,-6 7 0 0,6-7 4 16,-6 2-2-16,6-2 4 0,-8 0 2 0,8 0-3 15,-6 3-3-15,2 0 7 0,4-3 5 0,-8 2 3 16,4 1 6-16,4-3-4 0,-5 2 3 0,1 0 0 16,4-2-1-16,0 0 1 0,-6 2 3 0,6-2-6 15,-3 3 7-15,3-3-4 0,0 0 1 0,0 0 6 16,0 0-5-16,-5 1 3 0,5-1 2 0,-4 3-4 15,-1-2 6-15,5-1 0 0,-9 3 0 0,4-2 1 16,-2 2-4-16,1-1-1 0,-1-2-1 0,-1 2 0 16,0-1-2-16,1-1-2 0,-4 1-1 0,-3 0 2 15,3 1-9-15,-2-1-18 0,0-1-13 0,2 2-39 16,-3-2-36-16,2 0-165 0,1 1-295 0,1-1 131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4:32:38.679"/>
    </inkml:context>
    <inkml:brush xml:id="br0">
      <inkml:brushProperty name="width" value="0.05292" units="cm"/>
      <inkml:brushProperty name="height" value="0.05292" units="cm"/>
      <inkml:brushProperty name="color" value="#002060"/>
    </inkml:brush>
  </inkml:definitions>
  <inkml:trace contextRef="#ctx0" brushRef="#br0">19917 7367 112 0,'0'-7'113'15,"0"7"-3"-15,1-3-18 0,-1 3-14 0,0-5 2 16,0 5-5-16,0-3-12 0,0 3 8 0,0 0-6 16,0 0-7-16,0-6-1 0,0 6-7 0,0 0-3 15,0 0-2-15,0 0 1 0,-1-4-2 0,1 4-4 16,0 0-8-16,0 0 6 0,0 0-1 0,0 0-13 15,0-5-5-15,0 5 4 0,0 0-4 0,0 0-1 16,0 0-7-16,0 0 0 0,0 0-1 0,0 0 4 16,0 0-3-16,0 0-8 0,0 0 5 0,0 0-3 15,0 0 1-15,0 0 3 0,0 0-2 0,-4 13 5 16,2-9-1-16,0-1-4 0,1 0 0 0,-3 1 4 0,2 2-4 16,0-3 2-16,-3 1-5 0,4 0 4 0,-1 4-3 15,0-4-4-15,0 4 4 0,-1 0-2 0,3-2 2 16,0-1-4-16,-2 2 1 0,0 1-2 0,2 1 3 15,0 0-1-15,0-3 0 0,0 1 0 0,0-2 3 16,0 1-6-16,2-1 4 0,-2 1 2 0,2-1-3 16,-2-3-5-16,0-2 4 0,-2 8 7 0,4-5 2 15,-2-3 5-15,-2 4 4 0,2-4 3 0,0 0-5 0,0 0 5 16,2 4-2-16,-2-4-2 0,0 0-5 0,0 0 3 16,0 0-1-16,0 0 1 0,0 0-2 0,0 0-3 15,0 0-1-15,0 0 2 0,0 0-3 0,0 0-1 16,0 0 5-16,0 0-3 0,0 0 1 0,0 0-3 15,0 0 1-15,0 0-1 0,0 0 1 0,0 0-4 16,0 0-1-16,0 0 2 0,0 0 0 0,0 0-2 16,0 0-4-16,0 0 6 0,0 0 0 0,0 0-10 15,0 0 6-15,0 0 2 0,0 0-7 0,0 0 5 16,0 0-1-16,0 0 2 0,0 0-1 0,0 0-1 16,0 0-1-16,0 0 0 0,0 0 0 0,0 0 0 0,0 0 0 15,-8-9 2-15,8 9-1 0,-2-3 1 0,2 3-3 16,0 0 3-16,-5-3 2 0,5 3-1 15,0 0-9-15,0 0 5 0,0 0 3 0,-3-4-2 0,3 4-1 16,0 0-1-16,0 0 2 0,0 0-1 0,0 0 4 16,0 0-2-16,0 0-3 0,0 0 3 0,0 0 2 15,-7-2 0-15,7 2-2 0,-9 0-6 0,9 0 3 16,0 0 0-16,-11 0-4 0,11 0 6 0,-7-1 1 16,7 1 1-16,0 0 0 0,-9-1 2 0,9 1-3 0,0 0 4 15,-4-2 0-15,4 2-2 0,0 0 1 16,0 0-2-16,-9 0 2 0,9 0-5 0,0 0 1 0,0 0 5 15,0 0-5-15,0 0 3 0,0 0-3 0,0 0-1 16,0 0 0-16,-6-1 4 0,6 1-4 0,0 0 1 16,0 0 4-16,0 0 3 0,0 0-3 0,0 0 1 15,0 0-2-15,0 0 5 0,0 0-2 0,0 0 1 16,0 0-3-16,0 0 5 0,0 0-4 0,19-3 1 16,-13 2 4-16,3-1-2 0,1 1-2 0,1 1 0 15,1-3-7-15,1 2 4 0,2 0 0 0,-4 0 1 16,9-3-1-16,-6 1 0 0,-1 2 2 0,4-2-2 15,-6 0-1-15,8 1 0 0,-6 0-1 0,1-2 0 0,3 3-1 16,-2-2 3-16,3 1-4 0,-3-3-1 0,4 1 4 16,-2 1-3-16,2-1 2 0,-1 0 0 0,1 0-1 15,2 1 4-15,-3 1-4 0,1-5 2 0,-5 7 1 16,4-2-5-16,2-1 4 0,-1 0-2 0,-1-1 2 16,1-1 1-16,-1 4-5 0,0-3 4 0,3 1-2 15,-7 1 2-15,4-2-4 0,-1 1-1 0,1 0 1 16,-1 3 3-16,1-1-3 0,-2-1 0 0,2 0 1 15,-1-3 2-15,2 4 1 0,0-2-2 0,-1 2 0 16,1-1 2-16,3 1-4 0,-3 0 6 0,3 0-3 0,0-1 2 16,4-2-3-16,-4 2 0 0,1 1 1 0,4-1-4 15,-5 1 5-15,-3 0-1 0,3 1-1 0,-3-4 3 16,-1 4-4-16,2-1 0 0,0 0-5 0,-1 1 3 16,-2-3 1-16,0 3-1 0,-2-1 4 0,-2-2-2 15,1 1 0-15,0 0-3 0,0 2 2 0,-2-3 4 16,1 2-1-16,-1-1 0 0,1 2 1 0,5-2-2 15,-6 0-3-15,3-1 4 0,2 3 3 0,0-1-4 16,5-1 2-16,-5 2-1 0,-1-1 3 0,2 0-2 16,1 0 1-16,-5 1-4 0,0 0 0 0,1-2 0 15,-2 4-1-15,4-2 4 0,-2 1-2 0,-3-1 3 0,3-1-9 16,-2 1 1-16,-4 0 2 0,5 1 2 0,-4-1 2 16,4-1-1-16,-2 1 0 0,0 1 2 0,1-2-1 15,0 1 1-15,1 0-2 0,-1 0 0 0,6-2 2 16,-1 1-1-16,1 1 0 0,0 0 0 0,-1 0 0 15,4 0 0-15,-3-3-1 0,-1 3-6 0,5 0 4 16,-4 0 3-16,2 0 1 0,-3 0-2 0,-4 0 0 16,0 0 1-16,-3 3-2 0,3-3-1 0,-3 0 2 0,1 0 3 15,1 1-6-15,-4-1 1 0,5 0 4 16,-4 0-1-16,2 0 1 0,-1 2 3 0,1-4-3 16,-1 4-3-16,7-2 3 0,1 0 1 0,-2 1-5 0,5-2 3 15,-6 2-4-15,6-1 4 0,-3 1 2 0,-1 0-3 16,4-1-3-16,-2 1 4 0,-3 0 0 0,2-1 0 15,-6 1-3-15,2 2 3 0,2-3-4 0,-3 2 4 16,-1-2-5-16,1 2 2 0,-3-1 3 0,3 0-2 16,-1 0 1-16,0 1 1 0,-2 0-1 0,1-1 0 15,-1 0-2-15,3 0 2 0,0-1 1 0,-1 3 0 16,-1-3-9-16,2 0 7 0,-1 0 1 0,4 3 1 0,-2-3 1 16,2 1 0-16,-4-1-2 0,1 1 0 0,0 0 0 15,4 0 1-15,0 0-2 0,-4 1 2 16,-1-1-3-16,1 0 3 0,-3 1-3 0,5-1 2 0,-1 2 0 15,-2-3 0-15,-2 1-3 0,1-1-1 0,-1 2 3 16,0-2 2-16,-2 0 1 0,3 2 0 0,-3-4-2 16,2 4-2-16,1-2 2 0,0 0 0 0,-1 1-2 15,1-1 4-15,-2 0-2 0,3 0 0 0,-2 1 0 16,1 0 3-16,2 1-3 0,-4-1-1 0,-1-1 2 16,2 3-1-16,-3-1 0 0,0 2 1 0,1-3-1 15,-3 0-1-15,-1 0 0 0,4 1-1 0,-4-2 2 0,2 3 3 16,-1-3-1-16,-1 0-2 0,0 3 0 15,-5-3 1-15,9 0-1 0,-4 1-4 0,-5-1 3 0,4 4-1 16,-4-4 3-16,0 0 1 0,9 0 2 0,-9 0-3 16,0 0-6-16,0 0 6 0,0 0-4 0,4 3 3 15,-4-3-2-15,0 0 4 0,0 0-5 0,0 0 3 16,0 0-3-16,4 1-3 0,-4-1 6 0,0 0 0 16,0 0 0-16,5 3 3 0,-5-3-1 0,5 1-1 15,-4 0-2-15,-1-1 2 0,7 3-2 0,-7-3-1 16,2 4 3-16,-2-4-2 0,0 0 1 0,4 2 0 15,-4-2 0-15,0 0 1 0,0 0 1 0,0 3 4 0,0-3 2 16,0 0 3-16,0 0-2 0,0 0-1 0,0 0 2 16,0 0-8-16,0 0 0 0,0 0 4 0,0 0 0 15,0 0-1-15,0 0-1 0,0 0-2 0,0 0 4 16,0 0 1-16,0 0 5 0,0 0 5 0,0 0 11 16,0 0 1-16,0 0 1 0,0 0-2 0,0 0-1 15,5-9-7-15,-3 5-1 0,-2 4-1 0,2-7-2 16,-1 2 0-16,-1 1-2 0,0 0 1 0,0 0-1 0,0-2-1 15,0 0-3-15,0 3 2 0,0-2-1 0,0 5 0 16,0-6 0-16,0 6-1 0,0-6 1 16,0 6-3-16,0 0-1 0,0-3-1 0,0 3-2 0,0 0 0 15,0 0-2-15,0-3-1 0,0 3 1 0,0 0-1 16,0 0 0-16,0 0-2 0,7 11 2 0,-7-7-3 16,1 4 1-16,-2-2-1 0,1 3 0 0,0-1 3 15,-2 3-2-15,1-3 0 0,-3 2 3 0,4 0-2 16,-1-3-2-16,-1 1 3 0,2-3 1 0,-2 3-2 15,1-3 3-15,0-1-3 0,-2 0 1 0,3 0 10 16,0-4 8-16,-1 5 8 0,1-5 7 0,-1 3-2 16,1-3-2-16,0 0-4 0,0 0-4 0,0 0 3 15,0 0-4-15,0 0-3 0,-7-13 3 0,10 9-3 16,-3-3-2-16,1 1-1 0,2-1-2 0,-1 1-2 0,1 0-1 16,1 0-1-16,-2 1 0 0,2-1-1 0,-3 2 0 15,0-2-5-15,1 5-13 0,-2 1-27 0,3-3-27 16,-3 3-40-16,0 0-44 0,0 0-64 0,12 5-217 15,-9-2-465-15,-2 2 205 0</inkml:trace>
  <inkml:trace contextRef="#ctx0" brushRef="#br0" timeOffset="5741.75">24867 7490 78 0,'0'0'88'0,"0"0"-6"0,0 0 7 0,0 0-12 0,-1 7 11 16,1-7-8-16,0 0-4 0,0 0-5 0,0 0-3 15,0 0-11-15,0 0-7 0,0 0 6 0,0 0-9 16,0 0 1-16,0 0-8 0,0 0-3 0,0 0-1 15,0 0-11-15,0 0 2 0,0 0-8 0,0 0 2 0,0 0 0 16,0 0-3-16,0 0 3 0,0 0-6 16,0 0 6-16,0 0-4 0,0 0 5 0,0 0-5 15,15 3 4-15,-15-3-9 0,0 0 7 0,5 2-2 16,1-2-2-16,-6 0 2 0,11 0-2 0,-5 0 1 0,2 0-1 16,1 0-3-16,0-2 5 0,1 2-9 0,2-1 0 15,-3 1 2-15,2-2-3 0,2 2 3 16,0-2 3-16,-3 2-3 0,0-3 0 0,2 1-5 0,-1 1 4 15,1 0 2-15,2-2-7 0,-3 2 5 0,7-1-6 16,-5-1 1-16,6-1-4 0,-1 3 13 0,-1-2-17 16,3 0 14-16,-2 1-10 0,5 0 12 0,-3-1-6 0,0 0 0 15,1 3-4-15,2-3 1 0,4 0 2 0,0 1-2 16,-8 2 3-16,11-1-4 0,-1 1 5 16,-2-3 1-16,-6 2-8 0,6 0 0 0,1-1 2 0,-6 0 1 15,0 1-4-15,1-2 5 0,-2 2-5 0,1-2 2 16,0 0 0-16,7 2 4 0,1-3-2 0,-1 0 3 15,-1 1-1-15,3-1 1 0,0 3-1 0,-1-3 3 16,1 3 1-16,0-3 3 0,-1 3-2 0,1-3-3 16,1 2-5-16,-5-1 3 0,1 1 4 0,0 1-3 15,1 1-5-15,-3-1 2 0,-2 1 2 0,3-3-1 16,4 2 0-16,-1 1-2 0,0-3-2 0,-1 2 7 16,-1-2-3-16,0 2-3 0,1 1 4 0,0-3-3 0,-2 0-1 15,2 2-1-15,-1-2 0 0,0-2-6 16,-1 3 10-16,-6-1-2 0,3 2-2 0,-4-2 3 0,2 2 2 15,-1-2-4-15,1 0 0 0,-2 0 3 0,1 0-3 16,0 1 2-16,-1-2-2 0,2 1-3 0,1 0 2 16,-3-1 1-16,1 1 0 0,1-1-3 0,-1 2 2 15,0-2 1-15,1 1-1 0,-2 0-2 0,9 0 3 16,-9 0-1-16,1 0 0 0,2 1 3 0,5 0-4 16,-1 0 1-16,4-1 5 0,-3 3 2 0,1-1-1 15,-2 1-1-15,-5 0 0 0,7 0 1 0,-2 0 0 0,1 1 0 16,2-1 0-16,-2 1 0 0,1 1 0 15,1-1-5-15,0-1 3 0,-2 0 4 0,3-1-2 16,-4 1 0-16,-7 0-4 0,2 0 4 0,-2-3-9 0,0 2 9 16,0 0-6-16,-1-2 5 0,-1 0 2 0,1 1-2 15,-2-1-3-15,-4-1 2 0,0 1 0 0,4-1 2 16,-5 1-3-16,3-1 0 0,1 1-1 0,-3-1 3 16,4-1-4-16,0 1 2 0,2 3 0 0,-2-2 2 15,4 2 1-15,-3-2 2 0,3 2-6 0,5-1 2 16,-6 2-1-16,3 0 3 0,3-1-3 0,-4 2 1 15,0-1-3-15,-3 0-1 0,-4-1 1 0,5 1-2 0,-4 0 1 16,2 1 4-16,-4 1-2 0,-2-2 0 16,2 0 1-16,-4 0-4 0,2 0 5 0,-1 1-4 0,-1-1 0 15,-1 1 1-15,-1-1 1 0,-1 2-2 0,1-2 0 16,-1 0-3-16,1 0 5 0,0 1-3 0,-1-1-2 16,0 0 2-16,3 2 1 0,-2-1 0 0,2 0 3 15,2-1-3-15,-1 4 3 0,1-2-3 0,1 2-1 16,-3-1-4-16,2 0 4 0,0-1 4 0,1 1-8 15,0-1 0-15,-2 2 5 0,2-1 3 0,-2 1-3 16,0 0 2-16,1 0-2 0,1 0-1 0,0 1 2 16,-2 0 1-16,2-2-6 0,5 2 6 0,-1 2 1 0,-3-1-2 15,5-1 1-15,-2 1 2 0,-1-1-2 0,-2-2-2 16,5 3 5-16,-2-2-11 0,-3 2 7 0,4-5-2 16,-7 3 4-16,6-4 1 0,2 4-10 0,-7-3 8 15,7 3-4-15,-1-3 2 0,0 0 1 0,1-1 1 16,1 1 0-16,1-1-3 0,8-1 5 0,-1 1 1 15,4-1 2-15,-2 2 1 0,-1-1-4 0,-1 2 0 16,1-1 3-16,0 2-3 0,0 0 2 0,0 2-3 16,2-2 3-16,2-2-4 0,0 2 3 0,1-2-1 15,2 0-4-15,-2 2 5 0,0-3-1 0,-3 4-4 16,-3-4 5-16,-6 0-3 0,2 2 2 0,-7-2 0 16,-2 0 0-16,-2 0-4 0,-2 0 4 0,1-1 7 0,-5 1 8 15,4-1 1-15,-5 1-1 0,1-4 0 0,-5 0-2 16,6 3-5-16,-4-2 1 0,-2 0-1 0,5 1 1 15,-3-2 0-15,2 1-4 0,0 0 0 0,4-1 1 16,-1-2-1-16,-1 5-3 0,1-3 1 0,3 1-2 16,-2 2-2-16,1 1 0 0,0-1 3 0,0 1-3 15,-1 1 0-15,4-1 3 0,-4 0-6 0,2 1 0 16,-2 0-2-16,4-1 4 0,-5 3-2 0,5-3 0 0,-1 3-5 16,-3-3 4-16,2 0 2 0,-1 1 4 0,-2-1-4 15,3 0 0-15,-2 0 2 0,-2 0 0 16,-1 0-2-16,1 0 1 0,2 0-2 0,0 0-2 0,-3 0 1 15,-1-1 1-15,1 1-14 0,0 0 2 0,5-3 0 16,-5 3 0-16,2 0 3 0,0-1 1 0,-1 1-2 16,-2 0 3-16,2 0-2 0,1-2 2 0,1 1 3 15,-1 1-2-15,3-1 3 0,-3 1-2 0,0-1 4 16,2-1-4-16,1 0 2 0,-2 2-1 0,2-1 2 16,-3 1 3-16,-1-1 1 0,2-1 0 0,-5 1-3 15,1-1 1-15,-6 2 3 0,9 0 1 0,-9 0 1 16,8-1 0-16,-8 1 3 0,4-1-2 0,-4 1 2 0,0 0-4 15,0 0 0-15,0 0-1 0,0 0 2 16,0 0-4-16,9-2 3 0,-9 2-3 0,0 0-1 0,0 0 2 16,0 0 0-16,0 0-1 0,0 0 2 0,0 0-2 15,5 0 1-15,-5 0-1 0,0 0 1 0,0 0-1 16,0 0 1-16,0 0 3 0,0 0-4 0,0 0 1 16,0 0 0-16,0 0-2 0,4-2 1 0,-4 2 2 15,4-1-3-15,-4 1 1 0,0 0-1 0,6-2 5 16,-6 2-3-16,0 0 2 0,8-3-6 0,-8 3 0 15,5 0 1-15,-5 0 2 0,0 0 1 0,5-4-4 16,-5 4 2-16,9-3-1 0,-8 2 3 0,-1 1-4 0,8-2 3 16,-3 1 0-16,-5 1-1 0,9 0 1 0,-9 0-2 15,12 0 1-15,-7 0-2 0,0 1 1 16,0 1-1-16,0-1 0 0,-1 1 0 0,4-1 0 0,-5 3 4 16,3-4-3-16,0 4-1 0,-1-3-1 0,1 2 1 15,0 1-2-15,-3 1 5 0,3 1-2 0,-4-3-1 16,1 3 0-16,1 2 3 0,1-2 1 0,-2 2-3 15,1-1-1-15,-2 0 4 0,-1 0-2 0,1-2-2 16,0 2 1-16,0 0 1 0,1-4-2 0,-2 1 2 16,-1-1 4-16,0 1-5 0,0-4 3 0,1 5-1 15,-1-5 4-15,0 0-1 0,0 0 0 0,0 0-1 16,0 0 1-16,0 0-1 0,0 0 2 0,0 0-2 0,-5-16-1 16,5 11 0-16,-2 0 1 0,-1-2-1 0,2 2 0 15,0-2-2-15,-1 1 2 0,2 2-2 16,-4-1 0-16,4 1-1 0,-2-1 2 0,-2 3 1 0,4 2-1 15,-2-4-1-15,2 4 0 0,-2-5-2 0,2 5 2 16,0 0-3-16,-2-4 0 0,2 4 0 0,0 0 0 16,0 0 2-16,0 0-1 0,0 0 0 0,0 0 2 15,0 0 0-15,-9 9 0 0,9-9 0 0,-3 4-2 16,2-3 0-16,1-1 2 0,-3 3-2 0,3-3 2 16,-1 7-3-16,0-3 5 0,1-4-1 0,0 0 1 15,-2 5-1-15,2-5-1 0,0 0 2 0,0 4-1 16,0-4 1-16,0 0 1 0,2 4 0 0,-2-4 0 0,0 0-1 15,0 0 4-15,0 0-7 0,-3 4 2 16,3-4 0-16,0 0-1 0,0 0 1 0,0 0 0 16,0 0-1-16,0 0 2 0,-3 4-5 0,3-4 4 0,0 0-4 15,0 0 1-15,0 0 3 0,-3 2 1 0,3-2 0 16,0 0 0-16,-4 0-1 0,4 0-1 0,-4 3 3 16,4-3-6-16,0 0 3 0,-2 4 1 0,2-4 1 15,-6 2-3-15,6-2 2 0,-7 3-1 0,1-1-1 16,0 0 1-16,1 1 2 0,-1-3 0 0,1 1-1 15,5-1 2-15,-13 1-2 0,5-1 2 0,2 0 0 16,-7 0-1-16,4 0-3 0,-1 0 1 0,1 0 2 16,0 0-2-16,-2-1 3 0,-1 1-4 0,3-1 1 15,0-1 0-15,-2 4-2 0,-1-2 3 0,2 1-2 16,-3-1 1-16,2 1 2 0,-3 2-1 0,2-3 1 16,-1 1-4-16,1 2 1 0,-1-2 1 0,-5 2 2 0,1-1-2 15,-2 2 3-15,1-1 0 0,0-2-3 0,-3 3-2 16,-1 0 2-16,4-1-4 0,-4-1 2 0,2 0 0 15,2 0-1-15,-4 1 0 0,4-2 2 0,-1 2-2 16,0-2 2-16,-2 2 0 0,2-2-1 0,2 2 1 16,-1-1-1-16,-2 2 0 0,4-2-1 0,-3-2 4 15,-2 5-3-15,3-1 2 0,-1-1 2 0,0 2-2 16,0-1 1-16,-2 3-1 0,3-4 2 0,-2 0 0 16,0 2-2-16,0 1-5 0,0-2 3 0,2 0-1 0,1 3-1 15,-2-4 5-15,3 1-1 0,-3-1 0 16,-1 2-2-16,4-3 4 0,-2 1-1 0,0-3-1 0,0 2-3 15,-2-1 2-15,2 0 1 0,-3 0 1 0,2-1-2 16,1 2 0-16,-1-2 0 0,1 0 0 16,-2 1-2-16,-1-1 2 0,2 0 1 0,-1-1-1 0,-1-1 1 15,2 4 2-15,-1-1-5 0,-1-1 6 0,3 0-3 16,-1-1-2-16,1 3 4 0,0-2-2 0,-5 0-2 16,4 0 4-16,0 0-1 0,-1 0-1 0,2 3 0 15,-3-2-2-15,5 3 3 0,-4 0 0 0,4-1 0 16,-3-1 0-16,0-2 0 0,-1 3 0 0,1 1-2 0,0 1 1 15,1-2-1-15,-1 1 1 0,0-1 1 0,-2 0 1 16,1 1-1-16,-10-1-3 0,10-3 4 16,0 1-2-16,-9-2 1 0,3-2-3 0,4 3 1 0,-6 0-2 15,6-3 2-15,-7 1 0 0,8-1 1 16,-2 2 0-16,2-1 0 0,0-1 1 0,-1 3-2 0,-1-3 0 16,4 1-1-16,-1 2 0 0,-7 0 2 0,5-2 3 15,6 2-1-15,-4 0-1 0,4-1-1 0,-5 1 2 16,1 0-9-16,-2 1-11 0,3 1-1 0,-1-1 2 15,-2 0-2-15,1-1 0 0,-2 3 3 0,1-6 2 16,2 3-3-16,-9 0 5 0,2-4 1 0,-1 3-1 16,0 1 2-16,0-3 0 0,1 2 1 0,4-2 1 0,-6 3 2 15,0-2 0-15,2-2 0 0,-1 0 1 16,2 3 1-16,-1-2 0 0,6 0 1 0,-2 1 0 16,-4-2-3-16,6 3-2 0,-9-3 3 0,9 1-2 0,-9 1-3 15,2 0-4-15,-4-1-8 0,2 1-2 0,-2-1-2 16,0-1 2-16,-3-1-2 0,2 1 0 0,0 0 6 15,-5-1-3-15,2 1 2 0,2-1 6 0,0 3 4 16,-1-2-4-16,1-2 2 0,-1 2 2 0,3 0-1 16,0-1 4-16,0 3 0 0,4-4 2 0,0 3-2 15,5 2 1-15,-5-1 8 0,1 0-6 0,7 0 2 16,-1 1 0-16,-3-2-3 0,5 2 1 0,0 0-1 16,-2 0 1-16,2 0 2 0,-1 0 2 0,-2 1 1 15,-6-2 0-15,5 2 0 0,-6 0 0 0,3-1-1 16,4 1 1-16,-6-2-1 0,6 2 2 0,-7 0 1 15,10-1-3-15,-3 2-1 0,-1-2-1 0,4 1 3 0,2 0 0 16,-4-1-3-16,3 2 2 0,0-1-2 16,0-3 4-16,1 3 2 0,-2 0-6 0,4 0 4 15,-3 0 1-15,3 0-2 0,1 0-2 0,3 2 0 0,-4-2 0 16,-2 1-1-16,3-1 3 0,-2 1 1 0,-3 0 1 16,2 3-1-16,-1-4 1 0,-2 1-4 0,-1 1 2 15,-1-1 2-15,2 3 1 0,-1-3-1 0,0 1-5 16,-1-1 3-16,2 0-2 0,-1 0 2 0,5 0-1 15,-2 0 2-15,4 1-4 0,1-2 4 0,-1 1 1 16,1 0-3-16,-1-1 3 0,1 2 2 0,0-2-5 16,3 3 2-16,-3-3 0 0,0 0-3 0,1 1 3 15,-1 2 3-15,-2-3-3 0,-2 3 0 0,-1-3 0 0,-1 1-2 16,1 0-3-16,-1 1 6 0,1-1-4 0,-1-1-1 16,-3 3 5-16,4-3-2 0,-2 0 0 0,1 0 0 15,2 1 1-15,-1-1-2 0,2 2 3 0,0-2-2 16,2 0 6-16,3 1-4 0,-2-1-1 0,-1 0-2 15,1 0 2-15,2 0-1 0,-3 0-1 0,3 2 4 16,-1-2-4-16,0 2 1 0,2-2 1 0,-3 0-3 16,3-2 0-16,-3 0 6 0,2 2-5 0,-1-1 1 15,-2-1 4-15,4 2 0 0,-3-1 4 0,3 1-4 16,-2 0 2-16,2 0-2 0,1 0-1 0,0 0-2 16,1 0 3-16,1 0 5 0,7 0-6 0,-13-3 3 0,9 3 1 15,-2 3-6-15,6-3 2 0,0 0 1 0,-10-3-3 16,10 3 4-16,0 0-4 0,0 0-1 0,0 0 1 15,-7 3-2-15,7-3 2 0,0 0-2 0,0 0 1 16,0 0 2-16,0 0 2 0,-4 1-2 0,4-1 1 16,0 0-3-16,0 0 0 0,0 0 4 0,0 0 1 15,0 0-3-15,0 0 8 0,0 0 3 0,0 0 5 16,0 0 2-16,0 0-5 0,0 0-3 0,2-8 2 16,-2 8-3-16,0 0 0 0,4-6-3 0,-4 6 3 15,1-2-2-15,-1 2-4 0,0 0 2 0,1-5 1 16,-1 5-2-16,0 0-1 0,1-4-2 0,-1 4 3 15,0 0-4-15,0 0 1 0,0 0-1 0,0 0-2 16,0 0 0-16,0 0-1 0,0 0-1 0,0 0 4 16,0 0-3-16,0 0 1 0,0 0 2 0,0 0-3 0,0 0 1 15,0 0-1-15,0 0 0 0,0 0 0 0,0 0-5 16,0 0 6-16,0 0-1 0,0 0 2 0,0 0-3 16,-2 16 3-16,1-12 0 0,1 1-1 0,-2 4-3 15,2-2 4-15,-2 5-3 0,0-1 3 0,2-3-2 16,0 4 4-16,-1 0-4 0,0-2 3 0,1 1-1 15,-1 0-1-15,-1-3 0 0,1-2 2 0,1 0-2 16,-1-2 3-16,1 1 2 0,-2-2 8 0,2-3 7 16,0 5 1-16,0-5 7 0,0 0-3 0,0 0 1 15,0 0-6-15,0 0 0 0,0 0-2 0,-11-13-1 16,10 7-3-16,-1-1-4 0,1-3 1 0,-1 2 0 0,0-3-2 16,0 1 1-16,0 1 0 0,0-1-4 15,2 0 1-15,-1 3-2 0,-1-2 1 0,1 4 0 0,0-3-1 16,1 4 1-16,0-1-2 0,0-1 3 0,-2 3 1 15,2 3-2-15,2-8 0 0,-2 6-1 0,0 2 0 16,1-5-2-16,0 0 1 0,-1 5-2 0,0 0-1 16,0 0 2-16,0-4-3 0,0 4 1 0,0 0-3 15,9 2 2-15,-9-2-2 0,9 2 0 0,-9-2 1 16,4 7-1-16,2-2 2 0,-4 0-2 0,0-1 2 16,0 4 0-16,0-5 1 0,-1 2-3 0,-1-1 2 15,0 1 2-15,2-2-2 0,-2-3 0 0,2 6 1 16,-2-1-1-16,0-5 0 0,2 3 1 0,-2-3 0 0,1 3 1 15,-1-3 0-15,0 0 0 0,0 0-1 16,1 4 0-16,-1-4 1 0,0 0-1 0,0 0-2 0,0 0 1 16,0 0 2-16,0 0 0 0,1 3 0 0,-1-3-3 15,0 0 3-15,0 0-1 0,0 0 1 0,0 0-2 16,0 0 2-16,0 0-1 0,0 0-1 0,0 0 0 16,0 0 0-16,0 0-2 0,0 0 4 0,0 0-2 15,0 0 2-15,0 0-2 0,0 0 1 0,0-11 1 16,0 11-2-16,4-4 0 0,-4 4 3 0,4-7-5 15,2 6 3-15,-6 1-4 0,5-1 0 0,1-2 2 16,-6 3 0-16,11 0-1 0,-2-1 1 0,0-1-1 16,1 2 4-16,4 0-4 0,3-2 2 0,-2 2 1 0,-2 2 0 15,5-2-1-15,0 0 0 0,0 0 0 16,-5 0 1-16,8-2 0 0,0 0-2 0,0 1 0 0,0-3 0 16,-1 2 2-16,8-1-1 0,-5 0 1 0,-2-3-1 15,7 2-1-15,1 0-1 0,-2 1 3 0,5-1 0 16,-4-1-2-16,3 3 0 0,1-2 0 0,-3 2 1 15,1 1-1-15,0-2 0 0,1 0 2 0,1 2 0 16,-1 0-2-16,-1 1 0 0,2 0 1 0,-1 0-3 16,2 0 3-16,-1 1 2 0,1-1 0 0,2-1-4 15,-3 0 2-15,0 1-2 0,1 0 5 0,0-1-3 16,-5 1-2-16,3 0 4 0,-4-1-3 0,-2-2 2 16,-3 3-1-16,0 1 0 0,-1-1-2 0,5 0 2 0,-2 2 0 15,3-1-1-15,-5 1 2 0,-2-1-1 0,8 3 0 16,-8-4 1-16,8 0 0 0,0 1-2 0,1 2 0 15,-1-2 2-15,3 0-3 0,-3-1-1 0,3 2 4 16,-2-2 1-16,2 2-3 0,1-4 2 16,-2 2-3-16,1-2 2 0,-3 1 0 0,3 0-1 0,-2-2 2 15,-1 2-1-15,0 1-1 0,-6-3-1 0,1 1 2 16,-1 1 0-16,-3-1 1 0,2-1 1 0,-2 2 0 16,-5 0-2-16,0 0-3 0,5 0 1 0,-1-1 2 15,-1 2-1-15,-2 0 1 0,3 0 0 0,-2-3-1 16,3 3 0-16,-2-2-1 0,2 2 2 0,4-1 0 0,-1 0 4 15,5 0-6-15,1-2 1 0,-6 2-1 16,8-2 3-16,-2 3 0 0,2-2-2 0,-10 0 3 16,2 2-2-16,0 0 1 0,-1-1-1 0,6-1 2 0,-6 2-3 15,2 0-1-15,-2 0 1 0,0 0-1 0,-1 0 4 16,2 0-4-16,-4 1 0 0,1 0 1 0,-2-1 1 16,2 0 2-16,-1 0-3 0,0-1 0 0,2 0 2 15,-1-1-1-15,-1 1-1 0,1-2 2 0,2 2 1 16,1-2-2-16,4 2-3 0,-4 0 3 0,1-1 0 15,-2 0 1-15,0 1-1 0,0 1-1 0,-2 0 1 16,-3 1-2-16,7 0 3 0,-5 0-3 0,1 1 3 16,-4-1-1-16,-1-1-1 0,-2 1 3 0,2-1-4 0,-1 0 3 15,6 3 0-15,-6-3-1 0,0 1 1 16,6-2 1-16,-5 1-2 0,3-3 1 0,2 2 0 16,0-2 1-16,0 2-3 0,2-1-1 0,-1-3 1 0,2 3 3 15,2 0-3-15,-1 1 0 0,3-3 2 0,-3 4-4 16,-3 0 3-16,3 0-2 0,4 0 3 0,-8 0-1 15,3 0-1-15,5 3-1 0,-7-3 2 0,2 0 1 16,-6 0-2-16,1 1 2 0,2 0-1 0,3 1-2 16,-4-2 2-16,-4 0 1 0,4 2 0 0,0-4-3 15,3 4 3-15,-3-2-2 0,9 0 1 0,-8 0-3 16,2-2 3-16,7 2 0 0,-6 0 1 0,4-2 0 16,3 2 0-16,-9-1-4 0,8 1 0 0,-5-1 1 0,5 1 3 15,-9-3-2-15,2 3 3 0,-2 0-1 16,3-1 2-16,-3 1-4 0,-1 0 1 0,0-1 0 15,-6 1-2-15,8-3 6 0,-4 3-6 0,-2 0 3 0,0-1-2 16,-1 1 1-16,4-2-1 0,2 0-1 0,-2 2 2 16,3-5-2-16,-2 3 1 0,4 1-2 0,-1 0 1 15,9 1 2-15,-4 0-1 0,4-3-1 0,-3 3 1 16,1 0 0-16,-1 0 0 0,-7 3 1 0,2-6-1 16,-3 6 5-16,5-3-5 0,-6 1 2 0,0-1-1 15,4 0-3-15,-3 0 1 0,-5 0 1 0,3 0-1 16,-7 0 1-16,-2 0 1 0,-2 0 0 0,2-1 1 15,2 1-3-15,0 0 3 0,-1-3-1 0,1 3 1 16,-3-3-1-16,5 3 2 0,-3 0-1 0,2-1-2 16,1 1 1-16,-1-1 0 0,1 1-2 0,2 0 1 0,-1 1 1 15,8-2-2-15,-2 1 0 0,0-3-1 0,-1 2 4 16,1 1-1-16,0 0-2 0,4 0 2 0,-2-3-3 16,-1 3 3-16,-1 3 3 0,4-3-6 0,-2 0 2 15,0 4 1-15,1-3-2 0,0 0 4 0,-2 1-2 16,-2-2-1-16,1 1 0 0,-1 2 1 0,1-3-3 15,-1 1 2-15,-4-1-2 0,-1 1 7 0,2 1-3 16,-3-2-2-16,-2-2 0 0,3 4 2 0,-3-4-3 16,1 2 4-16,-1 0-2 0,0-1 0 0,-2 1-1 15,0 0 0-15,-8 0 1 0,9 0 2 0,-9 0 1 16,9-1 1-16,-9 1-1 0,6 0 5 0,-6 0-3 16,0 0 1-16,8 0-3 0,-8 0-1 0,0 0-9 0,0 0-18 15,0 0-20-15,0 0-26 0,-28-3-33 0,16 3-50 16,-1 3-198-16,1-3-379 0,0 0 168 0</inkml:trace>
  <inkml:trace contextRef="#ctx0" brushRef="#br0" timeOffset="9497.86">19796 7323 114 0,'-4'-3'134'0,"0"0"-3"15,0-1-12-15,1 2-1 0,3 2-5 16,-3-5-9-16,3 5-8 0,-7-2-1 0,6 0-11 0,1 2-6 16,-4-3-6-16,4 3-11 0,0 0-6 0,0 0-3 15,0 0-3-15,0 0-15 0,0 0 0 0,0 0-3 16,0 0 0-16,0 0-3 0,0 0-3 0,0 0-7 16,8 9-1-16,-4-4-1 0,-3-1 1 0,1 1-11 15,0 1 8-15,-1-1-4 0,-1 2 5 0,3-1-1 16,-3 1-2-16,1 0-5 0,-2 1 2 0,1-2-5 15,-3 2 0-15,3-1 5 0,0-2-1 0,-1 4-3 16,2-4-1-16,-2 2 1 0,-1-2 4 0,2 3-4 16,-1-3 1-16,1 2-4 0,0-1 5 0,0-2-10 15,-1 1 5-15,1-2 1 0,0 3 0 0,-1-2 3 0,1 0 1 16,-4-1 1-16,4 3 1 0,-1-3 1 0,1-3 2 16,-3 5-1-16,3-5-1 0,-1 3 10 0,1-3-3 15,0 0 2-15,0 0 0 0,0 0 2 0,-3 3-4 16,3-3 1-16,0 0-5 0,0 0 1 0,0 0 0 15,-1-11-3-15,1 11-4 0,-1-6 0 0,-2 2 0 0,3-2-6 16,-1 2 7-16,0-2 0 0,-2 1-6 16,-1 1 5-16,0-1-6 0,1 1 4 0,-1 0-6 15,-3 0 3-15,2 4 1 0,-3-3-3 0,2 2 2 0,1 0-2 16,1-1-1-16,4 2 2 0,-9-1-1 0,9 1 1 16,0 0-4-16,-9 0 3 0,9 0 1 0,0 0-1 15,0 0-1-15,0 0-2 0,1 5 4 0,-1-5-2 16,0 0 4-16,13 6-2 0,-5-5-1 0,-3 0 1 15,9 1 1-15,-5-1-4 0,1 0 6 0,2 0-8 16,-3 1 6-16,2-1-1 0,0 0-2 0,-2-1 0 16,-1 0-2-16,-3 3 3 0,2-3 1 0,-2 1-2 15,0 1 0-15,-5-2 1 0,14 1 0 0,-9 0-5 0,-5-1 6 16,14-1 4-16,-5 1-5 0,-2 0 3 16,4-1-1-16,1 1-2 0,0 0-2 0,1-2-1 0,1 1 5 15,3 1 0-15,-3 0-4 0,4 0 5 0,-1-3-5 16,3 3 1-16,-3 0-1 0,0-1 4 0,0 0-2 15,2 1 3-15,-6 1-5 0,6-2 2 0,-1 1 3 16,0 1 0-16,1 0-6 0,0-1 2 0,2 0 1 16,-1 0 3-16,0-1-3 0,1 0-3 0,1 1 6 15,5-3-2-15,2 2 2 0,-1 1-4 0,0-3 1 16,-7 2 1-16,8-2 0 0,-2 2 0 0,1-2-1 0,0 3 0 16,-8 0 2-16,1-1-3 0,2 1 2 15,-4 0-3-15,4-1 5 0,-2 1-3 0,-1-2 0 16,0 2-1-16,-2-1 2 0,2 2-2 0,0-1 1 0,-1 0 3 15,0 0-5-15,2-1 5 0,1 0-3 0,-2 1-3 16,-1-1 5-16,2 1-3 0,0 1 3 0,-1-1-11 16,1-1 8-16,2-1 2 0,4 2-3 0,1 0 4 15,-7 0-1-15,7 0-3 0,-7 0-3 0,9-3 7 16,-1 3-3-16,-6 0 7 0,-1 0-2 0,0 0-2 16,3 0-1-16,-2-2-1 0,-4 2-1 0,2 0-2 15,-2 0 3-15,-2-2 0 0,0 2 0 0,-4 0 3 0,1-1-4 16,-3 0 0-16,0-2-1 0,3 3 2 0,0-1 1 15,0 0 0-15,4-2 0 0,0 3 1 0,1-3-1 16,0 2-1-16,3-2 1 0,0 1-3 0,0 2 2 16,7-3-1-16,-9 2-1 0,3 1 5 0,-2 0-3 15,-1 0 2-15,-1 0-1 0,-1 0-2 0,3 0 2 16,-3 0-3-16,-2-1 1 0,2 2 3 0,-4-1-4 16,4 0 4-16,-1 0 0 0,-1 0-3 0,-3 0-1 0,1 1 0 15,4-2-4-15,1 2 5 0,0-1 4 16,-2 0-9-16,1-1 8 0,1 1-2 0,0 0 0 15,0 0 2-15,-1 0-3 0,3 0 0 0,-2 0 2 0,-1-1 2 16,-2 1-1-16,2 0-3 0,0 0 5 16,-4 0-1-16,0 0-2 0,-1 0 0 0,0 0-6 15,0-3 6-15,1 6 0 0,-3-3 1 0,2 0-4 0,-3 0 3 16,0-3-2-16,2 3 2 0,1 3-2 0,-3-3 1 16,1 0 1-16,0 0 0 0,-1 0-1 0,1 0 0 15,1 0-1-15,-2 0 3 0,3 0-2 0,0 0-1 16,-1 0 0-16,1 0 1 0,0 0-1 0,-2 0 5 15,2 0-2-15,0 0-3 0,0 0-1 0,0 1 3 16,-1-1-1-16,1 0 0 0,1 0-3 0,-4 0 2 16,3 1 4-16,-3-1-3 0,1 2 2 0,-1-2-2 0,1 1 0 15,-2-1-1-15,-1 0 1 0,1 2 0 0,-3 0 0 16,3-2 1-16,0 0 1 0,-4 1-1 0,3 0-2 16,-8-1 2-16,12 0-1 0,-5 0 1 0,-7 0 0 15,9 0 2-15,-4 0-6 0,3-1 3 0,-8 1 2 16,11-1-7-16,-3 1 3 0,-8 0 2 0,13 0-3 15,-3 0 4-15,-2 0-1 0,2 0 3 0,1 0-2 16,-2-2-1-16,-2 2 3 0,4-2-3 0,-4 2 2 16,-7 0-2-16,12-1-2 0,-5-1 0 0,0 1 2 15,0 1-4-15,-7 0 7 0,6 0-5 0,-6 0 5 16,9-1-2-16,-4 1-3 0,-5 0 0 0,0 0 0 0,7-3 4 16,-7 3-3-16,0 0 2 0,6 0 3 0,-6 0-6 15,0 0-6-15,0 0 10 0,5-1-5 0,-5 1 6 16,0 0 8-16,0 0 3 0,0 0 1 0,0 0-4 15,0 0 2-15,0 0 0 0,0 0-3 0,0 0-2 16,0 0 1-16,8 1-3 0,-8-1 2 0,0 0-2 16,0 0-4-16,0 0 2 0,0 0 1 0,0 0-5 15,0 0 3-15,0 0 3 0,7 0-5 0,-7 0 0 0,0 0 2 16,0 0 2-16,0 0-4 0,0 0-1 0,0 0-1 16,0 0 5-16,0 0 0 0,0 0-4 15,0 0-3-15,0 0 4 0,4 3 1 0,-4-3-1 0,0 0 0 16,0 0-2-16,0 0 0 0,0 0 0 0,0 0-2 15,0 0 3-15,0 0 2 0,4 1-3 0,-4-1 1 16,5 4 0-16,-2 1 0 0,-2-2-1 0,3 1 0 16,-3-2 1-16,2 5-2 0,-2-5 2 0,3 5-1 15,-4-2-1-15,1 2 4 0,-1-2-4 0,3 0 1 0,-3 1 1 16,0 0 0-16,0-1 0 0,0-1-1 16,0 0 5-16,0 0-7 0,0-4 4 0,1 7 2 0,-1-7-4 15,0 6 2-15,0-6-1 0,1 2 1 0,-1-2 1 16,0 5-1-16,0-5 1 0,0 0 2 15,0 0-3-15,0 0 1 0,0 4-1 0,0-4 6 0,0 0-3 16,0 0-2-16,0 0 0 0,0 0 0 0,0 0 0 16,0 0 2-16,3-16-4 0,-3 11 1 0,1 0 1 15,-2-1 0-15,-2 0 2 0,3 1-1 0,0-1-5 16,0 2-2-16,0 0 6 0,0 1 4 0,3-1-3 16,-3 4 5-16,0-6-7 0,0 6 7 0,0-5 1 0,0 5 1 15,-3-4-1-15,3 4 2 0,0 0-3 16,3-5 0-16,-3 5 0 0,0 0-5 0,-3-4 1 0,3 4 1 15,0 0-1-15,0 0 1 0,0 0-5 0,0 0 2 16,0 0 0-16,0 0 1 0,0 0-4 16,0 0-6-16,0 0 8 0,0 0-2 0,0 0-1 0,0 0-3 15,0 0-1-15,0 0 6 0,0 0 2 0,0 0-7 16,0 16 5-16,0-14 1 0,0 2 1 0,4-1 0 16,-4-3-2-16,3 5 1 0,-3-2-1 0,0-3-6 15,4 2 8-15,-4-2-1 0,2 4 0 0,-2-4 1 0,0 0 0 16,0 0 4-16,0 4-4 0,0-4 2 0,0 0-4 15,0 0 0-15,0 0 5 0,0 0 0 16,0 0-3-16,0 0-3 0,0 0 4 0,-6 4-1 0,6-4-1 16,0 0 1-16,-7 0-2 0,7 0 0 0,-10 0 1 15,10 0 1-15,-18 0-4 0,14-2 1 0,-3 4-2 16,-4-4 5-16,2 1-4 0,-1 1 1 0,0 0 2 16,-1 0-3-16,-2 0 2 0,3 1 3 0,-1 1-4 15,-1-2 2-15,0 3 0 0,4-3-2 0,-4 3 1 16,0-1 0-16,2 2-2 0,-3-2 2 0,0-1-4 15,2 1 7-15,-2 2-3 0,-1 0 2 0,3-2 0 0,-2 1-2 16,-1-1 1-16,2 0-4 0,-1 1-2 16,2-2 2-16,-2 2-5 0,0 0 2 0,0-3 3 0,-2 1 3 15,0 3-2-15,1-1 2 0,4-2-5 0,-4 1 0 16,1 1 6-16,0-1-4 0,-1-1 3 0,-5 1-2 16,5-1-1-16,0 1-2 0,-2 1 1 0,3-1-2 15,0 2 1-15,1-1 2 0,1 0 0 0,-1-2-4 16,0-1 3-16,1 1 3 0,2 1-3 0,0-2 2 0,0 1 1 15,0 0 1-15,4 3-4 0,-5-4-5 0,-3 0 6 16,4 1 0-16,-5 2 3 0,3-3-1 16,-2 3 0-16,-4-1-1 0,-2-2 3 0,1 3 0 0,0 1-2 15,-2 1-3-15,-2-3-10 0,2-1 0 0,-10 1-5 16,4 1 6-16,6-2 1 0,-1-1-1 0,-2 0 0 16,5 0 6-16,-3 0-2 0,1 0-3 0,2-1 6 15,0 0-1-15,5-1 1 0,-2 1 2 0,2 0-1 16,-1 1 4-16,1 0-2 0,-1-1-2 0,0-1 5 15,3 2-3-15,-3-2 0 0,2-1 1 0,-2 3 1 16,0 0-4-16,-4 2 6 0,-1-2-2 0,0-2 0 0,-3 2 0 16,4 0 0-16,-1-2-3 0,-1 0 6 0,0 4-6 15,0-4 5-15,-2 1 1 0,2-1-2 0,-7 1 0 16,5 0 1-16,-1 1-1 0,5-3 0 0,-10 3 2 16,-1 0 2-16,8-1-6 0,2 1 1 0,-3-2 3 15,3 2-2-15,0 0-3 0,-4-1 3 0,5 4 1 16,-1-3-2-16,-1 1 2 0,1 3-2 0,0-3-2 15,2 2 3-15,1 1-3 0,-2 1 3 0,1-3-3 16,5 1 0-16,-2 0 1 0,0-2 1 0,-3 2-4 16,-3 0 2-16,-1-1-1 0,2 1 4 0,0-1-4 15,-1 1-4-15,2-2 4 0,-5 2 3 0,-4 0 0 0,7-1-3 16,-1 1 2-16,-1-3-3 0,3 1 1 0,-3-1 0 16,1 3 2-16,0-3-2 0,2 3 2 15,-1-1-1-15,1-2 0 0,4 0-1 0,1 1 2 0,2 0 0 16,-1 1 1-16,0 0 1 0,3-2-2 0,-3 1-1 15,4 1 2-15,0-2-2 0,4-2 2 0,5 2-1 16,-14-2 0-16,8 1 1 0,-1 1-1 0,3-2 4 16,4 2-2-16,-15 0 0 0,7 0 2 0,-1 0-1 15,-5-2-1-15,1 3-1 0,-6 0-3 0,-1 2-1 16,1-2-2-16,-3 0-1 0,-5-1 2 0,3 2-2 16,-3 1 5-16,7-3-2 0,-7 1-1 0,5-1 3 0,2 0-8 15,-2-1 10-15,0 1-4 0,3-3 2 0,1 0 1 16,-1 2 3-16,6-2 6 0,1 2 10 15,1-1-4-15,-2 0 3 0,3 0-6 0,3 2-1 0,0 0-4 16,7 0 10-16,-12-3-7 0,6 2 3 0,0 0-5 16,-1 1 2-16,7 0-3 0,-16 0-1 0,6 0 0 15,-2 1 2-15,2 0-2 0,0-2 1 0,-3 2-1 16,3-2-2-16,-2 1 2 0,2-1 0 0,-3-1-4 16,2 1 3-16,-1 0 2 0,5 2 6 0,-1-2 14 15,8 1 12-15,-13-2-2 0,8 1-2 0,0-2-2 16,5 3-6-16,-8 0-3 0,3-4 0 0,5 4-2 15,-6-1-4-15,6 1-2 0,-4-2-3 0,4 2 4 0,0 0-7 16,0 0 3-16,0 0-2 0,0 0-3 16,-9-2 2-16,9 2 1 0,0 0-6 0,0 0 1 0,0 0 0 15,0 0 3-15,0 0-4 0,0 0-2 0,0 0-6 16,0 0 7-16,-3-4 4 0,3 4-3 0,0 0-1 16,0 0 2-16,0 0 0 0,0 0 0 0,0 0-4 15,-2-1-5-15,2 1-19 0,0 0-18 0,0 0-27 16,-2-5-31-16,2 5-28 0,0-5-49 0,-1 1-177 0,1 4-382 15,1-8 169-15</inkml:trace>
  <inkml:trace contextRef="#ctx0" brushRef="#br0" timeOffset="10681.27">19913 7432 100 0,'0'0'171'0,"-4"-4"-12"0,4 4-15 0,-1-4-19 15,1 4-9-15,0 0-11 0,0 0-15 0,-4-2-11 16,4 2-7-16,0 0-5 0,0 0-8 0,0 0-5 16,0 10-5-16,0-10-6 0,1 9-7 0,2-4 1 0,-3-1-4 15,1 1 1-15,-1-2-10 0,2 3-2 16,0-2-3-16,-2 1-3 0,0 0 3 0,0-2 3 0,0 1-7 16,0 0-2-16,-2-1-4 0,2-3-2 0,-2 10 4 15,1-8-1-15,1 4-3 0,-4-3 1 0,0 2-5 16,-2-2 6-16,2-2 2 0,-1 4-4 0,1-4-3 15,0 0 4-15,4-1 4 0,-10 2-3 0,10-2-1 16,-6 2 9-16,6-2 6 0,0 0 5 0,-8-5 4 16,8 5-4-16,-4-4-5 0,3 1-4 0,1 3 3 15,1-10-8-15,1 5 0 0,-1 1 0 0,0-1-1 16,0 3 0-16,1-3 1 0,-2 5-3 0,1-6 0 0,-1 6-2 16,0-3-4-16,0 3 2 0,0 0-5 15,0-6 3-15,0 6 3 0,0 0-4 0,0 0-3 0,0 0-2 16,0 0 4-16,0 0-3 0,0 0-9 0,0 0 15 15,0 0-5-15,0 0 1 0,0 0-2 16,0 0 2-16,0 0-2 0,0 0 0 0,0 0 1 0,0 0-2 16,0 0 4-16,0 0-6 0,0 0 3 0,0 0-2 15,0 0 1-15,-10 11 1 0,7-8 1 0,3-3 2 16,-1 7 0-16,0-1-1 0,1-6-4 0,1 4 1 16,-1 0 0-16,0-4 1 0,4 4-1 0,-2-2 1 15,2 1 2-15,1-2 0 0,3-1-1 0,3-1-2 0,2 1 2 16,1-3 2-16,-1 0-6 0,6 0 6 15,-1 0 0-15,5-1-2 0,-4 1 0 0,2-1 0 0,-1 3-1 16,1-4 2-16,-1 4-3 0,1-2 2 0,1 1-2 16,0 1 1-16,-1 1 1 0,-1-1-4 0,2 1 4 15,-2 0-2-15,1 1 1 0,0 0-6 0,-1-1 8 16,1 1-6-16,7 2 5 0,-6-1-1 0,6 3 2 16,-2-4-4-16,-4 2 4 0,8-2 0 0,0 1 0 15,4-2-1-15,-2 0-1 0,1 0-2 0,7 0 1 0,-4 0 2 16,2 0 0-16,-1-3-1 0,1 1 2 15,-2 4-1-15,0-4-2 0,-1 2 1 0,-4-1 1 0,-2 1-3 16,1 0 4-16,-9 1-3 0,0-1-8 16,-3 0 9-16,-4 0 4 0,-1 0-2 0,1 2-2 0,-1-2 2 15,1 0 2-15,0 0-1 0,-4-2-3 0,4 2 2 16,-2 0-4-16,1 0 2 0,-1 0 1 0,3 0-2 16,-2-1 0-16,5 0-2 0,3-4 6 0,-2 5 1 15,2-2-5-15,0 0 0 0,6-1 0 0,2 1 4 16,-1 0-1-16,1 1-4 0,0-3 1 0,0 2-2 0,-8 2 6 15,1 0-7-15,6 0 2 0,-7 0 2 0,-3 0 1 16,1 0-2-16,-2 0 4 0,1 0-3 16,-4 1-2-16,-4-1 5 0,3 1-1 0,2 0 0 0,-4-1-1 15,3 3 1-15,-3-3-2 0,2 0-7 0,0 0 5 16,-2 1 0-16,2-2 3 0,0 2 0 0,-2-2 3 16,5 1-2-16,0-4-1 0,0 3-2 0,5 0 1 15,-3-1 0-15,5 0-3 0,5 0 2 0,-7 1-1 16,8 0 3-16,-1 0 0 0,-1-1 1 0,-8 2 0 15,0-3-3-15,-1 6 3 0,-4-3-1 0,4 0-2 16,-1 0 3-16,0 0-4 0,-4 0 6 0,0 0-3 16,1 0 2-16,0 0-3 0,-2 0-5 0,1 0 7 0,-4-3-1 15,3 3 1-15,-1 0-2 0,-2-2 1 16,3 1 1-16,0 0-2 0,-1 0-1 0,2 0 2 0,1-2 3 16,5 0-2-16,0 2 0 0,-1-2 2 0,3 3-1 15,-1-2 4-15,-2 1-2 0,-1 1-3 0,-4 0 3 16,-1 0-2-16,1 0-3 0,-4 0 1 0,-3 0 2 15,2-2-3-15,-3 2-2 0,-5 0 4 0,12 2-5 16,-12-2 6-16,7-2-4 0,-7 2 0 0,7 0 3 16,-7 0-6-16,0 0 3 0,6 2 0 0,-6-2 4 15,9 1-1-15,-9-1-1 0,10 1 3 0,-3-1-5 0,-1 0 2 16,2 1 2-16,-2 1-3 0,0-2 3 0,1 1-2 16,-1-1-1-16,1 1 1 0,0-1-1 0,-7 0 0 15,11 0 0-15,-4 0-1 0,-3 3 2 0,-4-3-1 16,10-3-2-16,-10 3 2 0,9 3 4 0,-9-3-3 15,9 0-2-15,-5 0 2 0,-4 0-1 0,11-3 2 16,-11 3 1-16,7 0-1 0,-7 0-2 0,5-1 5 16,-5 1-5-16,0 0 1 0,0 0-15 0,0 0-50 15,0 0-28-15,0 0-91 0,4-3-141 0,-4 3-350 16,0 0 155-16</inkml:trace>
  <inkml:trace contextRef="#ctx0" brushRef="#br0" timeOffset="13627.98">9739 8480 29 0,'0'0'128'15,"0"0"-9"-15,0 0-13 0,0 0-16 0,0 0-3 0,0 0-10 16,0 0-6-16,0 0-10 0,0 0-11 16,0 0 2-16,0 0-2 0,0 0-7 0,0 0 4 0,0 0-1 15,0 0 5-15,4-3-4 0,-4 3-1 0,0 0-5 16,0 0-3-16,0 0-3 0,0 0-5 0,0 0-3 16,0 0-3-16,0 0 0 0,0 0-5 0,0 0 1 15,0 0-6-15,0 0-1 0,0 0-5 0,0 0-11 16,0 0-17-16,0 0-9 0,0 0-33 0,9 5-24 15,-5-2-130-15,-4-3-233 0,5 2 103 0</inkml:trace>
  <inkml:trace contextRef="#ctx0" brushRef="#br0" timeOffset="14186.4">12869 8246 2 0,'0'0'92'0,"0"0"-16"0,0 0-8 0,0 0-4 16,0 0-6-16,0 0-3 0,0 0-3 0,0 0-7 15,0 0-9-15,0 0-26 0,0 0-45 0,0 0-53 16,0 0-94-16,0 0 42 0</inkml:trace>
  <inkml:trace contextRef="#ctx0" brushRef="#br0" timeOffset="98789.93">11054 10621 81 0,'0'0'81'15,"-8"-2"-5"-15,8 2-8 0,0 0 1 0,0 0-6 0,0 0-4 16,0 0-5-16,0 0 0 0,0 0 3 16,0 0-7-16,0 0-8 0,0 0-3 0,0 0 1 0,0 0-8 15,0 0-1-15,0 0-10 0,0 0-3 0,0 0 4 16,0 0-4-16,0 0-1 0,0 0-1 0,0 0-1 16,0 0 2-16,0 0-3 0,0 0-3 0,0 0-4 15,0 0 3-15,0 0-3 0,0 0-1 0,0 0 2 16,0 0 6-16,0 0 0 0,0 0-9 0,0 0 5 15,0 0 4-15,0 0-6 0,0 0 1 0,0 0 0 16,0 0-2-16,0 0-1 0,0 0 0 0,0 0 1 0,0 0-10 16,0 0 13-16,0 0-6 0,0 0-2 15,0 0-2-15,0 0-8 0,0 0-3 0,0 0-5 0,17 4-4 16,-17-4-6-16,10 1 9 0,-6-1-20 0,4 0-7 16,-8 0 2-16,11 0-4 0,-11 0 5 0,6 0-6 15,-6 0 0-15,7 0-4 0,-7 0 8 0,4 2-8 16,-4-2 3-16,0 0 6 0,0 0 2 0,0 0 4 15,-4 7 4-15,4-7 3 0,-7 2 2 0,7-2 3 16,0 0 2-16,-6 3 1 0,6-3 4 0,-5 2 1 16,5-2 2-16,-5 3-1 0,5-3 5 0,0 0-2 15,0 0 3-15,0 0 2 0,-4 1 0 0,4-1 0 0,0 0 0 16,0 0 1-16,0 0 5 0,0 0-5 0,0 0 4 16,-2 4 2-16,2-4-4 0,-3 3 6 0,3-3 7 15,0 0 2-15,0 0 1 0,0 6 2 0,0-6 3 16,-1 4 7-16,2 0-7 0,-1-4 0 0,-1 7 0 15,1-7-3-15,1 4 0 0,-1-2-1 0,0-2 2 16,3 4 1-16,-3-4 7 0,1 4 10 0,-1-4-5 16,0 0 0-16,1 3 3 0,-1-3-4 0,3 3 2 15,-3-3 2-15,0 0 8 0,0 0-4 0,0 0 7 16,0 0-15-16,0 0-2 0,0 0-2 0,0 0-6 16,4 2-2-16,-4-2 4 0,0 0-7 0,0 0 6 0,0 0-7 15,0 0-4-15,0 0 4 0,1 5-3 0,-1-5-2 16,0 0 2-16,0 0-2 0,2 2 1 0,-2-2 1 15,0 5-2-15,0-5-2 0,0 0 3 0,4 4-6 16,-4-4 5-16,0 0-5 0,0 3-25 0,0-3-20 16,0 0-52-16,0 0-48 0,0 0-156 0,6 0 69 15</inkml:trace>
  <inkml:trace contextRef="#ctx0" brushRef="#br0" timeOffset="103848.82">23559 10467 11 0,'10'1'36'0,"4"-1"-2"0,-5 3-6 0,6-2 1 16,-3-1-6-16,-2 1-1 0,4 2-3 0,-1-3-2 0,0 0-2 15,1 0 1-15,0 0 3 0,3 2-5 16,-4-2 1-16,0 0-2 0,-1 0 6 0,2 0 1 16,-3 0-2-16,2 0 0 0,-3 0 0 0,2-2-3 0,-6 2-1 15,2 0 4-15,-2-2-4 0,0 1-1 0,-6 1 1 16,8-1 0-16,-3 0-6 0,-5 1 5 15,7-3-3-15,-7 3-6 0,4-1-2 0,-4 1 7 0,0 0-1 16,2-3-1-16,-2 3-6 0,4-3 3 0,-4 3 0 16,0 0-1-16,3-2-3 0,-3 2 2 0,0 0 3 15,0 0 3-15,0 0-8 0,0 0-3 0,0 0 3 16,0 0-9-16,0 0-5 0,0 0-5 0,0 0-10 16,0 0-10-16,0 0-42 0,0 0-86 0,0 0 38 15</inkml:trace>
  <inkml:trace contextRef="#ctx0" brushRef="#br0" timeOffset="105248.74">27885 10478 60 0,'2'-2'118'15,"-2"2"-10"-15,2-3-9 0,-2 3-10 0,3-4-6 16,-3 4-7-16,0 0-10 0,3-2-5 0,-3 2-11 16,0 0-4-16,3-3-4 0,-3 3-6 0,0 0-3 15,0 0-2-15,0 0-4 0,0 0-9 0,0 0-5 0,0 0 0 16,0 0 4-16,0 0-1 0,0 0-1 0,0 0 1 15,0 0-4-15,0 0-9 0,0 0 9 0,0 0-4 16,0 0 2-16,0 0-6 0,0 0 5 0,0 0-9 16,0 0 4-16,0 0 3 0,0 0-1 0,0 0-1 15,0 0-1-15,0 0-2 0,0 0 5 0,0 0-2 16,0 0-6-16,9 7 5 0,0-6 1 0,-2 1-1 16,4 0 0-16,1 0 4 0,0 1-3 0,1-1-1 15,8 0-2-15,-1 1 4 0,-2-1-3 0,2 1 1 16,1-1 3-16,-2 0-4 0,0 2 1 0,0-3-3 15,-6 2-8-15,0-1 3 0,-3-2 8 0,-1 3 1 0,-1-3-8 16,-1 0-2-16,-3 1 11 0,1 0 2 0,-5-1-6 16,9 0 4-16,-9 0-2 0,7 0-2 0,-7 0 8 15,0 0-5-15,0 0 1 0,0 0-5 0,0 0 2 16,0 0-2-16,0 0-2 0,0 0-2 0,0 0 4 16,0 0 3-16,0 0-4 0,0 0-1 0,0 0-4 15,-13 7-5-15,13-7-22 0,-4 3-21 0,4-3-45 16,-4 5-92-16,4-5-207 0,-4 1 92 0</inkml:trace>
  <inkml:trace contextRef="#ctx0" brushRef="#br0" timeOffset="107549.91">8096 11609 74 0,'0'0'76'0,"0"-3"-7"15,2 1-7-15,-2 2-4 0,4-3-9 0,-4 3-14 16,0 0 5-16,0 0-2 0,0 0-2 0,0 0-2 15,0 0-8-15,0 0-3 0,0 0-6 0,0 0-9 0,13 4 15 16,-13-4-3-16,0 0-10 0,0 0 1 16,0 0-5-16,3 2 7 0,-3-2-7 0,0 0 3 15,0 0-1-15,0 0-2 0,5 2 0 0,-5-2-4 0,0 0 3 16,0 0-4-16,0 0 4 0,0 0 1 0,0 0-2 16,0 0 4-16,0 0-6 0,0 0 3 0,0 0-1 15,10-2-1-15,-10 2-1 0,8-1 4 0,-5 0-6 16,6-1 1-16,-2 0 4 0,0-1-2 0,2 1 2 15,4-1 4-15,-4 0-6 0,5 2-4 0,0 1 8 16,-1-3 0-16,5 2-1 0,-5 0-3 0,2 1-1 16,-5 0 1-16,3-2 2 0,-2 4-8 0,0-2 5 15,-2 1 3-15,-3-1-15 0,0 1 19 0,2-1-5 0,-8 0-3 16,8 3-4-16,-8-3 9 0,6 0-7 16,-6 0-2-16,7 0 3 0,-7 0-2 0,5 1 4 15,-5-1-11-15,6 0 10 0,-6 0 3 0,0 0 2 0,10 0-6 16,-10 0 1-16,0 0-4 0,8 0 6 0,-8 0-4 15,0 0 4-15,5 3-5 0,-5-3 1 16,0 0 4-16,5 1-3 0,-5-1 5 0,6 4 1 0,-2-1-14 16,0 1-40-16,0 0-93 0,1 1-151 0,4-1 67 15</inkml:trace>
  <inkml:trace contextRef="#ctx0" brushRef="#br0" timeOffset="108953.18">15560 11576 14 0,'19'1'58'0,"1"-1"-6"16,2 3-5-16,-1-2-5 0,0 0-5 0,1-1-6 16,-3 3 0-16,0-2 4 0,0 2-11 0,-1-3-10 15,0 0 6-15,0 1 0 0,0-1-6 0,-8 0 1 16,4 0 1-16,-2 2-4 0,-5-4-2 0,2 1 2 15,-2 1-7-15,-7 0 3 0,9 0-1 0,-9 0 1 0,7 0-3 16,-7 0 2-16,0 0-3 0,5 0-1 16,-5 0-1-16,0 0 0 0,0 0 4 0,0 0 1 0,0 0-4 15,0 0-3-15,0 0-3 0,0 0-5 0,0 0-1 16,0 0-8-16,0 0-9 0,0 0-13 0,0 0-40 16,0 0-84-16,0 0 37 0</inkml:trace>
  <inkml:trace contextRef="#ctx0" brushRef="#br0" timeOffset="-47800.96">11614 13958 133 0,'0'0'138'0,"0"0"-9"0,0 0-9 0,0 0-5 15,0 0-18-15,0 0 1 0,0 0-4 0,0 0-5 0,0 0-7 16,0 0-7-16,0 0-8 0,-2-3-2 0,2 3-6 16,0 0-4-16,0 0-7 0,0 0-6 0,0 0-5 15,0 0 2-15,0 0-7 0,0 0-2 0,0 0-5 16,-2 13 4-16,2-10-1 0,-1 1 0 0,-1 0 0 16,1 1 0-16,1 2-2 0,0-1-1 0,-1 4 11 15,0 1-2-15,-2 1 3 0,-1 0-2 0,3 1-3 16,0 4 8-16,-3-1-4 0,1 1 5 0,0 1-1 15,0-1-1-15,0 1-1 0,1 0-3 0,2 1 0 0,-3-2-4 16,2-3-3-16,0-1-5 0,1 3 5 0,-2-2 0 16,2-3-1-16,2 0-2 0,-4 0-10 0,4-2 3 15,-1-2 2-15,-1-1-1 0,1 0-5 0,-1 1-1 16,1-1 0-16,1 1 0 0,-2-3-1 0,1 1-1 16,-1 2 0-16,0-4-3 0,0 1 3 0,1-1-1 15,-1 3-7-15,0-6 3 0,0 4-1 0,0-4-2 16,3 3 0-16,-3-3 3 0,0 0 1 0,0 4-6 15,0-4 4-15,0 0 1 0,0 0 0 0,0 0-1 16,0 0 2-16,0 0-3 0,0 0-1 0,0 0 1 16,5-14-2-16,-3 9 1 0,0 0-2 0,-1 2 1 0,-1-5 2 15,0 1-6-15,1 1 2 0,-2-2-8 16,1-1-5-16,-1-3 1 0,-1 3-2 0,0-2 0 0,-1 1 1 16,-2-1-2-16,3-1-3 0,-1 2 7 0,-1-4-1 15,3-1 2-15,-3 3 1 0,3 0 1 0,0 1 2 16,-1 0-3-16,1-1 2 0,2 0 2 0,1 2 1 15,-1-1 1-15,1 0-3 0,1 0 0 0,-2 2 1 16,4-3 2-16,-2 3-1 0,3-1 2 0,-2 1 0 16,-1 1-1-16,2 1 1 0,-1 0 0 0,1 1 0 15,-1 2-1-15,2-2 2 0,-2 3-2 0,2-2 1 16,-3 2 1-16,1 1-3 0,0-1 4 0,-1 2 0 0,-3 1-4 16,9-1 4-16,-9 1-1 0,0 0-2 15,7 2 3-15,-5 1-2 0,-2-3 4 0,8 3-5 0,-7-1 3 16,0 3-3-16,2-1 4 0,-3 0 1 0,0 0-1 15,1 1 1-15,-1 2-2 0,-1-2-1 0,1 0-1 16,-3 4 2-16,2-5 0 0,-4 3 0 0,5 2 2 16,-6-2-4-16,0 4 4 0,1-3-4 0,-1 0 5 15,4-3-6-15,-2 1 3 0,2 1-2 0,-2-3 4 16,1 0-1-16,0-1 1 0,2 1-4 0,-1-1 4 16,2-3-3-16,3 4 2 0,-3-4-4 0,0 0 6 15,14-2-2-15,-5 0 1 0,1-2 0 0,-1 0-2 0,5 0 0 16,-2 2-2-16,-2-1 1 0,9 0 4 0,-6 2 0 15,5 1-5-15,-4 1 3 0,-1-1 0 16,-2 3-3-16,1-1 1 0,-2 3-1 0,-2 0 1 0,-2 0-1 16,3 0-1-16,-5 2 1 0,-2-3 1 0,2 4 1 15,-4-2 0-15,-2 2 0 0,-1 0-1 0,-1-1 0 16,0 3 0-16,-1-3-1 0,0 4 3 0,-1-5 1 16,-1 4 0-16,0-4-2 0,-2 4 2 0,0-5-10 15,4 2 9-15,-3 0 0 0,2-2-1 0,2 1 4 0,-1-1-4 16,-3 2 5-16,4-2 2 0,-6 2-5 15,9-2 4-15,-4-1 4 0,-2 1 1 0,5 0-3 16,-1 0-1-16,-1 0 2 0,0-3-4 0,3 1 4 0,1 1-4 16,0-4 3-16,-5 3-13 0,5-3-3 0,0 0-22 15,0 0-25-15,0 0-27 0,0 0-38 0,9-10-38 16,-4 5-206-16,0-2-393 0,3-3 174 0</inkml:trace>
  <inkml:trace contextRef="#ctx0" brushRef="#br0" timeOffset="-47300.25">12032 14006 115 0,'0'0'180'0,"-2"-5"-19"0,2 5-13 16,0 0-18-16,0 0-11 0,0 0-12 0,0 0-9 16,0-4-7-16,0 4-9 0,0 0-7 0,0 0-11 15,0 0 0-15,0 0-6 0,0 0-2 0,0 0 5 16,0 0 2-16,0 0-2 0,0 0-3 0,7 15 18 0,-7-11 1 15,0 1-9-15,0 0-4 0,1 2-5 16,0-1 0-16,0 5 13 0,-1-2-4 0,2 3-7 0,-1 2-4 16,-2 1-5-16,1 0-5 0,0-2-8 0,0 4 0 15,0 1-1-15,0-2-2 0,1 2-4 0,-2-3 0 16,2 4-4-16,-1-3-5 0,0-1 0 0,1 1-4 16,1-4 1-16,0-1-4 0,-2 1-1 0,1-2-4 15,2 0 3-15,0-2-1 0,-1-2-2 0,-1 1-1 0,1-2-4 16,0 2 3-16,0-4-2 0,1 2-1 15,-2 3 1-15,-1-4-3 0,3 1 0 0,-3 2 1 16,0-1 0-16,3-2 1 0,-3 5-11 0,0-3-13 0,0 5-21 16,-3-5-20-16,3 1-20 0,-3 3-31 15,2-4-29-15,1-1-27 0,0 0-46 0,0-2-155 16,-3 1-399-16,3-4 177 0</inkml:trace>
  <inkml:trace contextRef="#ctx0" brushRef="#br0" timeOffset="-46999.59">11956 14459 56 0,'0'0'159'0,"-5"2"-13"0,5-2-6 0,0 0-7 16,0 0-12-16,-9 1-2 0,9-1-7 0,0 0-5 0,0 0-1 16,0 0-2-16,0 0 3 0,0 0 4 0,0 0 3 15,14-5-6-15,-10 2-1 0,1 0-12 16,-2 1-6-16,1-1-5 0,0-1-11 0,2 2-4 0,-2-1-11 15,-1 0-4-15,1 3-7 0,0-5-7 0,-4 5 0 16,10-4-5-16,-5 2-2 0,0 2-5 0,-5 0-3 16,12-1 1-16,-3-1-6 0,-1 2-3 0,-1-1 1 15,1 1-2-15,2 1 1 0,-1-3-7 0,0 2 1 16,1-1-2-16,-2-1 2 0,-3 1-4 0,4 1-2 16,-4-3-9-16,-5 3-9 0,10-3-11 0,-3 0-24 15,-2 2-23-15,-1-1-41 0,0-3-33 0,-1-1-65 0,1 3-150 16,-1-3-390-16,-1-3 172 0</inkml:trace>
  <inkml:trace contextRef="#ctx0" brushRef="#br0" timeOffset="-46566.9">12002 14171 63 0,'2'-3'208'0,"-2"3"-12"0,-2-5-9 15,1 1-13-15,1 4-12 0,-3-5-15 16,2 1 8-16,1 4 2 0,-2-5-6 0,-1 1-9 0,3 4-17 16,-5-5-13-16,0 2-2 0,1-1-6 0,-1 3-8 15,0-2-11-15,2 1-5 0,-2-1-11 0,5 3-5 16,-6-2-8-16,2-1-8 0,4 3-3 0,-6-3-2 15,3 1-5-15,3 2-5 0,0 0-1 0,-8-2-3 16,8 2-4-16,-1-3-1 0,1 3-5 0,0 0 1 0,0 0-1 16,0 0 0-16,-4-3-2 0,4 3 3 15,0 0 0-15,0 0-1 0,0 0-6 0,0-4 6 16,0 4-3-16,5-5-3 0,-1 2-3 0,5-1 0 16,-4 2 1-16,4-3-4 0,0 1-3 0,4 2 1 0,-3 0 1 15,0-2 2-15,3 3-3 0,-3-3-1 0,2 1 1 16,-1 0 1-16,-1 1-2 0,-1 0-2 0,0 1 0 15,2 0-1-15,-4 1 2 0,2-3 0 0,-3 3-4 16,2 0-11-16,-3 0-15 0,4-2-24 0,-9 2-17 16,13-2-19-16,-5 2-20 0,-1-1-32 0,1-1-34 15,0-1-65-15,-3 1-157 0,0 0-427 0,4 2 189 16</inkml:trace>
  <inkml:trace contextRef="#ctx0" brushRef="#br0" timeOffset="-46012.19">12716 14033 201 0,'0'0'201'0,"0"0"-18"0,0 0-17 16,-1 5-11-16,1-5-18 0,0 0-6 0,0 4-17 0,0-4-7 16,0 0-5-16,4 5-4 0,-4-5-7 0,0 0-7 15,0 0-2-15,0 0 0 0,3 3-2 0,-3-3 3 16,0 0 3-16,0 0 2 0,0 0-4 0,0 0 1 15,0 0-3-15,0 0-4 0,0 0-4 0,0 0-6 16,0 0-6-16,0 0-6 0,0 0-6 0,0 0-6 16,0 0-5-16,0 0-2 0,0 0-4 0,11-7-3 15,-6 6-3-15,2-2-2 0,-1 2-6 0,4-2-1 16,3 1 1-16,-3-1-3 0,4 1-3 0,-1-4-2 0,0 2 0 16,6-1-3-16,3-1 2 0,-2 0 0 15,1 4-2-15,7-5-1 0,-7 4 1 0,0-2-3 0,-1 0 1 16,2 1-1-16,2 2-1 0,-7 0 1 0,6-1-8 15,-4 0 5-15,-2 0 0 0,-3 2 1 0,-1 1-2 16,-1-3 3-16,1 3-2 0,-3 0 0 0,-2 0-1 16,1 0-6-16,-4 0 8 0,-5 0-4 0,9 0 5 15,-9 0-1-15,5-1 0 0,-5 1-5 0,9-2 1 16,-9 2 0-16,0 0 1 0,8 2-12 0,-8-2-10 16,2 3-13-16,-2-3-14 0,4 2-16 0,-4-2-20 15,4 4-15-15,-4-4-25 0,3 3-24 0,-3-3-34 16,0 0-237-16,0 0-455 0,0 0 201 0</inkml:trace>
  <inkml:trace contextRef="#ctx0" brushRef="#br0" timeOffset="-45697.32">13072 13952 70 0,'0'0'164'0,"0"0"-13"0,0 0-13 0,0 0-11 16,0 0-1-16,6 8 15 0,-6-8-7 0,0 8 0 0,-1-4-16 15,1 2 4-15,0 0 7 0,-2 2-12 16,4 1-9-16,-2 3-7 0,0-1-10 0,-2 4 8 0,4 3-12 16,-2-1 0-16,1 0-9 0,2 2-6 0,-2-2-6 15,0 1-6-15,2 1-7 0,-2-3-3 0,2 1-3 16,-1-2-5-16,1 2-4 0,-1-2-5 0,1-4-1 15,-1 2-5-15,0-4-1 0,-1 1 0 0,0-1-3 16,0-1-5-16,1-4-3 0,-1 0-23 0,-1 0-28 16,0-2-35-16,3 1-33 0,-3-3-60 0,0 0-58 15,0 0-170-15,12-7-422 0,-5 4 186 0</inkml:trace>
  <inkml:trace contextRef="#ctx0" brushRef="#br0" timeOffset="-45300.49">13226 14236 186 0,'-1'4'194'0,"-3"2"-9"0,2-1-12 15,-2-1-16-15,0 4-12 0,3 1-2 0,-2-2-6 16,2 3-15-16,-2-2-13 0,2 2 5 0,1-1-8 15,1 0-12-15,3 0-8 0,-1 0-9 0,-2-2-7 16,4-2-5-16,0-1-5 0,0 3-5 0,3-5-5 16,1 1-6-16,1-2-5 0,3-1-2 0,-1-1-3 0,-2-1-6 15,-1 0-1-15,0-3-4 0,-1 2 0 0,1-4-8 16,-1 0 5-16,-3 0-4 0,1 2-2 0,-2-2 2 16,-2-1 0-16,0 2 6 0,-2-2-1 0,0 1-4 15,-4-3 10-15,-2 2-6 0,2-1 6 0,0 4-1 16,-1-3 2-16,0 4 0 0,-1-1-3 0,-2 1-2 15,2 0-5-15,-2 0-4 0,0 4 2 0,2-1-5 16,-2 1 0-16,8 0-6 0,-11 1 6 0,3 1-4 16,3 0 2-16,5-2 1 0,-9 6-6 0,8-2-24 0,-3-2-42 15,4 1-48-15,-4 0-46 0,4-3-62 0,0 5-199 16,0-5-450-16,0 0 200 0</inkml:trace>
  <inkml:trace contextRef="#ctx0" brushRef="#br0" timeOffset="-44924.05">13566 14168 110 0,'0'0'173'0,"-5"8"-3"15,1-4-1-15,-2 3-6 0,0 1-6 0,-2-2-2 0,1 2-7 16,0 2-9-16,-2 1-7 0,-1-3-15 0,-3 4 1 15,5-4-11-15,0 2-11 0,-2-1-6 0,4 0-10 16,1-3-14-16,2 2 3 0,3-1-8 0,0-1-3 16,0 1-8-16,4-1-3 0,0-2-4 0,6 3-5 15,-1-4 0-15,5 0-5 0,-1 1-9 0,0-4 5 16,1 0-4-16,-1 0-3 0,0-2-5 0,0-1-2 16,-2-1 1-16,1-1 0 0,-3 1-4 0,0-1 1 15,-4-1 0-15,-1 0-4 0,1-2 1 0,-5 3-2 16,3-3 1-16,-3 3 3 0,-3-2-3 0,2 1-1 0,-3 1 1 15,-1-1 1-15,-3 1-3 0,2 1 0 16,-3 2-5-16,-2-2 7 0,0 3 0 0,1-1-1 0,-3-1-2 16,3 6-1-16,-2-1-1 0,4-2-6 0,1 1 8 15,1-1-1-15,1 1-20 0,5-1-32 0,-8 2-41 16,8-2-37-16,0 0-44 0,0 0-254 0,4-10-457 16,0 4 202-16</inkml:trace>
  <inkml:trace contextRef="#ctx0" brushRef="#br0" timeOffset="-44561.15">13763 13926 40 0,'0'0'218'0,"4"-3"-6"0,-4 3-9 16,0 0-10-16,1-4-6 0,-1 4-14 0,0 0-9 15,0 0-10-15,0-3-11 0,0 3-7 0,0 0-11 16,0 0-10-16,0 0-11 0,0 0-10 0,0 0-10 16,0 0-8-16,0 0-6 0,0 0-6 0,-1 13-10 15,-2-6 10-15,6 1-5 0,-2 3-4 0,-2 0-7 16,-2 1-3-16,3 4-4 0,-1 1-1 0,2 1-3 0,-1 0-1 16,3-1-4-16,-2 3 0 0,2 1-4 0,-2-4 2 15,1 1-1-15,1 0-6 0,0 0 1 16,-1-1-4-16,2-1-5 0,-1-3 3 0,2 4-6 0,-3-4 1 15,1-2-1-15,-1 1-3 0,0 0 2 0,1 0-6 16,0-4 4-16,0 1-2 0,-1-2-3 0,-1-1-18 16,2-1-20-16,0-1-22 0,-1 0-31 0,-1-1-34 15,-1-3-33-15,9 0-33 0,-9 0-47 0,0 0-180 16,9-8-448-16,-5 4 199 0</inkml:trace>
  <inkml:trace contextRef="#ctx0" brushRef="#br0" timeOffset="-44150.59">14039 14154 110 0,'0'0'172'0,"0"0"-10"0,0-4-10 15,0 4-7-15,0 0-5 0,0 0-7 0,0-5-1 16,0 5 0-16,0 0-3 0,2-4-4 0,-2 4-1 15,0 0-7-15,0 0-7 0,-2-4 0 0,2 4-4 16,0 0-5-16,-4-4-8 0,4 4-8 0,0 0-9 0,-9 1-10 16,9-1-3-16,-9 5-6 0,3-2-5 0,-2 4-5 15,3 0 1-15,-1 0-6 0,2 1-6 16,-1 1-3-16,3 2-8 0,1-2 1 0,1 3-5 0,1-2 3 16,2 1-2-16,2-3-3 0,-1 5-4 0,2-4 0 15,2 0-3-15,2-1-3 0,-1 1-5 0,0-3-6 16,3 1 0-16,-6-1-5 0,1-2 3 0,-1 0 4 15,0-2-1-15,-5 3 0 0,3-3-3 0,-1 1-1 16,-3-3 4-16,0 5 2 0,0-5 0 0,-8 4 5 16,3-1 2-16,1-1 3 0,-1 1 6 0,0-1-2 15,-3 1-4-15,2 1 1 0,-2 0-1 0,3-3 0 16,-4 6 0-16,-1-2-2 0,4 0-2 0,-1 2-8 0,1-4-38 16,1 1-55-16,-1 2-71 0,0-1-113 0,1-3-159 15,-1 0-472-15,1 0 209 0</inkml:trace>
  <inkml:trace contextRef="#ctx0" brushRef="#br0" timeOffset="-42934.26">12865 14723 34 0,'-4'-1'178'0,"4"1"-8"0,-8-4-10 16,7 1-13-16,1 3-14 0,-5-4-2 0,5 4-14 16,-5-4-10-16,1 2-7 0,-1 0-11 0,5 2 3 0,-10-1 1 15,4 0 0-15,6 1-3 0,-12 0-10 16,4 0-14-16,-5 3 5 0,4 0-11 0,-6 2-4 0,2 2-3 16,-6-1-7-16,4 6-2 0,-2-1-2 0,0-1-3 15,2 1-5-15,1 0-6 0,0 1-2 0,2 1 1 16,6-3-4-16,0 1 0 0,2-1-3 0,3 2 1 15,1-1-3-15,5 2-3 0,5 1 1 0,1-1-6 16,6-1 2-16,-3 0-1 0,4 1-2 0,-1-4 3 16,2 3-20-16,-4-2 4 0,-1-1-3 0,-1 1-1 0,-2-1 3 15,-3-3-1-15,0 1 3 0,-4-1-1 0,-2 0 2 16,3 0 1-16,-5-1-4 0,0 1 4 16,-1-1 0-16,-4 0 2 0,4 0 8 0,-3 0 7 0,0-3 3 15,-1 4 5-15,-3-2 9 0,4 0 4 0,-5-1 2 16,0 1-6-16,4-1-1 0,-5 1-4 0,1 1-2 15,3-2-1-15,1-1-4 0,-1 3-2 0,2-4 6 16,-3 0-5-16,3 3-6 0,2-3-3 0,-2 2 1 16,4-3-2-16,-4 4-16 0,4-4-29 0,-1 5-32 15,1-5-50-15,0 0-75 0,0 0-238 0,0 0-465 16,22-9 205-16</inkml:trace>
  <inkml:trace contextRef="#ctx0" brushRef="#br0" timeOffset="-42583.09">12955 14947 45 0,'-1'7'164'0,"1"-2"-11"0,0 2-14 16,0 1-5-16,0-2 8 0,0 5-10 0,0-5-13 15,0 5-10-15,4-3-10 0,-3 2-8 0,3 1-1 16,0-6-5-16,-3 2-5 0,7 1-4 0,-1-4-3 15,4 1-10-15,-2-2-2 0,2-1-6 0,-2-2-5 16,4 0-6-16,1-1-3 0,-2 0-7 0,-1-6 1 16,-1 4-7-16,-3 1-1 0,-1-4-1 0,-1 1-1 15,-1 0 16-15,-3 0 1 0,-1-2 1 0,-1 1-1 0,0 2 2 16,-3-3 0-16,-2 3-3 0,-1 1-1 0,-3-2-2 16,-2 2-3-16,1 1-2 0,-2 0-2 0,-1 0-3 15,1 2-3-15,2 0-5 0,-1 0 0 0,-1 2 0 16,2-1-7-16,3 0 1 0,-1 0-2 0,3 0-2 15,-2 0 1-15,4 1-9 0,1 1-31 0,3-3-35 16,0 0-38-16,0 0-51 0,0 0-61 0,0 0-171 16,16-10-417-16,-3 3 186 0</inkml:trace>
  <inkml:trace contextRef="#ctx0" brushRef="#br0" timeOffset="-42216.84">13308 14676 165 0,'-2'-5'192'16,"-1"2"-6"-16,3 3-9 0,-5-2-5 0,5 2-13 0,-7-4-11 15,7 4-8-15,-5 0-14 0,5 0-10 0,0 0-3 16,-11 6-8-16,10-2-9 0,-1 3-8 0,1 1-4 15,0 5 2-15,2-5-7 0,0 9 0 0,1-1-6 16,-1 2-6-16,-1-1 2 0,4 2-2 0,-3 0-3 16,-1 0-5-16,5 6-1 0,-4-6 0 0,1 8-7 0,-1-2-2 15,1 0-3-15,0-5-1 0,-1 0-5 16,0 5-3-16,-1-7-8 0,3 2 4 0,-1-3-5 0,1 1-5 16,1-2-1-16,3 1-4 0,-4-1 2 0,2-2-4 15,-1 1 1-15,1-3-3 0,0-1-3 0,-1 0-2 16,0-3 6-16,-3 0-5 0,0 2-2 0,1-4-5 15,0-1-15-15,-2-1-19 0,-2-1-38 0,2-3-37 16,-6 4-44-16,6-4-60 0,-8-2-256 0,8 2-504 16,-14-8 224-16</inkml:trace>
  <inkml:trace contextRef="#ctx0" brushRef="#br0" timeOffset="-42019.78">13156 15011 118 0,'10'-6'200'0,"-1"-2"-10"0,0 2-8 0,9-5-11 16,-1 5-5-16,2-3-19 0,2 3-13 0,-1 0-12 15,1 0-11-15,1 1-11 0,-4 1-10 0,3-1-7 16,-2 2-10-16,-3-2-6 0,6 3-9 0,-9-1-4 16,6 1-8-16,-7 0-24 0,-5 2-38 0,2-3-47 15,3 1-56-15,-4 0-204 0,-1 0-350 0,-1-1 156 16</inkml:trace>
  <inkml:trace contextRef="#ctx0" brushRef="#br0" timeOffset="-41700.28">13571 14712 65 0,'0'0'176'0,"0"0"-22"0,0 0-3 0,0 0-15 16,0 0-10-16,0 0-9 0,0 0 11 0,0 0-7 15,6 11-12-15,-6-3 9 0,2 0-4 0,-2 3-10 16,0 0-1-16,0 4-8 0,0 2-6 0,0-1 6 16,-1 11-2-16,-2-8-3 0,-1 5-13 0,0 1-3 15,3-6-5-15,1 1-6 0,0-1-5 0,0 1-8 0,0-2-1 16,0-2-4-16,1 2-8 0,-1-1 3 0,2-2-9 15,-1-2-4-15,2-2-2 0,-1-1-3 16,0-1-21-16,0-2-43 0,1-1-32 0,0-2-52 0,1-1-52 16,-4-3-228-16,0 0-439 0,0 0 195 0</inkml:trace>
  <inkml:trace contextRef="#ctx0" brushRef="#br0" timeOffset="-41515.62">13532 14954 73 0,'4'-2'207'0,"1"0"-18"0,1-1-11 0,5-1-15 16,-2 1-16-16,4 0-14 0,1 2-14 0,0-2-11 16,4-2-13-16,-5 3-18 0,1-1-43 0,-1 0-46 15,0-1-47-15,-2 3-56 0,-3-2-109 0,-3 0-240 16,4 2 106-16</inkml:trace>
  <inkml:trace contextRef="#ctx0" brushRef="#br0" timeOffset="-40884.4">13745 14907 134 0,'0'0'156'0,"-4"2"-5"0,4-2-4 0,-1 4-10 16,1-4-9-16,-1 5-1 0,1 0 10 0,-4-2 3 15,3 1-11-15,1 3 9 0,-3 1-3 0,3-1-11 16,-1 0 2-16,-2 4-3 0,1-2-7 0,0 3-9 16,1 0-9-16,-1-2-11 0,2 0-8 0,-3 1-9 15,2-1-4-15,1 0-9 0,0 1-5 0,0-5-4 0,0 2-7 16,0-1 3-16,1-3-7 0,3 1-4 0,0-3-2 16,1-2-3-16,2 0-4 0,-7 0-3 0,17-4-4 15,-8-2-5-15,2 1-6 0,-2-3-1 0,-1 3-1 16,2-2 0-16,-5 2-1 0,-1 0 0 0,1-1-2 15,-1 1 0-15,0 1 2 0,-3 4-2 0,-1 0-3 16,8-6-2-16,-8 6 4 0,1-1 1 0,-1 1-1 16,0 0-2-16,0 0 3 0,9 6-2 0,-7-5 0 15,1 3-5-15,1-1-9 0,1 3-3 0,4-2 0 0,-1-1-6 16,-3-1-5-16,4 1 0 0,1 0-4 16,-2-2-2-16,1-1-1 0,0 0-3 0,0 0 0 0,0-4 2 15,2 3 3-15,-6-3 3 0,2 1 4 0,-2-1 3 16,-1 0 3-16,0 0 0 0,0-1 5 0,-1-1 2 15,-3 2 1-15,-1 0 14 0,1 4 10 0,-6-8 2 16,3 6-2-16,-2-3 2 0,0 1 3 0,-1 0-2 16,0 1 4-16,1 1 7 0,0 0 0 0,1-3 6 15,0 5-7-15,0-3 1 0,4 3-1 0,-3-3-2 16,3 3-2-16,0-6-3 0,0 6-1 0,5-10-5 16,1 3-15-16,1-2-27 0,1 1-42 0,1-1-40 0,3-4-59 15,2 2-66-15,-5 4-141 0,5-4-410 16,-3 6 182-16</inkml:trace>
  <inkml:trace contextRef="#ctx0" brushRef="#br0" timeOffset="-40116.07">14155 14890 5 0,'-6'2'226'0,"-2"4"-8"16,0 3-7-16,0-3-21 0,0 2-14 0,0 1-20 15,3 2-10-15,0-2-16 0,0 3-6 0,1-2-11 16,3 1-6-16,-3-1-6 0,3 1-8 0,2-3-9 16,-1 2-4-16,0-2-5 0,0-1-5 0,4-2-7 15,-3 3-7-15,2-1-5 0,1-5-4 0,2 1-4 0,-2 0-5 16,2-2-3-16,1-1-3 0,-7 0-3 0,15-4-5 16,-6 0-1-16,0 0-3 0,0 0-2 15,0-2-3-15,-4 3-2 0,1-1 0 0,-1-2-1 0,0 2-1 16,-1 2 0-16,0-1-1 0,-3 1-1 0,-1 2 1 15,2-5-2-15,-2 5-4 0,3-4 1 0,-3 4-2 16,0 0 1-16,0 0-4 0,4-3 2 0,-4 3 1 16,0 0-2-16,0 0 0 0,0 0 2 0,7 6 0 15,-5-4-4-15,-2-2 1 0,8 4 1 0,-2-2 2 16,-2-1-3-16,1-1 2 0,-5 0-1 0,12 0-1 16,-6 2 2-16,-6-2-1 0,9 0-1 0,-2-2 2 15,-7 2-1-15,12 0-1 0,-12 0 2 0,4 0-2 0,-4 0 0 16,9-1 0-16,-9 1 0 0,9 0 0 0,-4 1 0 15,-5-1-3-15,0 0 4 0,0 0-2 16,0 0 3-16,0 0-3 0,0 0 2 0,5-3 0 0,-5 3 0 16,0 0 1-16,0 0 0 0,9-1-1 0,-2-3 1 15,-1 2 0-15,0-2 2 0,1 0-2 0,-1 2-5 16,2-3 3-16,1 0 1 0,-2-2-1 0,1 1 0 16,1 2 0-16,-1 0 0 0,-1 0 2 0,2-1-2 15,1 1-1-15,-2 4 0 0,0-1 0 0,2 0-1 0,0 2 0 16,-1-1 2-16,0 1 3 0,1 2-4 15,2 0 0-15,-2-1 2 0,0 1 0 0,3-1-2 0,0 1 5 16,1-2 1-16,4-1-6 0,-2 0 0 0,2-2 0 16,0-2 3-16,1-3-3 0,-1 3 3 0,0-2-2 15,0-2 1-15,-4 0 2 0,0-1-4 0,-2 4 1 16,-3-2 2-16,-2 4 0 0,0-1-2 0,-2-1 1 16,-1 2-3-16,-2 0 3 0,-2-1-3 0,0 4 2 15,0 0 0-15,0 0-1 0,0 0 2 0,-19 10 5 16,10-5 0-16,0 2 7 0,0 1-1 0,-1-2 5 15,2 2 0-15,-2 1 0 0,0-1 4 0,2 2 2 0,-1-3 1 16,3 0-5-16,0 2 2 0,0-1 2 16,2 1 1-16,3-2-5 0,-3 3 1 0,2-2 0 15,0-1 1-15,2 3-3 0,2 0-1 0,-1-1-2 0,2 1-2 16,2 0 1-16,-1-1-2 0,3-1 2 0,-2 1-2 16,3-2-1-16,1 0-3 0,-2-1 2 15,3-1 1-15,1-1-3 0,2-1-7 0,-3-1-21 0,-1-1-31 16,4-1-41-16,-7 1-49 0,4-4-61 0,2-1-82 15,-6 1-160-15,1-3-480 0,-2 0 212 0</inkml:trace>
  <inkml:trace contextRef="#ctx0" brushRef="#br0" timeOffset="-35650.32">16201 13523 114 0,'0'0'130'0,"5"-3"-20"0,-5 3 3 0,0 0-12 0,1-5-16 16,-1 5-4-16,3-3-5 0,-3 3-8 0,0 0-7 15,1-4-3-15,-1 4 0 0,0 0-7 0,-1-3 2 16,1 3-9-16,0 0 5 0,0 0-2 0,0 0 0 16,0 0 2-16,0 0-1 0,0 0-2 0,0 0 8 15,0 0 3-15,0 0-4 0,0 0 0 0,0 0-5 16,0-6-3-16,0 6-4 0,0 0-3 0,0 0-2 0,0 0-8 16,0 0-2-16,0 0-4 0,0 0-5 0,0 0 2 15,0 0-1-15,0 0-5 0,0 0-2 0,0 0 1 16,0 0-1-16,9 12 1 0,-8-6-5 0,2-1 0 15,-2 2 1-15,4 1 0 0,-1 4-4 0,0-2 2 16,-3 2-1-16,3 5 6 0,1 1 0 0,-2 0 3 16,-2-1 2-16,0 4-1 0,4 4-3 0,-2 0 5 15,-2-7 3-15,-1 8-5 0,0-1 6 0,0 2-1 16,3-8 2-16,-6 5-2 0,6 1 5 0,-1-4 3 0,1 1-7 16,-2-2 7-16,2-1-3 0,-2 2-3 0,3-1-2 15,-3 5 1-15,3-6-5 0,2 6 12 16,-2-5-6-16,0 0 1 0,-2-1-1 0,1 5-1 0,1-4-2 15,-3 1 0-15,1 4-2 0,-1-6 0 0,0 0 0 16,0 1-1-16,-2-1-3 0,1 0 0 0,-1 1-4 16,1-1 1-16,0 0 0 0,-1-1-2 0,-2 1-3 15,3 1 2-15,-1-2 1 0,-2 2-3 0,3-2 1 16,-3 3-5-16,3 3 5 0,-1-2-5 0,0-5 6 0,0 2-2 16,-2-2-3-16,2 3 1 0,1-2-1 15,-3-1-1-15,-3 0 1 0,5 0 2 0,-2 1-1 0,3-4 0 16,-4 3-1-16,3 0-5 0,-3-1 3 15,4-1 3-15,0-2 0 0,-4 2-2 0,4-3-2 0,0 1-5 16,-1-1-7-16,1 1-6 0,1-4 0 0,-1 1-7 16,3 2-7-16,-2-3 0 0,3-1-1 0,-3 0 1 15,3-2-2-15,-4 0-4 0,4-1-8 0,0-1-5 16,-4 1-7-16,1-2-15 0,-1-3-7 0,1 5-23 16,-1-5-28-16,0 0-60 0,0 0-125 0,0 0-342 15,4-13 152-15</inkml:trace>
  <inkml:trace contextRef="#ctx0" brushRef="#br0" timeOffset="-35100.86">16136 13629 135 0,'-5'-2'132'16,"5"2"0"-16,-4-3-1 0,4 3-14 0,-4-6-7 0,4 6-14 15,-1-4-2-15,1 4-6 0,0-5-11 16,0 5-2-16,5-9-5 0,-5 6-4 0,3-2-4 16,-2 0 2-16,0 1 1 0,-1 4 2 0,0-6-3 0,0 1-2 15,3 1-7-15,-3 4-4 0,1-4-4 0,-1 4-4 16,0 0-4-16,1-5-2 0,-1 5-3 0,0 0-6 15,7-1-2-15,-1-1-4 0,4 2-1 0,2 0-3 16,1 0-3-16,8-1-1 0,6 0-1 0,1 1 0 16,3-3 0-16,-1 3-2 0,2-2-1 0,-1-1-3 15,0 1-1-15,-4-1-1 0,-7 1 3 0,-1 0-1 16,-6 2 1-16,1-3-3 0,-5 2-1 0,0 0 1 0,0-1-2 16,-3 1 0-16,-2 0 6 0,-4 1-4 0,9-1-2 15,-4-1 6-15,-5 2-3 0,0 0-2 0,0 0 0 16,5-2 0-16,-5 2-1 0,0 0-5 0,0 0-13 15,0 0-28-15,-19 10-41 0,13-9-38 0,-1 4-73 16,-3 1-116-16,0 0-337 0,1 1 150 0</inkml:trace>
  <inkml:trace contextRef="#ctx0" brushRef="#br0" timeOffset="-34684.3">16174 13941 25 0,'0'0'156'0,"0"0"-5"0,2 7-1 0,0-4-2 15,-2-3-7-15,3 4-3 0,1-2-2 0,-4-2-8 16,0 0-12-16,6 1-8 0,0 1-8 0,-6-2-9 15,0 0-7-15,7 3-9 0,-7-3 2 0,2 3-8 0,2-1-8 16,-4-2-3-16,5 1-3 0,-5-1-8 0,4 3-2 16,1-2-1-16,1-1-3 0,2 2-5 0,4 0-6 15,-1-1-1-15,2 0-2 0,5 0-3 0,-5-1-2 16,7 0-5-16,-1-1 0 0,2 2-3 0,-1-1-3 16,1 0-5-16,-1-1 4 0,-5 4 1 0,-2-3-2 15,0 0 2-15,-3 0-4 0,2 1-4 0,-6 0 4 16,4-1 0-16,-6 0-7 0,5 0 6 0,-2 0-4 15,-7 0 2-15,12 0-1 0,-7 3 2 0,2-3-3 0,-2 2-1 16,2-1-2-16,-2 0-18 0,1 0-23 16,0 2-24-16,2-2-24 0,2 3-27 0,-4-3-39 0,1 2-190 15,-1-3-374-15,2 3 165 0</inkml:trace>
  <inkml:trace contextRef="#ctx0" brushRef="#br0" timeOffset="-34244.8">16302 14218 49 0,'0'0'184'15,"-3"4"-8"-15,3-4-14 0,-1 2-16 0,1-2-13 16,0 0-11-16,0 0-8 0,0 0-9 0,-1 5-6 16,1-5-7-16,0 0-6 0,0 0-6 0,0 0-2 15,2 5-4-15,-2-5 1 0,0 0-10 0,3 2-3 16,-3-2-5-16,4 2-1 0,-4-2 0 0,8 3 0 0,-2 0-7 16,2-1 0-16,2-2-9 0,1 2 1 0,2 1-6 15,0-2-4-15,6 0 1 0,1 0-7 16,1-2 0-16,2 3-3 0,-3-2-1 0,2 2-3 0,-1-1-1 15,0 1-1-15,-3-1-3 0,-2-1-2 0,1 1 1 16,-6 2-3-16,0-3-1 0,-1 0 0 0,-2 2-2 16,-2-1-2-16,2-1 6 0,-2-1-4 0,-6 1-2 15,8 0 1-15,-8 0 0 0,0 0-2 0,9 0 1 16,-9 0-3-16,0 0 2 0,8 0-2 0,-8 0 3 16,0 0-7-16,7-2 1 0,-7 2-8 0,7 3-14 15,-7-3-14-15,0 0-16 0,5 2-10 0,-5-2-18 0,1 3-14 16,-1-3-18-16,0 4-27 0,0-4-45 0,0 0-123 15,-4 7-334-15,2-4 147 0</inkml:trace>
  <inkml:trace contextRef="#ctx0" brushRef="#br0" timeOffset="-33838.28">16257 14521 76 0,'0'0'198'16,"0"0"-11"-16,0 0-10 0,0 0-14 0,0 0-7 15,0 0-13-15,0 0-7 0,0 0-5 0,0 0-3 16,0 0-13-16,0 0-8 0,16 1-4 0,-16-1-8 15,14-3-2-15,-8 3 2 0,6-1-11 0,-3 1-5 16,2 0-8-16,-2-2-9 0,3 2-5 0,-1-2-7 16,2 0-3-16,1 2-9 0,-1 0-2 0,4-3-1 15,-2 3-3-15,2 0-8 0,0 0 0 0,-3-1 1 16,4 1-3-16,-4-1-1 0,0 1-4 0,0 0-1 0,-4-2-2 16,1 4-2-16,-4-4-9 0,1 2 8 15,-2-1 0-15,0-1-2 0,-6 2-3 0,10 0 2 0,-10 0-3 16,11 2-2-16,-6-4 0 0,-5 2-8 0,8 0-11 15,-8 0-9-15,10 0-15 0,-10 0-23 0,7 5-16 16,-5-3-28-16,2 1-22 0,-3-1-20 0,3 0-40 16,-3 0-166-16,-1-2-384 0,-1 8 171 0</inkml:trace>
  <inkml:trace contextRef="#ctx0" brushRef="#br0" timeOffset="-33429.37">16242 14788 39 0,'0'0'214'0,"0"0"-9"0,0 0-13 15,-4 2-14-15,4-2-13 0,0 0-10 0,0 0-15 16,0 0-11-16,0 0-14 0,0 0-8 0,0 0-8 0,0 0-7 16,0 0-6-16,14 2-6 0,-5-2-4 0,-9 0-3 15,13-1-11-15,-8 0 1 0,8 1-7 16,-3-3-3-16,3 2-3 0,1 1-2 0,5-3-7 0,-2 0-3 16,0 2-3-16,3 0-4 0,0-2-1 0,-1-1-5 15,-6 4-4-15,6-1-1 0,-3-1 1 0,-2 0-4 16,-3 2 0-16,-2-2-3 0,0 1 0 0,3 0-5 15,-5 1 5-15,0-1-7 0,0 1-1 0,-7 0 2 16,9-2-5-16,-9 2 1 0,8-1-4 0,-8 1-7 16,6 0-14-16,-6 0-15 0,0 0-13 0,7 4-16 15,-7-4-8-15,2 2-20 0,-2-2-23 0,3 2-25 0,-3-2-30 16,0 0-176-16,-2 5-376 0,2-5 167 0</inkml:trace>
  <inkml:trace contextRef="#ctx0" brushRef="#br0" timeOffset="-32995.01">16179 15029 173 0,'-3'2'213'0,"-1"1"-9"0,4-3-13 0,-6 2-10 0,6-2-14 16,-4 1-15-16,4-1-12 0,0 0-18 0,-4 3-9 15,4-3-11-15,0 0-9 0,0 0-7 16,0 0-10-16,0 0-6 0,-2 4-3 0,2-4-7 0,0 0-9 16,10 5 0-16,-6-4-6 0,3 0-4 0,-1 0-3 15,2-1 1-15,3 2-2 0,-2-2 0 0,4 0-3 16,-3 0-5-16,3 0-2 0,1-2-3 0,3 1-1 15,2-1-3-15,1-3-1 0,0 3-2 0,8-3 1 16,-8 4-3-16,1-3-7 0,0 2 0 0,1-2 9 0,-2 3-1 16,1-1 3-16,-2-1-2 0,-6 2-3 0,2-2 1 15,-2 2-4-15,-3-1 2 0,0 1-1 0,-2 1-6 16,-1 0 3-16,0-1-2 0,-7 1-1 0,8-3-2 16,-8 3 1-16,6 0-3 0,-6 0 2 0,0 0-8 15,0 0-1-15,4 3-8 0,-4-3-23 0,0 0-20 16,0 0-28-16,0 4-37 0,0-4-36 0,0 0-69 15,0 0-152-15,0 0-409 0,0 0 181 0</inkml:trace>
  <inkml:trace contextRef="#ctx0" brushRef="#br0" timeOffset="-23501.37">17931 14001 76 0,'0'0'140'16,"0"0"0"-16,0 0-10 0,0 0-8 0,-7 3-9 16,7-3-9-16,0 0-9 0,0 0-7 0,0 0-9 15,0 0-9-15,0 0 0 0,0 0-13 0,0 0-7 16,-3 2-5-16,3-2-4 0,0 0-6 0,0 0-4 16,0 0-2-16,-9 3-7 0,7-1 4 0,2-2-2 0,-4 2-7 15,1 1 2-15,3-3-1 0,0 0-5 0,0 0 2 16,-6 0 2-16,6 0 10 0,0 0-2 0,0 0 5 15,0 0 9-15,-4 5-2 0,4-5 1 0,0 0 5 16,0 0 3-16,0 0-1 0,0 0-6 0,0 0-2 16,0 0 2-16,0 0-6 0,8-13-3 0,-5 9-4 15,1-1-4-15,0-2 1 0,3 2-5 0,3-2-1 16,-3 2 0-16,5-2-5 0,-1 0 0 0,2-1-1 0,6-1-2 16,-2 1-2-16,6 1 0 0,1-5 1 15,3 0-1-15,1 3 0 0,3-2 0 0,2 1-2 0,-1 1-2 16,1 0-1-16,-1-1 2 0,4 2-1 0,-3 1 0 15,3 2-3-15,1 1-3 0,-1-1 4 0,0 2-2 16,-1 1 1-16,1 1 0 0,0 2-11 0,-2 1-3 16,2 3-4-16,-5-2-15 0,-2 2-10 0,-1 0-5 15,-8 2-11-15,1-2 4 0,-3 1-2 0,-8 0 3 16,3 0 8-16,-3-1-4 0,2 2 6 0,-7-2 9 16,4-2 6-16,-3 1 7 0,-2 1-2 0,1 0-7 15,-1-2 9-15,0-1 3 0,-1 2-2 0,1-1 3 0,-1 0 8 16,-3-3-1-16,5 2-1 0,-3 1-1 15,-2-3 1-15,0 0 9 0,5 1-4 0,-5-1 4 0,0 0-1 16,4 3 4-16,-4-3-2 0,0 0-1 0,0 0-3 16,0 0 7-16,0 0 3 0,0-12-3 0,0 7-1 15,0 5 3-15,0-4-1 0,-2 0-1 0,2-4-1 16,-1 4-4-16,0 0 7 0,1-1-2 0,-3 1 3 16,1-1-2-16,0 1-2 0,2 4-6 0,-5-7 9 15,5 3-2-15,-3 2 3 0,-1-1-1 0,1-2-3 16,3 1 5-16,-1-1 1 0,-2-2-1 0,1 2-2 15,0-2 3-15,0 2-1 0,-1 0 7 0,2 0-1 0,-2-2 2 16,-2 2-4-16,4 0 0 0,-3 0 2 0,0 0 3 16,3 1 3-16,0 1 3 0,-2-2-3 0,2 1 1 15,1 4 4-15,-4-5 0 0,4 5 0 0,0-3-2 16,0 3 0-16,-3-4 5 0,3 4-2 0,0 0-1 16,-1-5-2-16,1 5 0 0,0 0-6 0,0 0 6 15,0 0-6-15,0 0 2 0,0 0-2 0,4-5 0 16,-4 5-5-16,0 0 1 0,0 0-3 0,0 0 1 0,0 0-2 15,0 0 0-15,0 0-4 0,0 0 4 16,0 0-4-16,0 0 2 0,0 0-2 0,14 10 1 16,-9-6 0-16,0 0-1 0,-1 1 0 0,4 3 0 0,0-1-2 15,-1 1-6-15,2-1 10 0,-2 1-3 0,0 0 3 16,2-2-3-16,-1-1-2 0,-3-2 2 0,-1 1-1 16,1-1 1-16,0-1 2 0,-1 1 0 0,-2-1 1 15,-2-2-2-15,3 4-2 0,-3-4 5 0,2 3-3 16,-2-3 3-16,0 0-5 0,3 3 2 0,-3-3 4 15,0 0-7-15,0 0 2 0,-1 5 2 0,-3-1-4 16,0 1 2-16,-1 2-2 0,-3 0 3 0,2 5-2 0,-3-4 1 16,0 5 0-16,-2 2 2 0,2-2-2 0,-1-1 0 15,-1 2 1-15,1 1-2 0,-3-1 1 0,3-1 0 16,-3 1 0-16,0 0 0 0,3-4 3 0,1 2-1 16,2-4 2-16,0 3 0 0,-2-5-6 0,3 3 5 15,-2-4-1-15,2 0 1 0,1 0-7 0,1 0-33 16,-3-3-40-16,3 0-79 0,4-2-176 0,-11-2-356 15,11 2 158-15</inkml:trace>
  <inkml:trace contextRef="#ctx0" brushRef="#br0" timeOffset="-22801.34">18727 13751 41 0,'0'0'135'0,"0"0"-18"16,0 0-18-16,0 0 3 0,0 0-5 0,0 0-4 15,0 0-7-15,0 0-2 0,0 0-8 0,0 0-4 0,0 0-1 16,0 0-4-16,0 0-10 0,0 0 0 16,0 0-6-16,0 0-8 0,0 0-3 0,0 0-6 0,0 0-2 15,0 0-3-15,0 0-4 0,8 10-5 0,-7-5 3 16,1 0-5-16,0 5-2 0,1 2 2 0,0 0-5 15,0 1 3-15,1 3-2 0,-2 1 5 0,0 0 1 16,2 0-5-16,-3-1 2 0,-1 4-8 0,1-3 7 16,2 0-3-16,-6 0-5 0,3-2 2 0,0-1-4 15,-1-2 1-15,0 4 0 0,1-3-13 0,0-3-44 0,-2 2-60 16,1-8-162-16,0 2-294 0,2 0 131 16</inkml:trace>
  <inkml:trace contextRef="#ctx0" brushRef="#br0" timeOffset="-22152.43">19604 14039 109 0,'-10'-1'127'0,"3"1"-2"0,7 0-11 0,-12-1-16 0,0 1 2 15,1 1-8-15,-1-1 1 0,-2 1-3 0,1 0-2 16,-1 2 5-16,-8 1-11 0,3 1 12 0,0 0-7 16,1 2-8-16,2-3-1 0,0 3-3 0,0 1-8 15,4-3-6-15,1 1 0 0,0 0-7 0,5-3-7 16,1-1-2-16,0 3-5 0,-3 0 3 0,7-1-4 15,1-1-6-15,0-3-1 0,5 7-5 0,1-6-4 16,2 2 6-16,5 0-12 0,0-5-2 0,5 1 3 16,-1-3 1-16,5 0-2 0,-1 2-4 0,-2-2-10 15,1-3-17-15,-2 0-16 0,-3 0-7 0,-2-1-10 16,4-2-13-16,-8 1-23 0,1-3-19 0,0 0-4 0,-3-2-33 16,-2-1-147-16,-3 4-308 0,1-6 137 0</inkml:trace>
  <inkml:trace contextRef="#ctx0" brushRef="#br0" timeOffset="-21917.74">19558 13764 178 0,'-1'-5'182'0,"1"5"-13"0,-3-4-14 0,3 4-11 0,-2-3-11 16,2 3-16-16,0 0-12 0,0 0 7 16,-9 9-11-16,7-3-8 0,0 3-5 0,-2 0-2 15,-1 2 0-15,1 8-14 0,0-1 4 0,0 0-2 0,2-1-1 16,-6 8-7-16,3-1-6 0,4-3-7 0,-3-2-4 15,1-1-4-15,2 2-6 0,0-2-1 0,-2 2-5 16,3-3-2-16,-1 1-5 0,2-1 2 0,-1-4-6 16,0-1-3-16,3-2 0 0,-2 3-3 0,3-4 0 15,-3 0-1-15,3-3-1 0,-2 0-26 0,1-1-24 16,2-2-32-16,-1 0-45 0,1-3-60 0,3-4-200 16,1 0-402-16,-3-4 178 0</inkml:trace>
  <inkml:trace contextRef="#ctx0" brushRef="#br0" timeOffset="-21710.13">19670 14029 44 0,'0'0'203'0,"0"0"-14"0,0 0-15 0,0 0-18 16,0 0-10-16,4 9-14 0,-2-2-11 0,0-1-12 15,2 5-8-15,-3-2-13 0,1 4-14 0,1-1-3 16,-2 0-11-16,2-2 0 0,-3-1-6 0,0 1-6 15,0-3-4-15,1 0-4 0,-1-2-5 0,0 0-5 0,3 0-17 16,-3-5-31-16,-4 2-31 0,4-2-46 0,0 0-54 16,-7-9-132-16,4 4-303 0,3-5 135 0</inkml:trace>
  <inkml:trace contextRef="#ctx0" brushRef="#br0" timeOffset="-21151.17">19714 13917 115 0,'0'0'185'0,"0"0"-6"16,0 0-8-16,0 0-11 0,6-3-6 0,-6 3-7 16,0 0-11-16,12 5-12 0,-10-2-14 0,6 1-6 0,-2-3-14 15,1 3-11-15,-1 1-6 0,2-2-7 0,2 4-5 16,-5 0-6-16,4 0-9 0,-2 1-12 0,-2 1-19 16,1-2-19-16,-4 4-16 0,1-2-11 0,-2 0-6 15,-1-1-6-15,0 0-1 0,-2-3 2 0,0 3 5 16,0-3 3-16,-1-1 9 0,1 0 3 0,-1-2 2 15,3-2 6-15,-2 5 3 0,2-5 9 0,0 0 10 16,0 0-2-16,0 0 11 0,0 0-1 0,9-12 6 16,-4 9-5-16,0-2 0 0,1 1 0 0,2-1-2 15,3 1-2-15,-2 1 2 0,3 1-4 0,-1-1-2 16,2 3 1-16,-3-3-3 0,1 3-3 0,0 3 3 16,-1-3 1-16,-1 1-3 0,-1 2-1 0,0 0-2 0,-1-1-2 15,0 1 5-15,-1-2-1 0,1 2 1 0,-5-1 0 16,6-1 4-16,-5 2 16 0,-3-3 6 0,11 4 6 15,-5-4 1-15,2 0-3 0,-1-4-4 0,0 1-2 16,5 1-3-16,-5-1-5 0,2-2 3 0,1 3-4 16,0-2 0-16,-1 1-6 0,0-2 0 0,-3 0-5 15,0 1 4-15,0 1 1 0,-2 0-1 0,-1 1-7 0,0-1 3 16,-3 3-3-16,4-5 1 0,-1 3 1 16,-3 2-5-16,0 0 5 0,0 0-4 0,0 0 0 15,-12-2-2-15,12 2-5 0,-9 7 7 0,3-6-6 0,-3 3 4 16,3 1 1-16,-1-2-2 0,1 1-1 0,0 1 3 15,-1 0-2-15,2-1-2 0,1 0 3 0,-1 1-2 16,1 4 4-16,-2-2-1 0,3 0-2 0,-1 3-1 16,2-3 4-16,-2 4-2 0,1-2-1 0,1 2-1 15,2-3 3-15,0 2-1 0,-1-1 1 0,2-1 0 16,3 1 0-16,-2-1-1 0,2 1-11 0,1-4-20 16,2 2-30-16,2-2-24 0,0 1-24 0,2-2-39 15,2-2-197-15,-2-2-371 0,3 0 164 0</inkml:trace>
  <inkml:trace contextRef="#ctx0" brushRef="#br0" timeOffset="-20898.16">20313 14033 10 0,'-8'2'209'0,"-1"0"-25"16,1 1-19-16,-3 4-5 0,2-4-11 0,-1 3-21 15,1 2-12-15,2-1-11 0,0 3-11 0,0-1-4 0,1 3-12 16,0-2-8-16,2-2-2 0,2 4-12 16,0-7-8-16,2 5-2 0,2-6 1 0,-1 3-7 0,4-1-2 15,0-2-6-15,3-4-1 0,3 3-5 0,0-3-5 16,0-1-8-16,7-1-9 0,-6-2-16 16,0-2-17-16,4-1-15 0,0-3-33 0,-2-1-10 0,3 1-54 15,-7-2-132-15,3-3-296 0,0-1 131 0</inkml:trace>
  <inkml:trace contextRef="#ctx0" brushRef="#br0" timeOffset="-20668.72">20472 13812 12 0,'-3'-5'238'16,"3"5"-17"-16,0 0-15 0,0-5-17 0,0 5-16 0,0 0-19 15,-1-3-16-15,1 3-13 0,0 0-12 0,4 11-10 16,-2-3-12-16,2 4-7 0,-4 4-8 0,2 2-10 15,-2 1-6-15,2 7-5 0,-4 1-8 0,0 0-2 16,-3 0-4-16,2-1-4 0,-2 5-1 0,-2-6-7 16,-1 3-6-16,-2-3-19 0,-1-1-24 0,5-7-18 15,-2 1-29-15,-2-2-27 0,5-4-19 0,-3-2-21 16,7-2-3-16,-3-2-4 0,-1-4-130 0,5-2-293 16,0 0 130-16</inkml:trace>
  <inkml:trace contextRef="#ctx0" brushRef="#br0" timeOffset="-20361.44">20463 14029 178 0,'5'-3'163'0,"1"-1"-3"0,2 3-11 0,-3-2-14 15,0 3-13-15,-5 0-12 0,15 3-10 0,-6 0-9 16,0 1-13-16,0 1-4 0,0 1-5 0,0 5-12 16,-2-5-5-16,-1 5-3 0,4-1-5 0,-5 1-3 15,-1 2-6-15,-3-3-4 0,3 2 0 0,0-2-7 16,2-1-2-16,-6 0-4 0,4-2 1 0,-4-1 1 15,0 0-2-15,3-1 0 0,-3-1 15 0,1 0 14 0,-1-4 0 16,0 0-2-16,0 0-7 0,0 0 1 16,14-12-10-16,-10 7 1 0,5-2-2 0,-1-1 0 0,-2 1-6 15,0 0 1-15,4-2-3 0,-3 1 0 0,1 0-1 16,-2 1-5-16,0 2 6 0,1-4 1 0,-1 4-1 16,-1 2-3-16,-1-1 5 0,0-2-2 0,0 4-1 15,-2-2-2-15,1 1-1 0,-3 3 0 0,4-5-1 16,-2 3-4-16,-2 2-9 0,0 0-32 0,3-2-46 15,-3 2-54-15,0 0-67 0,0 0-166 0,2-5-392 16,-2 5 174-16</inkml:trace>
  <inkml:trace contextRef="#ctx0" brushRef="#br0" timeOffset="-20169.17">20711 13900 174 0,'-2'-7'240'0,"2"7"-18"0,0 0-20 0,0 0-18 16,0 0-19-16,6-4-19 0,-6 4-12 0,0 0-13 15,17 8-17-15,-8-4-8 0,0 4-23 0,0 0-37 16,0-2-44-16,0 6-53 0,1-4-56 0,-1 2-169 16,3 0-308-16,2 2 136 0</inkml:trace>
  <inkml:trace contextRef="#ctx0" brushRef="#br0" timeOffset="-19718.55">20893 14120 97 0,'-2'2'196'0,"2"-2"-9"15,-8 3-14-15,5 0-13 0,1-1-13 0,2-2-13 16,-4 4-10-16,4-4-13 0,-1 6-10 0,1-6-8 16,5 5-10-16,-1-1-6 0,1-2-9 0,1 1-6 15,3-1-5-15,1-1-6 0,1-2-5 0,-1 1-8 16,0-2-3-16,-1-2 0 0,1 0-2 0,-1-2-7 15,-2-2-5-15,0-1 0 0,2 1-7 0,-4-2 3 16,-1 1-12-16,0-1 4 0,-3 4 0 0,3-1-3 16,-4 2 1-16,1 1 0 0,-2-3 0 0,2 2-1 15,-1 5-6-15,0-2 3 0,0 2 0 0,0 0 0 0,0 0 2 16,0 0-2-16,0 0 2 0,0 0 2 16,4 9-2-16,-4-1-4 0,3-4 1 0,-1 2-5 0,2 0 0 15,1-1 4-15,-1 0 1 0,1 2 0 0,2-2 3 16,-1-2-2-16,-1 0-2 0,4 1 2 0,-2-2-2 15,0-1 2-15,1 0 2 0,-2-1-5 0,-6 0 2 16,12-1-1-16,-7 1-2 0,-5 0 5 0,10 0-1 16,-10 0-2-16,8 0-6 0,-8 0 5 0,0 0 0 15,0 0 0-15,6 2-1 0,-2-2 1 0,-4 0 0 0,5 7 1 16,0-2-2-16,-1 0 2 0,1-1-1 16,2 1 5-16,1-1 2 0,-1 0 1 0,-1 0 6 0,3 0 2 15,1-2-1-15,-1 0-4 0,0-2 1 0,5 2-2 16,-2-2-4-16,1 0 4 0,-2-2-10 0,2-1-27 15,0 1-40-15,-1-3-35 0,4-2-53 0,-5 0-193 16,6-1-377-16,-3-1 166 0</inkml:trace>
  <inkml:trace contextRef="#ctx0" brushRef="#br0" timeOffset="-18560.04">21734 13817 132 0,'0'-6'149'0,"0"2"-17"0,3-2-11 0,-2 1-12 15,-1 5-14-15,0-5-6 0,1 3-11 0,-1 2-17 16,0-4 4-16,0 4-7 0,0 0 0 0,0 0-3 16,-1-6-2-16,1 6-3 0,0 0-4 0,0 0-9 15,0 0 0-15,0 0-3 0,0 0-4 0,0 0-2 16,0 0 8-16,0 0-4 0,-5 17-2 0,5-6-4 15,0 2 3-15,0 1-2 0,0 6-6 0,0-2-2 0,1 10 4 16,-2 1-2-16,0-1-3 0,-2 2-4 16,-1 1-3-16,2 5-3 0,-7-2 1 0,4 1 0 15,-3 1-1-15,0 0-1 0,-2-2 2 0,2-2-3 0,-1-1 0 16,-1 1 2-16,1-2-3 0,4-1 0 16,-3-4 0-16,2 1 1 0,2-10-3 0,4 0 3 0,-2-4 1 15,0 1-3-15,4-3 1 0,0 1-5 0,-2-5 2 16,0 1 1-16,2-3 0 0,0 0-6 0,0-1 2 15,1-3 0-15,-3 0 2 0,0 0 2 0,0 0-2 16,10-7-3-16,-7 0-4 0,-2 1-1 0,-1-1-5 16,0-5-4-16,0 2-3 0,-1-1 2 0,1-4 4 0,-3 3 0 15,3-3 0-15,-1-1 2 0,2 2-1 0,2 1 7 16,-3 5-5-16,1-3 6 0,1 1 0 16,4-1-1-16,-1 2 7 0,0 0 2 0,1 1-2 0,2-1 5 15,1 2 8-15,4 0-2 0,-3 0 0 0,8-1 4 16,-4 0 0-16,1-1 8 0,1 4 6 0,0-2-5 15,-3 2-2-15,6 0-2 0,-3-2 6 0,0 2-6 16,-3 3-3-16,1-2 1 0,-4-1-6 0,4 3-4 16,-2-2-3-16,-2 3 6 0,0 0 0 0,1 1-3 15,-1-1-1-15,-1-1-5 0,-3 2 4 0,-1 2-3 16,0-1 1-16,-5-1-3 0,7 0 0 0,-5 2-1 16,1 2-1-16,-3-4 0 0,1 7 3 0,0-4-4 15,-1-3 0-15,0 0 2 0,-1 5 1 0,1-5-3 16,1 3 1-16,-1-3-1 0,0 0-1 0,0 0 4 15,0 0 1-15,0 0 0 0,0 0-2 0,0 0-1 0,0 0 1 16,8-7-2-16,-5 3 2 0,-2-1 0 0,1 2 0 16,-2 3 0-16,2-8-3 0,-1 3-1 0,-1 5 4 15,0-4-4-15,0-1-3 0,0 5 3 0,-3-5 1 16,3 5 1-16,-2-4-2 0,-2 2 5 0,4 2-3 16,-9-1 0-16,9 1-2 0,-11 1 4 0,11-1-5 15,-11 3 4-15,6-2-2 0,0 1 1 0,0 0 0 16,1 1-2-16,-1-2-1 0,1 2 2 0,-1 0-1 15,1 2-4-15,0 0 9 0,-2 0-6 0,2-1 4 16,-1 4-4-16,1-2 7 0,3 1 1 0,-3 0-4 16,3-1 1-16,-2 1 0 0,3-2 0 0,0 1 1 0,4 0 2 15,0-3-4-15,1 1 0 0,2-1 1 0,-1-2-4 16,0-1 2-16,2 0-1 0,0-3 1 16,-1 1 0-16,1-1 2 0,0-4-1 0,-5 2-1 0,3-1 3 15,0-2-4-15,-1 0 2 0,-2 1-4 0,-3-1 1 16,1 1 4-16,0 0-4 0,-2 0 2 0,0 2-1 15,1-2-2-15,-3 2-1 0,2 0 2 0,-2 1 1 16,1 0 0-16,-1 0 3 0,3 4-4 0,-1-3-2 16,1 3 5-16,0 0 1 0,0-6-2 0,0 6 1 0,5-3-1 15,3 0 5-15,-3 3-2 0,5-2 0 0,4 2-2 16,-4-3 1-16,3 3 1 0,1-1-1 0,-2 0-2 16,2 1 3-16,-3 0-2 0,3 1-4 0,-5 0 5 15,3 0-3-15,-6 1-1 0,3 0 0 0,-4 1 1 16,0 1 2-16,-1 1-4 0,-1-2-4 0,-1 2 4 15,-2 2 3-15,2-1 3 0,-5 0-6 0,3 3-1 16,-4-4-2-16,4 3 8 0,0-1-2 0,-1-3 0 16,2 4 2-16,-1-4 0 0,0-1 0 0,0 0 0 15,0 1 3-15,0-4-12 0,0 0 10 0,0 0 1 16,0 0-1-16,0 0-2 0,13-7 2 0,-9 4-1 16,-1-2-1-16,0-2-1 0,2 1 1 0,-1-4 1 15,0 3-3-15,2-1 1 0,-2-1 1 0,-1 1-1 0,0 1 0 16,1 0 0-16,1-3 3 0,-2 5 1 15,1-1-2-15,1 0 0 0,-1 1-1 0,1 0 3 0,1 1 0 16,-3 0-1-16,3 0-3 0,-1 0 3 0,0 2-3 16,-1-1 4-16,1 2-1 0,-1-1-5 0,0-2-1 15,-4 4-20-15,5-1-55 0,-5 1-66 0,5-1-193 16,-5 1-364-16,0 0 162 0</inkml:trace>
  <inkml:trace contextRef="#ctx0" brushRef="#br0" timeOffset="-16485.01">22875 13971 4 0,'0'0'149'0,"0"0"-6"16,0 0-8-16,-1 13-14 0,2-8-12 0,-2 1-6 15,1-1-5-15,0 1-11 0,0 1 0 0,0 1-8 16,0-3 2-16,-2 2-9 0,4-1-4 0,-2 2-3 0,0-4-4 16,-2 1-3-16,2 1-7 0,0-2-5 15,0-4-5-15,0 6-2 0,-2-4-5 0,2-2 4 0,0 0 2 16,0 6 1-16,0-6 7 0,0 0 2 0,0 0-3 15,0 0-5-15,0 0-3 0,0 0-5 0,0 0-5 16,4-13 1-16,-4 13-3 0,2-10-13 0,1 7 9 16,-2-1-4-16,2-1 0 0,-2 2-2 0,2-2-2 15,-2 1-1-15,3 1-5 0,-3 1 3 0,4-1-7 0,-5 3 2 16,6-3-1-16,-2 2 0 0,-4 1-2 0,9 3-2 16,-5-1 1-16,0 2 1 0,1-1-1 15,0 1 3-15,4 4-2 0,-2-2-2 0,-1 0-1 0,2 3 4 16,-1-4 0-16,1 1-7 0,0 1 4 15,-6-2 0-15,6-1 2 0,-2-1-4 0,1 2-1 0,-1-3-7 16,1 0-3-16,0-4-4 0,2 2-2 0,1-5 3 16,0 1-7-16,-1-2 1 0,0-1 6 0,2-1 0 15,-4 2-3-15,0-5 5 0,0 2 0 0,0 0 1 16,0 1-1-16,-3 0 5 0,0 0-3 0,1 2 3 16,-3-1 4-16,0 2-2 0,1 0 2 0,0 1-1 0,-1-1 2 15,0 1 3-15,-1 1 3 0,3 0-2 16,-4 0-1-16,0 3 0 0,0 0 0 0,0-6-2 0,0 6 3 15,0 0-2-15,0 0 0 0,0 0-2 0,0 0-1 16,0 0 5-16,-9 8-1 0,9-8 2 0,-6 6 0 16,2-3-7-16,-1 4 3 0,2-4-2 0,0 2 3 15,-1 1-3-15,0 1 1 0,0-1 1 0,-2 1 3 16,2-2 0-16,1 3-1 0,0 0-1 0,1 0-3 16,0-2 4-16,2 2-3 0,0-1 2 0,1 5 1 15,2-4-2-15,3 3 4 0,-1-3 2 0,4 1-2 16,1-3-4-16,1 2-24 0,1-4-34 0,6 0-40 0,-4 0-85 15,0-5-118-15,4 1-328 0,0-3 146 16</inkml:trace>
  <inkml:trace contextRef="#ctx0" brushRef="#br0" timeOffset="-15986.26">23329 14030 126 0,'0'3'127'0,"0"-3"-13"16,0 0-15-16,0 0-6 0,2 5-6 0,-2-5-15 15,0 0 0-15,0 0-11 0,3 4-3 0,-3-4-12 16,0 0-1-16,4 3-4 0,-2-1-13 0,-2-2 8 15,4 3-4-15,-4-3-4 0,5 0 1 0,-5 0-4 16,8 0-2-16,-2 2-3 0,-6-2 3 0,4 3-13 16,1-2 3-16,-5-1-7 0,4 3 2 0,0 2-1 15,-3-3 4-15,3-1-3 0,-4-1-2 0,5 6 2 0,-4-4-2 16,-1 3 0-16,4-1-2 0,-2-2 7 0,0 2 6 16,2-1 3-16,1 0 4 0,0 1-7 15,-1-2 0-15,5-1-2 0,1 1 3 0,-2-2-2 0,3 0-1 16,-2-2-6-16,3 0 5 0,-2-1-11 0,0-2 5 15,-1 1 2-15,1 0-5 0,-5 0 1 0,3-4 0 16,-3 3-1-16,-1 1-4 0,1-4 5 0,-2 3 4 16,-1 1 6-16,0-3 13 0,-1 2 4 0,0 3-2 15,0-3 2-15,-1 1 1 0,0 4 0 0,0-6 0 16,0 6 2-16,0-6-2 0,0 6 0 0,0-4-3 0,0 4 5 16,0 0-6-16,4-4 0 0,-4 4-5 15,3-3-2-15,1 1-2 0,0-1-3 0,2-1-16 0,0 2-22 16,1-1-35-16,-1-1-35 0,3-1-68 0,0-2-154 15,1 1-338-15,-1-1 149 0</inkml:trace>
  <inkml:trace contextRef="#ctx0" brushRef="#br0" timeOffset="-15463.33">24030 13811 94 0,'0'-3'191'0,"0"3"-24"0,0-6-13 0,2 3-16 16,-2 3-18-16,0 0-8 0,0 0-11 0,0 0-13 15,2 11-4-15,-2-1-4 0,-4 0 0 0,3 1-3 0,-4 2-6 16,3 4-7-16,0 0-8 0,2 1 3 16,-4-1 1-16,3 1-8 0,1-1-4 0,-4 0-4 0,2-1-3 15,0-3-7-15,-2-1 0 0,3 0-2 0,1-3-8 16,0 1 2-16,0-2-3 0,0-4 1 16,0 4-5-16,-2-4 3 0,0-1 0 0,2 2 0 0,0-5-2 15,0 0 2-15,0 0-4 0,0 0-3 0,0 0 0 16,0 0 1-16,0 0-3 0,4-20-2 0,1 15-1 15,-1 1-3-15,0-7-7 0,3 2-4 0,1 3 1 16,-3 0 0-16,1 1 1 0,1 0 0 0,-3 1-1 16,6 1 1-16,-5 2-3 0,3 0 1 0,0-1 4 0,1 2-2 15,-3 0-3-15,-1 3 1 0,3-2 1 16,-3 2 0-16,1 1-3 0,-2-1 3 0,-3 2 2 0,1-3-1 16,-1 2-3-16,-1-4 2 0,-5 8 0 0,1-4-2 15,-1 1 5-15,-1-1 2 0,-3 3-4 0,0-6 1 16,1 2 2-16,-1-1 0 0,0-1-1 0,4 1 0 15,-4 1-1-15,4-1 0 0,1-2 0 0,-1 2 0 16,5-2-21-16,-8 1-35 0,8-1-44 0,0 0-62 0,-10-3-170 16,10 3-359-16,0 0 160 0</inkml:trace>
  <inkml:trace contextRef="#ctx0" brushRef="#br0" timeOffset="-14869.11">24144 14016 71 0,'0'0'130'16,"0"0"-15"-16,0 0-11 0,0 0-12 0,0 0-8 16,0 12-2-16,0-12-2 0,2 5-10 0,-2-5-7 15,3 5 0-15,-2-3-4 0,-1-2-1 0,4 7-9 0,-1-4-1 16,-1-2-4-16,-2-1-1 0,7 4-5 0,-3-3 5 15,0 0-8-15,2 1-4 0,-6-2 4 0,10 0-7 16,-2 0-6-16,-2-3 1 0,2 3-9 0,-2-1 3 16,-1-2 0-16,2 1 1 0,1-1-6 0,-2-1 0 15,0 0 0-15,-1-1-1 0,0 4-1 0,2-2 8 16,0 1-1-16,-3-1 6 0,0 2 3 0,1-2 0 16,-1 3 0-16,-4 0-4 0,10-3 3 0,-10 3-3 15,12 3-5-15,-6-3 0 0,-6 0 0 0,13 0-4 0,-7 1-6 16,-1 2 2-16,2-2 3 0,-1 1 0 0,3-1 0 15,0 0-4-15,1-1 2 0,-1 0-2 0,-2 0 2 16,0 0-1-16,0-1-4 0,2 0 3 0,-2-2-4 16,2 2 1-16,-2-2 2 0,2 0-5 0,0-2 0 15,-3 0 4-15,-1 1-3 0,-1 0-1 0,2-1 2 16,-2 1-2-16,-3 0 1 0,3 1-6 0,-1 2 5 0,-1-2 1 16,-2 3-2-16,0 0-4 0,7-5 3 15,-7 5-1-15,0 0-2 0,1 0 1 0,-1 0 0 16,0 0 0-16,0 0 6 0,0 0-2 0,0 0-1 0,6-3 10 15,-6 3 0-15,0 0 6 0,0 0 6 0,0 0 0 16,0 0 3-16,8-3 3 0,-8 3 3 0,0 0-2 16,4-1-3-16,-4 1 2 0,0 0-5 0,10 0-6 15,-10 0-2-15,9 0 1 0,-6 2-1 0,-3-2-2 16,9 5-1-16,-4-1-4 0,-1 1 2 0,-1 2-2 16,1 2-3-16,1-1 3 0,0 0-3 0,-1 2-1 15,-2-1-2-15,0 3-2 0,-1-5-8 0,-2 1-23 0,1-2-21 16,-1 1-34-16,-2-2-41 0,-1 0-239 15,0-4-394-15,-2-1 175 0</inkml:trace>
  <inkml:trace contextRef="#ctx0" brushRef="#br0" timeOffset="-12969.05">23914 14419 84 0,'0'0'124'0,"6"1"-6"0,-6-1-5 0,0 0 0 16,7 0-4-16,-7 0 1 0,0 0-8 0,5 0-7 0,-5 0-8 15,0 0-8-15,0 0-9 0,6 2-7 0,-6-2-3 16,0 0-8-16,3 5-4 0,-2-3-3 0,0 3-8 16,1-2 0-16,-1 1-4 0,2 2-5 0,-1 1 5 15,1 2 2-15,-2 3-4 0,2-2-8 0,-3 5-1 16,1-3 0-16,-1 5 0 0,1 0-3 0,-1 4-4 15,0-5 3-15,1 1-7 0,-2 1 1 0,2-2-2 16,-1 1 4-16,0 0-5 0,0 0-3 0,2-6 1 0,-1 0-3 16,-1 2 1-16,1-1 1 0,-1-2 0 0,0 2-1 15,0-2 4-15,3-1-7 0,-3 1-18 16,0-6-17-16,1 4-8 0,-1-3-11 0,1-1-7 0,-1-1 2 16,0-3 2-16,0 2-3 0,0-2 2 0,0 0 3 15,0 0 7-15,-11-6 5 0,8 3-14 0,1-4 19 16,-1 0 5-16,2-3 5 0,-2-2-7 0,2-1 1 15,0-2-1-15,-1-2-7 0,2-2-13 0,2-2 9 16,-1-4 3-16,0 4 2 0,2 2 12 0,-1 2 20 16,2 0 20-16,0 1 0 0,-1 5 12 0,3-1 0 15,-3 1 24-15,0 3 1 0,1 2 0 0,-1-1-5 16,3 3 4-16,-2-1 1 0,4 2-4 0,-3-1 1 16,1 2-8-16,3-1-2 0,-4 2 1 0,4 1-6 0,1 0 0 15,-2 0-4-15,2 3-4 0,2-1-1 0,-3 1-3 16,-2-1-6-16,-3 1-3 0,4 2 2 0,-3 2-2 15,-1-3-1-15,-1 3-1 0,-1-1 0 0,-2 1-3 16,-1 0 4-16,1 4-6 0,-3-2 0 0,1-2 2 16,-1-2 3-16,-1 2-1 0,0-2-2 0,-1 2 3 15,3-2 3-15,-2-2 3 0,0-1-5 0,0 2 3 0,2-1 7 16,2-3 2-16,0 0-2 0,-3 3 4 16,3-3-1-16,0 0-1 0,0 0-2 0,5-10-2 0,-1 5-4 15,4 0 0-15,-3 0 2 0,1-2-5 0,3 0 0 16,0 2-1-16,0 0-3 0,-3 1 4 0,2 0-5 15,0 2 3-15,1-1-4 0,-3 1-1 0,1 0-1 16,0 0 0-16,-1 1-2 0,-6 1 2 0,13 3-2 16,-5-1 3-16,2-1-2 0,-1 1 0 0,-4 0 1 15,4 0-2-15,-4-1-1 0,3 4 2 0,-2-3 1 16,2 1-3-16,-2-1 2 0,2 0-1 0,1-1-2 16,-1-1 5-16,3 0-4 0,-2 0 0 0,0 0-15 0,3-3-10 15,-3 2-14-15,0-3-9 0,1 0 3 16,-3 1-5-16,0 0 9 0,-2 1-5 0,2-1 9 0,0-1 7 15,-1 1 8-15,-2-1-3 0,0 1 9 0,1 1 14 16,-1-2 6-16,-2 3 6 0,2-2 5 0,-4 3 5 16,2-7 7-16,0 6 3 0,-2-3-4 0,5 2 4 15,-5-2 4-15,0 4-6 0,0 0 3 0,5-6 6 16,-3 4-2-16,-2 2-1 0,7-3 2 0,-7 1-1 16,0 2-5-16,7-5-6 0,-5 2-1 0,2 0-4 15,1 2 1-15,-5 1-5 0,5-3 2 0,-5 3 1 16,4-2-8-16,0-1 0 0,-4 3-2 0,2-2 1 0,-2 2-1 15,0 0-1-15,0 0 0 0,0 0-9 0,0 10 5 16,-1-6-1-16,0 0 0 0,-3 0-4 0,3 1 5 16,-3 0 1-16,0-1-5 0,3 1 5 0,-2 2-2 15,2-3-1-15,-1 0 3 0,0 2-4 0,2-3 0 16,0-3 4-16,0 5 0 0,0-5 0 0,4 7-2 16,-4-5-2-16,4 0 3 0,-1-1-6 0,3 1 5 15,0-1-2-15,-6-1 1 0,9 0 0 0,-4 3-1 16,3-1 5-16,-2-1-6 0,1 0 2 0,-2 1-1 15,0-1 0-15,0 0-4 0,0 0 2 0,2-1-1 16,-7 0 3-16,11-1-8 0,-11 1 6 0,9-1 4 0,-4 0-5 16,1-1 5-16,0-2-4 0,-1 1-3 0,-1-1 4 15,0 1 1-15,-2-3 1 0,1 0-2 0,-1 2 4 16,-1-2-3-16,1 3 0 0,-2-2-1 0,1 0 1 16,-2 1 0-16,-2-1 1 0,3 0 1 0,-5 3-2 15,5 2 0-15,-4-7-1 0,0 6 3 0,2-1-2 16,-2-1 0-16,4 3 0 0,-7-4-1 0,7 4-3 15,0 0 6-15,0 0-10 0,0 0-29 0,0 0-33 16,0 0-48-16,0 0-76 0,0 0-131 0,22 2-350 16,-10 1 155-16</inkml:trace>
  <inkml:trace contextRef="#ctx0" brushRef="#br0" timeOffset="-12301.5">24783 14516 112 0,'0'0'154'0,"0"0"-15"0,0 0-9 0,0 0-16 0,0 0-10 16,0 0-8-16,-18 5-11 0,17-1-5 0,-4-3-8 15,0 3-4-15,0 1-10 0,1-2-7 0,0 0-3 16,0 1 0-16,0 1-5 0,0-2 3 0,4-1-6 16,0-2-2-16,0 8-7 0,3-6 0 0,-3-2-2 15,6 7-4-15,-2-4-3 0,1 2 2 0,2-2-4 0,0-2-7 16,0 1 3-16,-1-1-5 0,1-1 1 0,-1-4-4 15,-1 1-6-15,0-2-7 0,-1 0 3 0,-2 0 3 16,1-5-5-16,-2-2 1 0,-1 3-12 0,2-4-7 16,-4 1 10-16,0 0-9 0,-2-5 9 0,1 5-7 15,-2-2 9-15,-1-3 3 0,-2 3-2 0,3 2-3 16,0 2 3-16,0-1 0 0,0 4 2 0,2 0 2 16,-2-1-2-16,4 6 4 0,-2-5-3 0,2 3 4 0,1 4-5 15,0 0 6-15,-4-4-2 0,4 4 3 0,0 0 1 16,0 0 0-16,0 0 0 0,4 15 2 15,-4-10 0-15,0 0 1 0,0 4 1 0,1-1-1 0,1 2-3 16,-2 1 4-16,2-2 3 0,-2 5-3 0,5 1-1 16,-2-4 2-16,-1 1-4 0,2 1 2 0,-1 1 2 15,1-2-5-15,-2-1 3 0,5 0-2 0,1 6 2 16,-3-5 4-16,3-2-8 0,0 1 6 0,-1-3-3 16,2 0 2-16,-1 1-2 0,2-4 0 0,1 2-3 15,-4-2-9-15,-2-3 9 0,3 1 0 0,-2 1 0 16,-2-3 0-16,1 1 3 0,-1-1 1 0,-4-1-2 0,0 0 2 15,0 0-5-15,0 0 1 0,0 0-3 0,0 0-1 16,0 0-1-16,-13 6 5 0,7-3-2 16,2-1 7-16,-1 4-1 0,3-2-2 0,-2 1 0 0,1-1 1 15,1 1 3-15,0-2 5 0,2 3 3 0,2-2 4 16,1 0 0-16,3 0-1 0,1 1-5 0,3-2 0 16,-1 0 2-16,3 0-1 0,-1-2-1 0,2 0 0 15,1-2-4-15,0 0 9 0,-1-2-1 0,1 2-2 16,-1-1 4-16,1 0-2 0,-3 1 5 0,1 0 10 15,-3 0 5-15,-1-2 5 0,-3 3-9 0,0-1-1 16,2 0-5-16,-7 1-6 0,7 1 1 0,-7-1-1 0,6 4-2 16,-6-1-2-16,0-3-2 0,0 8-2 0,-4-1-3 15,2-2 3-15,-5 4-17 0,-4-2-35 0,3 1-62 16,-1 2-95-16,-6-3-125 0,3 0-348 0,-3 2 153 16</inkml:trace>
  <inkml:trace contextRef="#ctx0" brushRef="#br0" timeOffset="-11136.31">24084 15070 171 0,'0'-4'198'0,"0"-1"-13"16,0 1-13-16,0-2-11 0,0 2-12 0,-4-1-13 0,4 5-15 16,0-5-9-16,-2 4-14 0,2 1-10 0,-8-5-10 15,0 5-7-15,-1-1-6 0,-1 1-4 0,-1 2-10 16,-3 2-2-16,1-3-6 0,-1 3-3 0,-2 1-6 15,0 1-3-15,3 0 1 0,2 1-3 0,0-1-1 16,0 2-1-16,1-1-3 0,2 2-3 0,2-1-3 16,-1 2 0-16,3 3-1 0,3-2 0 0,0 4-1 15,3-2-4-15,-2-1 0 0,3 1-2 0,-2-1 1 16,6-1-3-16,-2 1-1 0,-3-1-2 0,1 0 2 0,-2-4-2 16,-1 1 3-16,0-3-6 0,0 2 0 15,0-2 1-15,0-1-1 0,-1 1 1 0,-2-2-1 0,-2-1-2 16,0 1 4-16,1-2-3 0,0 2 0 0,4-3 1 15,-10 1-1-15,10-1 0 0,0 0 1 0,-6 1 1 16,6-1-1-16,0 0 1 0,-7-4 2 0,7 4 2 16,0-4-4-16,0-2-1 0,0 6 5 0,4-9-5 15,5 0 0-15,0 1 1 0,0-2 0 0,-1 1 0 16,2-1 0-16,0 3 2 0,0 0-2 0,1 0 0 0,0 3 5 16,-1 0-1-16,-1-1-4 0,0 4 4 15,1 0-2-15,1-1-1 0,-3 4-2 0,4 0-2 0,-5 0 3 16,1 1-3-16,1 0 2 0,-4 2-1 15,3-1 2-15,-2 1-3 0,2 0 3 0,-3-1-3 16,2 2 4-16,-2-5-3 0,0 3-1 0,-1-2 2 0,1 0-1 16,-1 1-1-16,-2-1 0 0,-2-2 3 0,7 3 0 15,-7-3 0-15,5 2-2 0,-5-2 2 0,0 0 3 16,9-1-4-16,-9 1 0 0,10-2-2 0,-4 0 0 16,1 0-1-16,-1-1 3 0,0 0 0 0,1-1-4 15,1 2 2-15,-2-1 2 0,-1 2-2 0,0-2 2 16,-1 2-1-16,0-2-1 0,-4 3-1 0,10-1 0 15,-4 0 2-15,-6 1-4 0,9 1 1 0,-9-1 0 16,9 0 2-16,-5 1 2 0,-4-1-2 0,8 1 0 0,-8-1 1 16,7 2-2-16,-7-2 2 0,9 2-1 0,-5 0-1 15,5 2 2-15,-4-4-3 0,0 1 3 0,3 0-1 16,0-1 0-16,-1 2 0 0,4-2 0 0,-2 0-2 16,1-3 4-16,0 2-3 0,-2-2 2 0,0 0 0 15,2 1 0-15,0-2-3 0,0 1 0 0,-2 1 3 16,-1-4-1-16,1 4-1 0,0-1 0 0,-1 2 1 15,0-2 0-15,-1 0-1 0,-1-1 1 0,4 1 2 16,-4 1 0-16,0-3 2 0,1 1 3 0,0 1 5 16,-1 0-1-16,-3 1 0 0,2 2-3 0,0-5 1 15,0 4-4-15,-4 1-2 0,9-5 2 0,-5 4 2 16,-4 1-4-16,6-5-1 0,-3 5-12 0,-3 0-22 16,6-3-25-16,-6 3-29 0,8 3-25 0,-3 0-26 15,0-1-19-15,0 3-18 0,-1-1-17 0,0-1-100 0,1 2-314 16,-1-2 138-16</inkml:trace>
  <inkml:trace contextRef="#ctx0" brushRef="#br0" timeOffset="-10786.05">24578 15199 729 0,'0'3'-15'0,"0"-3"25"0,3 5 11 16,-3-5 14-16,0 0 14 0,4 1 8 0,-4-1 3 16,0 0 4-16,0 0 2 0,4 4-2 0,-4-4-3 15,0 0-1-15,-1 4 9 0,1-1-1 0,0-3-1 16,1 5-1-16,-1-1 9 0,0 1 2 0,1-1 0 16,-2 1-7-16,1-5-5 0,1 8-5 0,-1-6-5 15,0 1 0-15,3 1 0 0,-1-1 1 0,1 2-1 16,1-1-8-16,3 0-6 0,3-3-4 0,1 2-2 15,1 0 0-15,1-1-8 0,1-2 1 0,-1 2-5 0,2-4-2 16,2 0-1-16,2 2-4 0,-2-2 2 16,-2 1-3-16,-2-2-2 0,1 1 1 0,-1 0-6 15,-1 0 2-15,-3 1-1 0,-1 1-2 0,-1-2-2 0,-7 2 7 16,11-1-9-16,-11 1 0 0,10 1 0 0,-7 1 2 16,-3-2-1-16,6 0-3 0,-2 2 2 0,-4-2-1 15,6 4-3-15,2-3 3 0,-5 2-1 0,3 1 1 16,-1-1 2-16,1-1-4 0,2 3 0 0,1-1 2 15,0-3 0-15,5 1-3 0,-1-1 2 0,1-1-2 16,-1-1 2-16,1-1-3 0,2-3 2 0,-4 0-1 16,5 1 1-16,-5-1 0 0,2-5-3 0,-5 0-1 15,0 5 3-15,-2-2-5 0,-1 2-11 0,-1 1-12 16,-1-1-20-16,-3 4-26 0,4-3-28 0,-1 1-32 16,-3 1-38-16,-1 2-179 0,4-4-381 0,-4-3 169 15</inkml:trace>
  <inkml:trace contextRef="#ctx0" brushRef="#br0" timeOffset="-9569.64">23394 13665 102 0,'-27'-10'115'0,"0"3"-9"15,-3 0-13-15,0 1-15 0,-2 0 4 16,2 4-10-16,-5 1-2 0,-1-1-4 0,-2 4 3 0,4 1 1 15,-2 2-5-15,1 2-4 0,-1 2-1 0,3 1 2 16,0 2 0-16,1 3-4 0,2 2-1 0,-2 1-3 16,2 4-4-16,-7 10-9 0,10-10 5 0,-2 2-3 15,-8 9-6-15,13-8 4 0,-2 2 2 0,4 2-1 0,-1 0-1 16,0 0-3-16,5 1 0 0,0 1 0 16,4 0-2-16,2 3 0 0,3 0-18 0,3 0 2 15,5 1 2-15,6 2-2 0,0-3 3 0,15 13-3 0,0-5-1 16,8-5-2-16,8 1 0 0,5-6-3 0,2-4-1 15,10 2 4-15,4-6-5 0,7-7 2 16,0-2-2-16,28 2-4 0,-29-10 1 0,2-2-1 0,28-5-4 16,-30 0 3-16,-4-3 0 0,3-6 0 0,-7-3-6 15,-3-6 5-15,-5-1-1 0,-3-8-4 0,-12 7 1 16,8-12 0-16,-6-3 0 0,-4-3-1 0,-7-3 2 16,-13 5-2-16,3-11-2 0,-11-3 0 0,-7-3-6 15,-13 2 1-15,-5-1-2 0,-6 4-5 0,-7-2 0 16,-5 2 3-16,-18-16-1 0,10 24 1 0,-27-14 2 15,19 23-7-15,-29-10 5 0,3 6-5 0,19 14-5 16,-24-2-16-16,-7 6-6 0,30 11-13 0,-27-5-23 0,32 11-18 16,-4 5-50-16,-2 1-139 0,0 6-307 0,3-1 137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4:48:01.001"/>
    </inkml:context>
    <inkml:brush xml:id="br0">
      <inkml:brushProperty name="width" value="0.05292" units="cm"/>
      <inkml:brushProperty name="height" value="0.05292" units="cm"/>
      <inkml:brushProperty name="color" value="#002060"/>
    </inkml:brush>
  </inkml:definitions>
  <inkml:trace contextRef="#ctx0" brushRef="#br0">10677 10557 39 0,'0'0'68'0,"0"0"-9"0,10-2-9 16,-10 2-7-16,9-4-35 0,-4 4-53 0,-5 0-48 0,9-1 21 16</inkml:trace>
  <inkml:trace contextRef="#ctx0" brushRef="#br0" timeOffset="870.93">10550 10519 64 0,'0'0'73'0,"0"0"1"0,0 0-11 15,0 0-7-15,0 0-3 0,0 0-2 0,0 0-7 0,12 8-4 16,-12-8 9-16,0 0-2 0,0 0 1 16,3 2 0-16,-3-2-4 0,0 0-11 0,3 2 5 15,-3-2-8-15,0 0 3 0,8 1-2 0,-8-1-3 0,6 1 1 16,1-1 3-16,-7 0 1 0,11 0-5 0,2 1 3 15,-1 0-2-15,-2-1-4 0,4 0 0 0,5 0 2 16,0 0 3-16,3 0-7 0,6 0 4 0,-7 1-4 16,2-1-2-16,6 3-2 0,-9-2 3 0,1 1-5 15,1-2 0-15,-2 0-4 0,3 2-3 0,-2 0-6 16,-1 0 5-16,0-1 4 0,-3 1-3 0,-2 2-5 16,-2-3 3-16,-4 0-2 0,4 0 3 0,-7-1-4 15,2 2-2-15,-3-2 3 0,4 0-6 0,-9 0-4 16,5 0 2-16,0 1 10 0,-5-1 0 0,7 1-7 15,-7-1 0-15,3 2-1 0,-3-2 5 0,0 0-2 0,0 0-2 16,8 1-1-16,-8-1 1 0,0 0 2 0,1 3-4 16,-1-3-5-16,0 0-12 0,0 0-21 0,-2 7-15 15,2-7-21-15,-5 4-41 0,3-3-88 0,2-1-221 16,-6 5 98-16</inkml:trace>
  <inkml:trace contextRef="#ctx0" brushRef="#br0" timeOffset="1391.57">10599 10647 19 0,'0'0'116'0,"-5"-3"-1"0,5 3-17 16,-3-4-7-16,3 4-9 0,0 0-15 16,0 0-4-16,0 0-5 0,-6-1-3 0,6 1-9 15,0 0-6-15,0 0-3 0,-9-1-9 0,9 1-7 0,0 0 5 16,0 0-7-16,-5 0 8 0,5 0-10 0,0 0-8 15,0 0 8-15,0 0 1 0,0 0-2 0,-6 2 7 16,6-2-11-16,0 0-1 0,0 0 3 0,0 0 0 16,0 0 1-16,0 0 6 0,0 0 1 0,0 0 3 15,0 0-7-15,0 0 9 0,0 0-7 0,0 0-2 16,21-2 0-16,-8 0-1 0,0 2-2 0,2 0-3 16,6 0 1-16,-1 0-4 0,8 0 4 0,0 0-5 0,2 2 9 15,-1-2-2-15,-2 2-5 0,1-2 7 0,0 0-3 16,-5 3-5-16,-2-2 1 0,-2 2 2 15,-6-2-5-15,1 2 4 0,-2-1-2 0,1 0 0 0,-4 0-2 16,-2-2 0-16,1 3-3 0,-3-3-4 0,2 0 7 16,-4 2-4-16,3-2 1 0,-1 2-9 0,-5-2 7 15,9 1 3-15,-9-1-3 0,5 3-2 0,-4-2-1 16,-1-1 0-16,7 3-16 0,-7-3-16 0,5 2-20 16,-5-2-21-16,4 0-61 0,-4 0-81 0,0 0-233 15,0 0 103-15</inkml:trace>
  <inkml:trace contextRef="#ctx0" brushRef="#br0" timeOffset="30788.2">15249 10437 57 0,'0'0'81'0,"0"0"-7"0,0 0-11 15,0 0-8-15,0 0 0 0,0 0-9 0,0 0-2 0,0-5-10 16,0 5 2-16,0 0-8 0,0 0-2 0,0 0 0 16,0 0-7-16,0 0-3 0,0 0-6 0,0 0 8 15,0 0 0-15,0 0-6 0,0 0 2 0,0 0-1 16,0 0 3-16,0 0 3 0,0 0-11 0,0 0 4 15,0 0 1-15,0 0-3 0,0 0 3 0,0 0 1 16,0 0-2-16,0 0-5 0,0 0-1 0,0 0 3 16,0 0 0-16,0 0-15 0,0 0 22 0,0 0-4 0,0 0 0 15,0 0 2-15,0 0-5 0,0 0 1 16,0 0 5-16,0 0-2 0,0 0 12 0,17 3-11 16,-12-5 6-16,5 2 4 0,2-1-8 0,-2 1 2 0,4-2-11 15,3 2 15-15,0-1-2 0,1 1 3 0,1 0 2 16,-6-1-3-16,8 0-2 0,-8 3-6 0,0-2-2 15,-1 0-3-15,-1 0 1 0,0 0 2 0,-4 0-1 16,0 0-3-16,-1 0 4 0,-6 0 1 0,9 0-6 16,-9 0 1-16,8 0-7 0,-8 0 2 0,6 0-2 15,-6 0-1-15,0 0 0 0,0 0-1 0,0 0 2 16,8 0 5-16,-8 0-3 0,0 0-7 0,0 0-1 0,0 0 0 16,1 3-11-16,-1-3-3 0,0 0-8 0,0 0-4 15,-3 6-17-15,3-6-14 0,-6 4-32 16,2-2-84-16,4-2-191 0,-5 0 85 0</inkml:trace>
  <inkml:trace contextRef="#ctx0" brushRef="#br0" timeOffset="31268.57">15217 10526 100 0,'-5'-2'92'16,"5"2"-9"-16,0 0-12 0,0 0-4 0,0 0-7 0,-6 0-4 15,6 0-14-15,0 0 5 0,0 0-5 16,0 0-2-16,0 0 2 0,0 0-7 0,0 0 1 16,0 0 3-16,0 0 2 0,0 0-6 0,14 4 3 0,-5-4 2 15,1 1-3-15,3-1-2 0,5 2-12 0,-1-1 8 16,3 0-6-16,-1 0-3 0,-2 0 2 0,3 0-5 15,-5 3-3-15,3-2 0 0,-5-2-1 0,-3 2 0 16,2-1-3-16,-4-1 1 0,0 0-2 0,-3 1 0 16,0-1-5-16,1 2 2 0,-6-2-1 0,8 0-3 15,-2 1 2-15,-6-1-1 0,0 0-1 0,0 0-4 16,0 0-5-16,9-1-3 0,-9 1-15 0,0 0-6 0,0 0-24 16,0 0-39-16,0 0-102 0,0 0-210 0,0 0 93 15</inkml:trace>
  <inkml:trace contextRef="#ctx0" brushRef="#br0" timeOffset="45540.16">21702 10430 39 0,'0'-2'104'0,"0"2"-14"0,0 0-4 16,-4-7-8-16,4 7-14 0,-1-3 7 0,1 3-6 0,-1-5-4 16,1 5-9-16,0 0-9 0,0 0-2 15,0 0-2-15,-3-3-2 0,3 3-2 0,0 0-10 16,0 0-1-16,0 0-13 0,0 0 13 0,0 0-3 0,0 0-8 16,0 0 5-16,0 0-2 0,0 0-8 0,0 0 4 15,0 0-3-15,0 0 6 0,0 0-18 0,0 0 12 16,0 0 1-16,-5-2-5 0,5 2 3 0,0 0 2 15,0 0-5-15,0 0-3 0,0 0 9 0,0 0-7 16,0 0 4-16,0 0-7 0,0 0 5 0,0 0-1 16,19 3 1-16,-12-2-3 0,2 0 2 0,-2 1-1 15,2 1 0-15,3-1-2 0,0-1 5 0,1 0-7 16,1 2 6-16,-1-1-3 0,6-1 7 0,-6 0-6 16,1 0 7-16,4 1-5 0,-4-2-1 0,3 1 4 15,3-1-6-15,-1 2 1 0,-6-2-2 0,1 0 5 0,3 2 2 16,-2-2-1-16,-3 0-5 0,-1-2-1 0,3 2 5 15,-4 0-7-15,2-2 9 0,-2 1 1 16,-1-1 2-16,-2 1 2 0,0 1-1 0,-2-2 2 0,4-2-7 16,-4 2-2-16,-1 1 1 0,2-1 3 0,-6 2-5 15,8 0-2-15,-4-3 3 0,-4 3-5 0,5-1 6 16,-5 1-9-16,0 0 2 0,0 0-8 0,5-1 1 16,-5 1-4-16,0 0-14 0,0 0 1 0,0 0-10 15,0 0-12-15,0 0-6 0,0 0-11 0,0 0-26 16,-10 8-91-16,10-8-194 0,-13 1 85 0</inkml:trace>
  <inkml:trace contextRef="#ctx0" brushRef="#br0" timeOffset="46027.64">21705 10519 104 0,'0'0'101'0,"6"-12"-10"15,-6 12-5-15,12 0-10 0,-7 0-5 0,1 0-7 16,6-2-10-16,0 2-9 0,1 2-5 0,5-2 2 16,-4 3 3-16,5-2-7 0,-1 0-10 0,0 1 2 15,-1 0 1-15,3-2-6 0,-1 3 3 0,-2-3-1 16,-3 0-1-16,-1 3-1 0,1-3-4 0,-3 2 1 0,1-2-2 15,-1 0 8-15,-3 0-4 0,-2 0-5 16,2 0-2-16,-2 0 5 0,-2-2-4 0,-4 2-1 0,11 0 0 16,-11 0-7-16,8-3 9 0,-8 3-5 0,8 0-7 15,-8 0 6-15,5-3-3 0,-5 3-2 0,0 0-3 16,4 0 3-16,-4 0-2 0,0 0-14 0,9 0 10 16,-9 0-11-16,0 0-20 0,0 0-14 0,0 0-34 15,0 0-130-15,0 0-224 0,0 0 101 0</inkml:trace>
  <inkml:trace contextRef="#ctx0" brushRef="#br0" timeOffset="59435.95">27939 10471 49 0,'0'0'79'0,"0"0"3"0,7-2-7 0,-7 2-10 16,0 0-3-16,7 0-5 0,-7 0-8 0,9 0-5 15,-9 0-1-15,9 2-4 0,-4-1-11 0,3-1 6 16,-3 1 6-16,3 0-6 0,-1 1-6 0,0-2-10 16,-1 0 3-16,1 2 2 0,-1-2-1 0,2 2-1 15,-8-2-11-15,11 1 11 0,-6-1 1 0,0 2-5 16,-5-2-4-16,11 1-4 0,-11-1 8 0,7-1-5 16,-7 1-2-16,0 0 3 0,9 0-6 0,-9 0-2 15,4-2 1-15,-4 2-6 0,0 0-3 0,0 0 3 16,0 0-11-16,0 0-9 0,0 0-11 0,0 0-14 0,0 0-32 15,0 0-71-15,0 0-161 0,0 0 71 16</inkml:trace>
  <inkml:trace contextRef="#ctx0" brushRef="#br0" timeOffset="59786.42">27929 10533 36 0,'5'2'95'16,"-1"2"-1"-16,-3-1-13 0,4-3-10 0,0 2-1 16,1-1-4-16,1 3-5 0,1-2 1 0,-2 3-10 15,3-4-3-15,0 2 1 0,-2-1-9 0,4 0-2 16,-3 1-8-16,-2 0-2 0,-2-2-2 0,2 0-5 16,-2 1 1-16,-4-2-3 0,7 1-2 0,-7-1-4 0,0 0-18 15,0 0-28-15,0 0-51 0,0 0-73 0,-18-10-168 16,10 8 75-16</inkml:trace>
  <inkml:trace contextRef="#ctx0" brushRef="#br0" timeOffset="69465.69">19931 12369 32 0,'0'0'114'0,"0"7"-10"0,-4-5-14 0,4 3-7 16,0-5-5-16,0 10-3 0,0-5-6 0,-1 2-3 15,1 3-1-15,-2 0-3 0,0 1-2 0,2 1 0 16,-1 0 2-16,-2 0-8 0,3 3-2 0,-1-1 0 16,1 1-4-16,-3 1-7 0,2 0 3 0,-1 0 0 15,-1 1-3-15,3 0-1 0,-4-3-7 0,0 1 4 0,3-1-9 16,-4 1-6-16,3 1 5 0,0-3 0 16,0-1-6-16,0 2-1 0,1-3 0 0,-1 5 1 0,0-4-4 15,2 0-6-15,0-2 0 0,0 1-1 0,0-1 1 16,0 2 0-16,2-4-1 0,0 2-2 0,-2-3-2 15,0 0-5-15,3-1-6 0,-1-2-21 0,0 1-8 16,0 0-16-16,-2 0-14 0,5-2-29 0,-4 1-40 16,3-1-98-16,0 1-249 0,-1-4 110 0</inkml:trace>
  <inkml:trace contextRef="#ctx0" brushRef="#br0" timeOffset="70632.34">20005 12443 15 0,'-2'-4'96'0,"2"4"-6"0,0 0-7 0,-3-5-5 15,3 5-7-15,0 0-4 0,-3-4-11 0,3 4 0 16,0-5 5-16,0 5-3 0,-1-5-3 0,1 5 3 15,1-5-10-15,-1 5 1 0,-1-4-14 0,1 4-10 16,1-6 9-16,-1 6 3 0,2-3-6 0,-2 3-5 16,0 0-2-16,1-4-1 0,-1 4 0 0,0 0-2 15,3-3-1-15,-3 3-2 0,2-5-4 0,-2 5 4 16,3-4-5-16,-3 4-1 0,2-3-4 0,0 0 0 16,2 0-2-16,-3-1 3 0,1 0 1 0,2 0-1 15,-3 2 3-15,2-2-1 0,-3 4-3 0,2-6 3 0,0 1-7 16,-2 5 5-16,4-5-1 0,-3 3 0 0,-1 2-3 15,2-4 4-15,0 1 0 0,-2 3-7 0,0 0 6 16,2-5 3-16,1 2-2 0,-3 3 0 0,0 0-3 16,7 0-2-16,-7 0-9 0,17-1 12 0,-7 1-6 15,4 1 6-15,3-1-1 0,-3 0-1 0,5-1-2 16,2-2 0-16,2 3-4 0,-3 0 5 0,-2 3-2 16,1-3 3-16,-2 0-2 0,-2 0-1 0,4 0 3 15,-5 0-6-15,-1 0 3 0,1-3 2 0,-1 3-5 0,-3 0 1 16,-1-2 0-16,0 2 5 0,4 0-7 15,-7-3 7-15,2 1 0 0,1 0-3 0,-3-1-3 16,1 3 3-16,-1-2-1 0,-1-1-4 0,-5 3 3 0,9 0 3 16,-9 0-3-16,8 3 3 0,-8-3-5 0,6 0-1 15,-6 0 5-15,4 2-5 0,-4-2 1 0,0 0 3 16,6 2-2-16,-6-2 0 0,0 0 5 0,4 3 3 16,-4-3-7-16,3 3 1 0,-3-3-7 0,0 0 4 15,0 0 2-15,0 0 3 0,0 0-4 0,1 4 1 16,-1-4-4-16,0 0 0 0,-1 4 3 0,1 1 0 15,-5 1 0-15,3-1 1 0,-3 4 0 0,1-1 0 0,1 1 0 16,0 1 3-16,0 0-4 0,1 3 2 16,-2 3 3-16,-1 0 6 0,4 1-2 0,-2 3 3 15,1-3 1-15,2 1 1 0,-3 0-1 0,6 2 2 0,-6-1-5 16,3 0 2-16,0 0-2 0,0 2-1 0,0-3 1 16,3-2 1-16,-1 0-4 0,1-3 0 0,-2 0 2 15,2-3-2-15,2 0-1 0,-3 1-1 0,1-1 2 16,-1 0-1-16,2-3 0 0,-1 1 2 0,-2 1-4 15,0-5 4-15,2 4-7 0,1-1 6 0,-3-4-4 16,3 7-1-16,-3-6-1 0,0 1 3 0,2 0-2 16,-1 0 0-16,1 0 0 0,0 0 0 0,-1 0-3 15,1-1 3-15,-1-1 1 0,1-1-2 0,-2 1-1 16,2 0-4-16,0 1 4 0,-3-4 0 0,4 2-2 0,-4-2 1 16,1 5-6-16,-1-5 4 0,0 0-5 0,0 2 5 15,0-2 2-15,0 0-1 0,0 0-5 0,0 0-4 16,0 0-1-16,-12 0 1 0,12 0-1 0,-10-1 1 15,10 1-2-15,-12-1 7 0,3 1-2 0,1 0 2 16,-2 0-1-16,-1 0 0 0,0 0 0 0,-1 0-2 16,-2 0 2-16,-2 1 4 0,-2-1-3 0,2 2 7 15,-5 0-8-15,2 0 5 0,1-1 3 0,-2 3 2 16,-1-4-4-16,3 3 5 0,-2-3-3 0,2 0 0 16,0 3 1-16,-1-2-13 0,2 2 15 0,-2-3-3 0,2 1 3 15,0-1-1-15,3 0 3 0,1-1-4 16,0 2-1-16,-1-2 3 0,3-1-2 0,-2 1 3 0,3 0 2 15,-2 0 7-15,6-1-7 0,-2-1-1 0,2 3 0 16,-1-4 4-16,0 3 0 0,0 0-3 0,5-2 4 16,-5 2 0-16,7 1-2 0,-5-1-3 0,5 1-4 15,-9-1-18-15,9 1-20 0,0 0-33 0,0 0-65 16,14-5-104-16,-6 5-256 0,5-2 113 0</inkml:trace>
  <inkml:trace contextRef="#ctx0" brushRef="#br0" timeOffset="71281.91">21273 12301 111 0,'4'-4'108'0,"-4"4"-4"16,2-1-3-16,2-2-2 0,-4 3 1 0,0 0-3 15,3-5-1-15,-3 5-5 0,0 0-7 0,0 0-8 16,2-2-8-16,-2 2-7 0,0 0-4 0,3-3-8 16,-3 3-5-16,0 0-6 0,0 0-6 0,0 0 1 0,5 8-4 15,-5-2-4-15,1 2 0 0,-2 0-3 16,1 4-3-16,1 0 0 0,-2 4-3 0,1-1 1 16,-4 2-4-16,3 0 0 0,0 1 1 0,-1 0 19 0,0-1 1 15,-1 3-3-15,-1-1-5 0,-1 2 1 0,4-1-4 16,-2-3-2-16,-2 1 0 0,0 0-6 0,4-1 0 15,-2 3 6-15,2-3-3 0,-3-1-5 0,0-1 5 16,0 1-4-16,2-1-2 0,-2-3 0 0,0 1-3 16,4-3 2-16,-1 1-2 0,-2-2-1 0,2 0-2 15,-3-2 1-15,4 0-1 0,0 0 1 0,-1-3-5 16,-2 1 1-16,2 1-12 0,1-4-9 0,0-2-1 0,0 5-3 16,-2-2-15-16,2-3-23 0,0 0-31 0,0 0-47 15,0 0-144-15,-2-14-305 0,1 5 136 0</inkml:trace>
  <inkml:trace contextRef="#ctx0" brushRef="#br0" timeOffset="72099.55">21210 12436 77 0,'4'-3'150'15,"-1"0"-17"-15,0-1-12 0,1 2-9 0,0-1-13 16,1 1-14-16,3-2-7 0,-3 1-7 0,0 1-4 16,3-1-6-16,-1-1-6 0,0 1-7 0,2-2-3 15,0 0-9-15,2 0 0 0,1-3-8 0,2-1 2 16,0-1-4-16,4 0-2 0,-2 1 0 0,9-5-3 16,-6 6-2-16,0-1-8 0,5-6 5 0,3 3-1 15,0 1-5-15,-8 3-5 0,0 1 9 0,3 2-3 16,-5 0-3-16,-3 3 0 0,2-3-1 0,-2 4-4 15,-5 0 2-15,0 1 1 0,1 0 0 0,-2-1-12 16,1 2 10-16,-4-1 0 0,4 2-1 0,-4 1 2 16,0-3-1-16,-1 2-6 0,0 2 3 0,4-4-1 15,-8 0 4-15,7 5-4 0,-3-3-1 0,-1 1 2 16,1-1-1-16,-1 3 3 0,4-2-4 0,-4 0 7 0,4-1-2 16,-3 1-5-16,4-2 4 0,-2 2-6 0,0-1 1 15,1 3 4-15,0-5 1 0,-3 2-9 0,1-1 9 16,0 1 2-16,-5-2-6 0,11 2 5 0,-6 1-10 15,-1-3 9-15,-4 0-6 0,5 3-2 0,-3-1 8 16,-2-2-6-16,5 3 6 0,-5-3-4 0,0 0 1 16,0 0 5-16,7 1-14 0,-7-1 9 0,4 0 6 15,-4 0 0-15,0 0 12 0,0 0 1 0,0 0 9 16,2 3-2-16,-2-3 6 0,0 0 5 0,0 0 1 0,0 0-2 16,0 0-4-16,0 0 2 0,0 0-4 0,0 0-6 15,0 0 1-15,0 0-4 0,0 0-4 16,5 2 1-16,-5-2-1 0,4 8-3 0,-3-4-3 0,4 3-1 15,0 1-3-15,-1 3 1 0,0 0 0 0,-3 3 2 16,2 1-6-16,-3 2 3 0,0 2-6 0,-3 6 0 16,2-4 5-16,-3-2-3 0,0 6-2 0,1-6 1 15,0 7-5-15,-2-7 8 0,1-1-2 0,-1 2-3 16,1 1 2-16,2-4 2 0,-1 1-2 0,0-1 2 16,2-2 0-16,-4 1 0 0,5-3-4 0,-4-2 3 15,3 0-3-15,-1-1 3 0,0-3-1 0,0-2-4 0,0 2 3 16,1-2 1-16,-1-1-2 0,0-1 0 0,-2-1 0 15,1 1 2-15,-4 0-4 0,1-2 2 0,-1-1-3 16,-2 4 4-16,1-3-3 0,0-1 0 0,1 1-1 16,0-1-3-16,-5 2 1 0,2-1-1 0,1 3 2 15,-5-1-12-15,5-1 2 0,-5 1-8 0,0 1-1 16,1 0 1-16,-6 0 0 0,1 2-1 0,0-3-1 16,-1 0 7-16,-1 0 1 0,-1 1-2 0,-6-2 5 15,7-2-6-15,-3 2 7 0,5-1 4 0,-5-1 3 0,2-1-1 16,-1-3 0-16,1 3 6 0,1-3 1 0,2-1 9 15,0 2-1-15,4-1 1 0,-4 1-2 16,9-1-4-16,-2 1 2 0,2-1-3 0,2 1-23 0,1 1-36 16,3-1-57-16,2-2-176 0,2 1-313 0,8 0 140 15</inkml:trace>
  <inkml:trace contextRef="#ctx0" brushRef="#br0" timeOffset="72800.21">22751 12304 125 0,'0'0'134'16,"0"0"-11"-16,0 0-10 0,0 0-15 0,0 0-9 16,0 0-11-16,0 0-9 0,0 0-3 0,8 13-2 15,-8-8 2-15,1 7-6 0,-2 0-7 0,-2 5-3 0,3 0 20 16,-5 3-9-16,4-3-4 0,-3 9-4 0,-1-1-8 15,1-4-2-15,-1 3-6 0,-3 0 0 0,2-4-7 16,2 5 0-16,-1-7-5 0,1 3-2 0,2-3 2 16,-2-3-2-16,1 2-2 0,-1-3 4 0,1-2-5 15,1 0 0-15,1-2-1 0,0 1-3 0,0-2 0 16,-1 1-2-16,2-4-2 0,0 2-2 0,0-1 1 16,-2-2-4-16,2 0 2 0,-2 2-3 0,1-5-2 15,1-2-5-15,0 4-4 0,-1-1-26 0,1-3-39 0,0 0-51 16,0 0-168-16,0 0-311 0,6-14 138 15</inkml:trace>
  <inkml:trace contextRef="#ctx0" brushRef="#br0" timeOffset="73584.82">22709 12354 102 0,'1'-6'108'15,"3"0"-3"-15,-2 3-11 0,5-1-8 0,-2-2-10 16,3-1-10-16,-2 6-2 0,2-7-6 0,2 3-7 0,-2 2-7 16,2-3 0-16,0 0-9 0,-1-1 3 0,2-3-6 15,-1 4-8-15,0-2 0 0,0 0 2 0,2 1-3 16,2-4-2-16,-2 5-7 0,1-3 4 0,4 1-1 15,-2 1-5-15,3-1 1 0,-3 2-3 0,6 3-2 16,-2-1 0-16,8-1-2 0,0 0 10 0,1 5 0 16,-1 0 6-16,1 1-1 0,-7 2 0 0,8 0-4 15,-9 0 0-15,-1 1 0 0,-1-4-9 0,-5 3 6 16,0 1 1-16,-2-2-9 0,-1 1 2 0,1-3-3 16,-4 2 0-16,-2-1 2 0,-1 1-3 0,1-2 2 15,-5 0-2-15,7 2-5 0,-7-2 7 0,7 1-5 0,-7-1 2 16,0 0 1-16,4 1-2 0,-4-1 5 0,0 0 1 15,5 3-3-15,-5-3 4 0,0 0-4 0,0 0-9 16,0 0 13-16,0 0-3 0,0 0-1 0,7 1-3 16,-7-1 1-16,0 0 2 0,0 0 1 0,2 2-10 15,-2-2 8-15,0 0-2 0,4 2-3 0,-4-2 7 16,0 0-3-16,0 0-2 0,0 0-1 0,0 0 0 16,0 0 0-16,0 0 3 0,0 0-5 0,-4 7 1 15,4-7 1-15,-2 3 0 0,0 1 6 0,1 0-2 16,1 4 0-16,0 1 5 0,0 2 6 0,3 1-10 0,-1 8 11 15,4 5-5-15,-3 1 2 0,2 0 4 0,-1 2 1 16,1-3-6-16,-1 7-2 0,1-3 3 0,-1 2-5 16,2-4 2-16,-2-1 4 0,0 2-9 15,1-2 1-15,-1-9 1 0,-4 2-1 0,1 0-5 0,3-4 6 16,-4-1-4-16,3-3 0 0,-6 0 2 0,6-3 0 16,-3-1-6-16,0 1 7 0,0-4-3 0,1 3-7 15,-2-4 8-15,1 1 2 0,-3-1-3 0,3-3-1 16,-6 2 0-16,-2-2 0 0,0 0 4 0,8 0-3 15,-17 0 2-15,6-1-1 0,-1 0 1 0,-1 1-6 0,0 0 4 16,-4-3-2-16,0 3 0 0,-1 0 2 0,-2-2-5 16,0 2 3-16,-2 0 4 0,3 0-8 15,-4 2 2-15,1-2 5 0,1 0 0 0,-9 0-5 0,3 3-2 16,-3-3 3-16,2 0 3 0,-6-3 0 0,6 3-9 16,-4 0 6-16,0 0 3 0,-1-2-1 0,2 0 2 15,5 1 4-15,-4-3 3 0,11 0-2 0,1 3 4 16,4-2 6-16,1 2 2 0,2-2 2 0,5 1-3 15,-2-1-1-15,3 3-1 0,0-5-7 0,2 3-17 16,3 2-34-16,0 0-30 0,8-9-37 0,1 5-193 16,1-2-324-16,3 1 144 0</inkml:trace>
  <inkml:trace contextRef="#ctx0" brushRef="#br0" timeOffset="74093.24">24216 12264 8 0,'2'-4'147'15,"-2"4"-20"-15,5-3-7 0,-5 3-16 0,2-4-19 16,-2 4-4-16,0 0-2 0,2-2-8 0,-2 2-9 0,0 0-12 15,0 0-5-15,0 0-6 0,0 0 5 0,0 0-14 16,9 6-2-16,-9-3 2 0,2 3-10 16,1 4 6-16,-3 0 7 0,1 0-4 0,1 2 2 0,0 2 0 15,-4 3 6-15,0-1 1 0,1 4-5 0,1-2 2 16,-5 0 0-16,1 2-3 0,-1 4-3 0,-3 0-8 16,5-5 1-16,-6 6 0 0,2-1-5 0,2-4-1 15,0 0 5-15,0-2-13 0,0 2 7 0,-1-3-3 16,2 0 1-16,1-5-2 0,1-1 0 0,0 0-2 15,1-2-5-15,0 0 0 0,-1-4 2 0,2 3-1 16,-1-3 1-16,1-2 1 0,0-3 0 0,-2 6-19 0,2-6-26 16,0 0-50-16,0 0-189 0,0 0-299 0,0-14 133 15</inkml:trace>
  <inkml:trace contextRef="#ctx0" brushRef="#br0" timeOffset="74967.45">24327 12137 10 0,'6'-8'125'0,"-1"0"-5"15,3 1-11-15,1 0-9 0,1 1-9 0,0 2-4 16,2-1-14-16,6 1-9 0,1 3-4 0,0 1-6 16,0 1-7-16,4 3-2 0,3 1-3 0,3 1-4 15,1 1-9-15,-1 0 0 0,-1 2-3 0,2 1-6 16,-1-3 2-16,-4 4 1 0,2-3-7 0,-6-2 0 16,-3 1-7-16,2-1 8 0,-2-2-6 0,1 0-4 15,0-2 2-15,-1-1-3 0,1 3 4 0,-6-3-11 16,6-1 7-16,-6-1-5 0,1 1 7 0,-2-2 1 0,-1 2-7 15,-2-2 9-15,-1-1-2 0,-2 3-4 0,0-3-1 16,0 1-2-16,-1 0 1 0,-1 0 11 16,-1-2-10-16,-3 4 6 0,6-4-4 0,-5 4 5 0,-1 0-7 15,6-4 0-15,-6 4 1 0,0 0-11 0,4-1 1 16,-4 1 12-16,0 0 0 0,0 0-1 0,3-5-1 16,-3 5-1-16,0 0-2 0,0 0 3 0,0 0-6 15,0-4 2-15,0 4 2 0,0 0-2 0,0 0 1 16,-4-3-2-16,4 3 4 0,0 0-2 0,-4-2 1 15,4 2-4-15,0 0-12 0,0 0 13 0,-13 1-4 16,8 0 5-16,5-1 0 0,-10 0 0 0,6 3-7 0,0-1 8 16,-1 0 3-16,5-2-11 0,-1 9 8 0,0-5-3 15,1 2 0-15,0 2 1 0,1 1 5 16,0 3 3-16,3 0-1 0,1 4-1 0,0 3-2 0,0-1-4 16,3 6 6-16,1-1 8 0,0 2 1 0,-4-1-3 15,3 0 3-15,-3 1 0 0,0-2-2 0,0 4 0 16,-3-8-1-16,1 1 2 0,-1 4-1 0,0-5-4 15,-2-1 0-15,-2 0-1 0,1-1 3 0,0-2-3 16,-2-5-7-16,1 2 5 0,-3 0 1 0,2-3 2 16,-1 3-3-16,2-7-1 0,-2 3 1 0,-1-3-4 15,-2-1 7-15,-1 1-3 0,-1-2 2 0,2 1-6 16,-2 1 2-16,-1-5-1 0,4 1-2 0,-2-1 5 0,-2 1-5 16,2-1 0-16,2 1 3 0,-1 1-3 0,7-2 1 15,-14 0 3-15,9 1-6 0,5-1 0 0,-11 2 4 16,4-2-3-16,-3 4 5 0,-2-4-4 0,1 3-2 15,-2-2 3-15,-5 1-5 0,0-1 5 0,-1 2 0 16,-1-1-2-16,-2-1 2 0,-5 1 2 0,-5-2-7 16,4 0 8-16,-4 2-7 0,3-2 4 0,6-2 2 15,-4 2 1-15,0 0 7 0,0-3 1 0,7 3 2 16,-7-2 7-16,4 2 6 0,0-3-3 0,5 1 6 16,-1 0 1-16,5 1-1 0,1-1 2 0,3 2-2 15,2-2 0-15,-2 0-1 0,1 1-3 0,4 0-2 0,0-2-5 16,-3 2 1-16,3 0-2 0,0 0-3 0,5 1 0 15,-9-5-3-15,1 3 0 0,4-1-4 0,4 3-4 16,-6-4-17-16,2 4-26 0,4 0-30 0,-3-3-43 16,3 3-81-16,-2-3-123 0,2 3-340 0,8-4 150 15</inkml:trace>
  <inkml:trace contextRef="#ctx0" brushRef="#br0" timeOffset="75565.34">26155 12078 71 0,'0'0'105'0,"0"0"-20"16,0 0 1-16,0 0-6 0,0 8-4 0,0-4-8 0,0 0-6 15,0 0-7-15,0 2 2 0,0 0 1 0,0 1-8 16,-2 1 5-16,2-1-1 0,-4 2-3 0,3 3 1 15,-3-1-2-15,0 0 3 0,0 6-11 0,-2 1 0 16,-2 5 0-16,-3 1-3 0,-1-1-2 0,2 1-2 16,0-3-11-16,-2 2 0 0,-2 0 0 0,5 0-1 15,0-5 0-15,2 6-4 0,-1-6-2 0,0 0 0 16,3-1-2-16,0 3-2 0,0-3-1 0,1-1 1 16,2-5 1-16,0 1-3 0,-3-2-4 0,5 1-2 0,-2-4 4 15,0 0-5-15,2 1 6 0,-1-4-2 0,-2 1-5 16,3 0-5-16,-1-2-12 0,1-3-17 15,0 5-40-15,0-5-56 0,0 0-116 0,0 0-262 0,0 0 115 16</inkml:trace>
  <inkml:trace contextRef="#ctx0" brushRef="#br0" timeOffset="76607.78">25973 12172 106 0,'2'-4'116'0,"-1"0"1"0,5 0-14 0,-3 2-10 16,3-1-4-16,1-2-6 0,2 1-10 0,0-3-3 0,0 4-5 16,1-4-5-16,-1 1 0 0,0 2-6 15,0-1-7-15,-4-1-1 0,4 1-2 0,-1-1-6 0,1 1-5 16,1-2-1-16,0 2-6 0,0-1 2 0,1 1-3 15,0 0-6-15,2 0 3 0,-2-1-7 0,7 0 2 16,-5 1-6-16,2 0-3 0,2 0 3 0,2 0-5 16,-3 0 8-16,3 2-8 0,0 2 3 0,-1-3-4 15,3 3 2-15,-2 0-10 0,2-1 5 0,-2 4 3 16,-1-1-2-16,1 1 1 0,0 2-2 0,-2-1-2 16,2 0 2-16,-6 2 1 0,1-3 1 0,-1 1-5 15,-3 1 3-15,3-4-3 0,-5 3 3 0,-2-1 1 0,2 0-5 16,-3-1 2-16,0 0 5 0,-1-1-2 0,1 3-5 15,-5-3 1-15,9 0 3 0,-9 0-2 16,3 0 0-16,-3 0-1 0,8 0-2 0,-8 0 5 0,0 0-5 16,0 0 2-16,4 2 0 0,-4-2 5 0,0 0 5 15,0 0-11-15,0 0 0 0,0 0 3 0,9 0-4 16,-9 0 5-16,8 0-8 0,-8 0 8 0,10 0-1 16,-10 0-1-16,6 1 1 0,-6-1 1 0,0 0-4 15,8-1 2-15,-8 1 3 0,10-2-2 0,-10 2 0 16,8 0-2-16,-8 0-2 0,6 0 2 0,-6 0 3 15,9-3-1-15,-9 3-3 0,8 0 12 0,-8 0-12 16,5 0 3-16,-5 0 1 0,0 0-9 0,0 0 7 0,8 0 1 16,-8 0 1-16,0 0-6 0,5 0 6 0,-5 0 4 15,0 0-9-15,0 0-3 0,0 0 2 0,6 3 0 16,-6-3 4-16,0 0-1 0,4 2-3 0,-4-2 3 16,2 3 0-16,0 0 1 0,-2-3 0 0,1 5 1 15,-1-5-4-15,1 4-3 0,-1-4 6 0,0 6-2 16,0-2 4-16,-1 1-2 0,1-1 0 0,-1 1-4 15,-1 1 6-15,2 0-3 0,-1 2 0 0,1-1-2 16,0 3 1-16,1-1 3 0,-1 1 0 0,0 2-2 0,2 0 1 16,-1 5 6-16,0 0-3 0,2-1-5 0,-1-1 3 15,0 1-2-15,-1 2 3 0,0 0-2 0,1 1-4 16,-2-1 4-16,-2 3 1 0,1-4 0 0,2 1-5 16,-2-2 1-16,-2 2 0 0,1-3 4 0,1 0-2 15,1 1 0-15,-2-3 0 0,1-1 2 0,1-1-4 16,-1 0 3-16,-1 1-1 0,1-3 1 0,1 1-7 15,-1-2 11-15,0-1-4 0,-1 2 0 0,2-3 4 16,-1-1-3-16,-1 1 0 0,2-1-3 0,-2-2 4 16,1 1 3-16,1-1-4 0,0-3 0 0,-2 5 9 15,2-5-9-15,0 0-2 0,-2 4 3 0,2-4-1 16,0 0 1-16,0 0 1 0,0 0-4 0,0 0 2 0,0 0 2 16,-14-5 2-16,14 5-3 0,0 0 6 15,-4-4-3-15,4 4 2 0,0 0 1 0,0 0-5 0,-2-3 3 16,2 3-4-16,0 0 1 0,0 0-1 0,0 0 0 15,0 0-1-15,-9 5 1 0,9-5 0 0,-8 2-4 16,3-1 3-16,0 1 1 0,-4 0-2 0,0-2 3 16,-4 4 0-16,-1-1-2 0,-1 1 2 0,-4 1-3 15,-4-4-1-15,-4 2-2 0,-2-2 8 0,0 0-3 16,0 1 5-16,-7-2 0 0,4 0 13 0,-2 0 0 16,1 0 3-16,-2-2 2 0,-1 1-1 0,0 0 2 15,2-2 0-15,1 3 3 0,1-2-4 0,1 2 1 16,-1-3-2-16,4 2-2 0,10 1-4 0,0 0 2 15,4 0-4-15,2 0-1 0,1 0 2 0,3 0-4 16,2 0-1-16,-1 0 0 0,7 0-5 0,-11 0 2 0,11 0-3 16,-7 0-17-16,7 0-26 0,0 0-38 0,-8 0-32 15,8 0-44-15,0 0-137 0,0 0-311 0,0 0 137 16</inkml:trace>
  <inkml:trace contextRef="#ctx0" brushRef="#br0" timeOffset="80107.02">23002 11838 113 0,'0'0'102'0,"0"0"-8"0,0 0-1 16,1-2-11-16,-1 2-3 0,0 0-7 0,0 0 1 15,0 0-2-15,0 0-14 0,0 0 1 0,1-5-3 16,-1 5-2-16,0 0-3 0,0 0-2 0,0-5 0 16,0 5-6-16,0 0-6 0,3-3-5 0,-3 3-3 15,1-4 4-15,-1 4-4 0,0-3 1 0,0 3 2 16,0 0 2-16,0-6-2 0,0 6 3 0,0 0 0 0,0-5-3 16,0 5 3-16,0 0-2 0,0 0-3 15,0 0-6-15,0-4 7 0,0 4-13 0,0 0 4 0,0 0 1 16,0 0-6-16,0 0 0 0,0 0-3 0,0 0 1 15,0 0-2-15,0 0 1 0,0 0-4 0,0 0 0 16,0 0 2-16,0 0-8 0,0 0 2 0,0 0 2 16,0 0-2-16,3 15 5 0,-2-10-2 0,-1 0 2 15,0 5-2-15,0-6 2 0,1 4 3 0,2 2-8 16,-2-1 7-16,-1 1 1 0,5 0-7 0,-5 1 4 16,2-2-3-16,-2 2 1 0,0-5-2 0,0 5-3 0,0-3 7 15,2 1-3-15,-2-2-4 0,1-1 2 0,-1 1 0 16,0 0-4-16,0 0 3 0,0-2-2 15,-1 2 4-15,-1-1 0 0,2-2-7 0,-2 1 7 0,2-1-5 16,0-4 3-16,-1 5-1 0,1 0-6 0,0-5-8 16,-4 4-9-16,3-1-22 0,1-3-17 0,-8 2-14 15,8-2-36-15,-6 3-189 0,6-3-321 0,-8-2 142 16</inkml:trace>
  <inkml:trace contextRef="#ctx0" brushRef="#br0" timeOffset="80532.11">22833 12025 142 0,'0'0'136'15,"5"0"-11"-15,-5 0-8 0,0 0-11 0,0 0-8 0,0 0-10 16,0 0-4-16,0 0-12 0,0 0-1 16,0 0-14-16,0 0 1 0,0 0-6 0,0 0 2 15,0 0 0-15,0 0-4 0,0 0 0 0,0 0 0 0,0 0-2 16,0 0-3-16,0 0-4 0,8 0-6 16,-8 0 0-16,9 0-5 0,-9 0 1 0,11 0-1 15,-3 2-3-15,3-2-4 0,2 2 1 0,1-2 1 0,4 1-6 16,0 0-2-16,-4 0 0 0,5 1 3 0,-6-2-6 15,0 1 1-15,0-1-4 0,-2 1 1 0,1-2-2 16,-6 1-2-16,3 0 0 0,-3-1-2 0,1-1 6 16,-2 1-4-16,-5 1 6 0,8-2 0 0,-3 0-5 15,-3 0-2-15,-2 2-3 0,4-4 4 0,-3 0-4 16,-1 4-2-16,0 0 0 0,-1-7-3 0,1 7-9 16,0 0-12-16,0 0-14 0,0-5-23 0,0 5-19 0,-4-1-20 15,4 1-39-15,-7-6-140 0,3 4-299 0,1-3 133 16</inkml:trace>
  <inkml:trace contextRef="#ctx0" brushRef="#br0" timeOffset="80857.03">22892 11778 81 0,'1'-3'152'0,"-1"3"-14"0,5-3-14 16,-5 3-13-16,6-4-19 0,-2 4 0 0,3-3-9 16,-1 3-13-16,-6 0-1 0,14 0-10 0,-9 3-4 15,0-3-5-15,1 0-12 0,0 1 2 0,-6-1-1 16,10 2-6-16,-2-1-5 0,-3-1-5 0,0 2-3 15,0-2 4-15,-5 0-7 0,14 0-5 0,-10 1 2 16,1 0-2-16,-5-1 4 0,11 4-5 0,-5-4-11 16,-1 2-17-16,0 1-16 0,2-2-28 0,-1 4-61 15,-1-4-90-15,0 4-230 0,0 0 103 0</inkml:trace>
  <inkml:trace contextRef="#ctx0" brushRef="#br0" timeOffset="81215.05">23131 11957 64 0,'6'5'121'0,"-6"-5"-18"16,0 0-1-16,4 2-11 0,-4-2 4 15,1 2-6-15,-1-2 3 0,0 0-6 0,2 4 2 16,-2-4-11-16,0 0 1 0,3 3-9 0,-3-3-2 0,0 0-3 16,0 0-2-16,0 6-4 0,0-6 1 0,-3 7-4 15,3-7-3-15,-2 5-5 0,1 0-5 0,1-1-6 16,0 1-2-16,-2 0 3 0,0 2-4 0,2-2-1 16,0 0-2-16,-2 2-4 0,2-2 2 0,0 0-3 15,-2-1-3-15,2 1-1 0,-1-2-7 0,0 1 3 16,1-4-3-16,0 0-6 0,0 6 9 0,0-6-3 15,0 0 0-15,-2 3-6 0,2-3 2 0,0 0 3 16,0 0-21-16,0 0-43 0,0 0-60 0,0 0-213 0,0 0-351 16,6-10 155-16</inkml:trace>
  <inkml:trace contextRef="#ctx0" brushRef="#br0" timeOffset="82513.74">26305 11613 4 0,'2'-5'145'15,"-2"5"-12"-15,4-2-18 0,-4 2 2 0,2-3-3 16,-2 3 3-16,1-5-15 0,-1 5-4 0,0 0-6 15,0 0-9-15,0 0-10 0,0 0-11 0,0-4-5 16,0 4 1-16,0 0-10 0,0 0-4 0,0 0-3 0,0 0-8 16,0 0-1-16,0 0-6 0,0 0-3 0,0 0 1 15,0 0-6-15,0 0 2 0,0 0-4 0,0 0 1 16,0 0 1-16,-5 13 0 0,2-9-8 0,2 0 0 16,1 2 0-16,-4-1-4 0,2 1-3 0,0-1 6 15,-2 4-2-15,1-3 1 0,-4 2-1 0,5 2 16 16,-2-1 5-16,-1 0-4 0,2 1 0 0,-2 0-4 15,4 0-1-15,-3 1-2 0,1-1-5 0,1 2-2 16,-1-4 3-16,-1 4-2 0,3-3 0 0,-4 0-3 16,5-2-2-16,-4 0 2 0,4-1-3 0,-1-1-1 15,1 0 6-15,-3-2-7 0,3-3 1 0,-1 7-10 0,0-5-17 16,-2 3-20-16,3-5-21 0,-4 2-21 0,4-2-32 16,0 0-50-16,-1 2-96 0,1-2-284 0,-8 0 126 15</inkml:trace>
  <inkml:trace contextRef="#ctx0" brushRef="#br0" timeOffset="82872.28">26085 11830 56 0,'0'0'155'0,"12"1"-6"0,-9-1-9 0,3 2-7 0,-6-2-15 16,9 0-8-16,-4 1-9 0,-5-1-13 0,12-1-4 15,-6 1-4-15,-6 0-5 0,11 0-4 0,-11 0-11 16,9 0 0-16,-3 0-6 0,-6 0-14 0,15 0 5 16,-7 0-5-16,-3 1-1 0,3-1-5 0,-3 2 0 15,4-2-3-15,-4 1-5 0,3 0 0 0,-3-1-6 0,-5 0 3 16,13 0-7-16,-11 1 0 0,-2-1-3 0,9 0 1 15,-9 0-5-15,7 2 0 0,-7-2 3 16,5 0-3-16,-5 0 1 0,6 2-2 0,1 1 0 0,-2-3-4 16,-5 0-1-16,10 0-2 0,-5 1 2 15,-5-1-20-15,9 1-18 0,-4-1-21 0,3-1-30 16,-2 1-25-16,0-1-176 0,0-6-312 0,-1 4 139 0</inkml:trace>
  <inkml:trace contextRef="#ctx0" brushRef="#br0" timeOffset="83214.39">26181 11568 2 0,'0'0'129'0,"0"0"-15"0,0-5-6 0,0 5-8 16,0 0-4-16,0 0-6 0,2-3-9 0,-2 3-2 16,0 0-8-16,2-5 0 0,-2 5-7 0,0 0-3 15,0 0-5-15,0 0-4 0,0 0 2 0,0 0-6 16,0 0-3-16,0 0-6 0,2-3-7 0,-2 3 3 16,0 0-4-16,13 1-11 0,-13-1 1 0,10 2-2 15,-1-2 2-15,-5 3-2 0,5-3-3 0,-4 2-8 16,5-2 3-16,-2 2-5 0,-3-1 8 0,7 3-3 0,-1-2-5 15,-3 1-3-15,1 4-8 0,1-4-15 16,-2 1-26-16,-1 3-8 0,1-2-25 0,0 1-58 0,-5-2-79 16,5 3-233-16,-4-1 103 0</inkml:trace>
  <inkml:trace contextRef="#ctx0" brushRef="#br0" timeOffset="83818.13">26375 11773 5 0,'0'0'171'16,"1"-4"-8"-16,-1 4-8 0,4-4-13 0,-4 2-12 0,0 2-9 15,4-6-15-15,-4 6-9 0,5-3-9 0,-5 3-5 16,2-3-8-16,-2 3-8 0,6-3-3 0,-6 3-10 15,6 0-1-15,-6 0-7 0,11 0-8 0,-5 3 1 16,0-3-4-16,-6 0-7 0,8 3-6 0,-3-2 4 16,-1 1-6-16,0 0-3 0,-2 3-1 0,2-4-1 15,1 3-4-15,-1 0 1 0,0 1 3 0,-3 0-6 16,3-1 1-16,-3 1-2 0,2-1-1 0,-3 1 1 16,0-1-2-16,-3 1 2 0,3-1-1 0,-1 0-7 0,0 0 4 15,-2 0-1-15,-1 0-2 0,3-1 0 0,-3 0 0 16,-1-1 4-16,0 0-1 0,1 1-4 0,-1 1 5 15,1-1-3-15,0-1 1 0,-4 1-2 0,5 0 1 16,-1-1-1-16,0 2-4 0,0 0 3 0,1-3-3 16,-1 2 3-16,0 2 5 0,3-1-9 0,-2-1 2 15,3-3 1-15,-6 3 2 0,6-3-2 0,-3 4 0 16,3-4 11-16,-2 1 3 0,2-1 4 0,0 0 0 16,0 0 6-16,-2 4 2 0,2-4 0 0,0 0 0 15,0 0-8-15,0 0 8 0,0 0 1 0,-4 2-3 16,4-2 2-16,0 0-7 0,0 0 2 0,0 0-1 0,0 0-1 15,0 0-2-15,0 0-3 0,0 0 5 0,0 0-5 16,0 0-2-16,0 0 3 0,0 0-3 0,0 0-2 16,0 0 1-16,0 0-1 0,17 0-3 0,-11 0-3 15,-6 0 3-15,11 0-1 0,-5 3 0 0,4-3-1 16,-5 2-2-16,4 0 2 0,-1-1-2 0,2 2 1 16,-1 1-3-16,-4-2 3 0,3 1-3 0,-2-2 1 15,-2 1-6-15,1-1-5 0,-1 1-15 0,0-1-3 16,-4-1-10-16,3 3 1 0,-3-3-8 0,0 0-11 15,0 0-34-15,0 0-28 0,-7 5-78 0,7-5-116 16,-13 2-337-16,13-2 150 0</inkml:trace>
  <inkml:trace contextRef="#ctx0" brushRef="#br0" timeOffset="88087.73">20359 13833 24 0,'0'0'47'0,"0"0"3"16,0 4-4-16,0-4 5 0,1 3-3 0,2 1-1 16,-3-4 1-16,1 7 2 0,-1-4-8 0,3 4 13 15,-2-2 2-15,0 2-3 0,2 3-6 0,-2-3-1 16,3 3-7-16,1 1 2 0,-5 0-1 0,5 2-8 0,-5-2 0 15,0 6 25-15,0-1-11 0,3 2-1 16,-3-1-9-16,0 2-2 0,-3-2-7 0,3 4-1 0,-5 4-1 16,5 1-1-16,-1-1-1 0,2 1-2 0,-2 1-3 15,0-5-8-15,2-3 8 0,0 8-6 0,3-8-5 16,-3 1 1-16,2-3 1 0,-2 1-4 0,-1-1 9 16,5 0 0-16,-2-2 0 0,-2 2-4 0,2-2 1 15,-3 2 0-15,2 0 1 0,-2-3-3 0,4 5 1 0,-4-2 0 16,3 1-4-16,-2 0 3 0,-1 3 1 15,-1-2-5-15,2-1 4 0,-1 2-7 0,0 0 6 16,-1 6-5-16,-2 0 1 0,2 1 3 0,-3-5-3 0,0 5-6 16,0-3 3-16,4-3-2 0,-1-2 5 0,-3 1 3 15,4-3-8-15,-1 3 1 0,-2-3 2 16,6 0-1-16,-3-1 0 0,1 1-5 0,-1-3-2 0,0-1 4 16,1 3 4-16,2-3 1 0,-3 3 0 0,0-4-2 15,1 4 0-15,-2 0 1 0,2-1-8 0,2-3-3 16,-6 4 4-16,3 1 7 0,3-5-3 0,-2 1 3 15,-1 4-4-15,0-2-1 0,0-3 2 0,3-2 3 0,-1 3-1 16,-2-1-5-16,4-1 3 0,-1 0 0 0,-2 2 4 16,3-2-4-16,-3 1 4 0,3-2-4 15,-2 1-1-15,1-2 2 0,-1 3-2 0,1-5 3 0,0 6-3 16,-2-8 0-16,1 6 3 0,0-4-8 0,-1 3 5 16,2-2-2-16,-1-1 2 0,-2 0-1 0,0 3 2 15,-2-2 1-15,0 3 0 0,1-3-6 0,1 2 3 16,-3-1 6-16,2 0 2 0,1-2-2 0,-1 2-3 15,0-2-3-15,2 1 1 0,-2-3 2 0,-2 2-10 16,3-1-10-16,-1-2-14 0,1-1-17 0,0 1-45 16,-2 0-138-16,2-4-251 0,0 0 112 0</inkml:trace>
  <inkml:trace contextRef="#ctx0" brushRef="#br0" timeOffset="89781.19">23950 13705 122 0,'0'0'127'0,"0"0"-11"0,0 0-7 0,0 0-15 15,0 0-11-15,0 0-10 0,2 3-3 0,-2-3-5 16,0 0-9-16,0 0-9 0,0 0-1 0,0 0-4 16,0 0-4-16,0 0 2 0,4 4-2 0,-4-4-1 15,0 0 2-15,0 0 5 0,0 0 1 0,0 0-3 16,0 0-1-16,0 0 0 0,0 0-3 0,0 0 2 16,0 0-7-16,0 0-7 0,0 0 3 0,0 0-8 0,0 0 3 15,0 0-4-15,0 0-3 0,4-8-6 0,-4 8-1 16,0 0 2-16,0 0-2 0,0 0 1 0,0 0-7 15,0 0 7-15,0 0-5 0,0 0 2 0,5 7-1 16,-5-7-1-16,3 5-3 0,-3 0-1 0,2-1 1 16,0 1-5-16,-2 0 5 0,0 3-4 0,1 0 2 15,0 3 4-15,-1 1 2 0,1-1-5 0,-2 0 3 16,1 3-4-16,-2 1 1 0,2-3 6 0,-2 5-11 16,2-3 3-16,-2 3-1 0,-3 0 11 0,3-1-4 15,0 1 3-15,-1 1-3 0,-1-1 6 0,1 2-6 16,0-1-3-16,-1 5 3 0,-1-2 2 0,0 5-3 0,1 0-1 15,-1-1-2-15,0 3 4 0,0 0-1 0,1 2-1 16,-5-3 3-16,3 5-3 0,-1-1-5 16,-3-1 2-16,1 2 2 0,0 0-3 0,0-1 3 0,-1-2-8 15,2 3 6-15,2-4 1 0,2 0 3 0,0-2-3 16,-1-9 1-16,5 1-3 0,0-1-1 0,0 1 3 16,5-2 2-16,-1 0-1 0,-3-4-3 0,3-1 1 15,0 0 0-15,1 1 0 0,0 5 2 0,3-6-9 16,-3 0 12-16,0 1-9 0,-2 0 6 0,3 5-6 0,-2-2 4 15,1 0-2-15,-4 2 2 0,3-1-2 16,-1 0-2-16,-2-1-1 0,2 3 2 0,-2-2-3 16,0-3 5-16,3-2 0 0,-1 2-24 0,-1-2 7 0,1 1-1 15,3-2-1-15,-1 1 10 0,0 0-5 0,-1-2-1 16,1 2 4-16,0-2-2 0,3 0 1 0,-2 2 0 16,-2-1 1-16,3-1 5 0,-2 0-4 0,0 2-4 15,0 0 5-15,-1-1-4 0,1-1 1 0,-1 1 3 16,0 1 3-16,-2 0 1 0,1 0-1 0,0 0-2 15,1 1 5-15,-4-4-1 0,5 3-2 0,-3-1 1 16,0 2 7-16,2-2-9 0,-1 2 2 0,-1 0-1 16,2-3 3-16,-3 3 4 0,4 0-5 0,-5 1 4 0,2-4-5 15,0 1 5-15,-2-2 6 0,4 0-7 16,-3-2-4-16,-1-2-9 0,0 2 5 0,0-2-1 0,2-1-8 16,-2-3-18-16,0 0-12 0,10-3-23 0,-10 3-21 15,11-7-130-15,-6-1-241 0,3 0 106 0</inkml:trace>
  <inkml:trace contextRef="#ctx0" brushRef="#br0" timeOffset="91048.35">27782 13563 12 0,'0'0'77'0,"3"-1"-9"15,-3 1-8-15,0 0-6 0,0 0-2 0,0 0-8 16,0 0-3-16,0 0-5 0,1-6-2 0,-1 6-7 15,0 0 2-15,0 0-7 0,0 0-4 0,0 0 0 16,0 0 1-16,-18 6-5 0,18-6-1 0,-4 2 0 16,-1 0 1-16,5-2-2 0,-4 6 3 0,3-2-4 15,-2 0 7-15,2-1-7 0,1 2 2 0,0 1 0 16,0 0-4-16,0 5-2 0,0-3 4 0,0 2-1 16,0 2-2-16,-1 0 6 0,2 1-8 0,-1 3 4 0,-1 1 0 15,-2 0 5-15,3 7 1 0,0-2-2 0,0 5 4 16,0-3-4-16,-1 2-2 0,-2 1-5 15,2-3 2-15,1 3-6 0,0-1 5 0,-1-7 2 0,2 6-3 16,-1 2-1-16,0-2-2 0,1 2 3 0,2-3 2 16,-2 3-6-16,2-7 0 0,-2 5 1 0,0-4-6 15,2 3 11-15,-2 3-6 0,3-4-3 0,-4-3 2 16,4-2-7-16,-4 0 4 0,1-1 7 0,0 3 4 16,-2-2-12-16,0-2 0 0,-3 1 4 0,4-1-3 15,-4-1-2-15,3 0 3 0,-3 4 8 0,0-2-1 16,-1 1-10-16,4 0 2 0,-2 2 6 0,2-1-5 15,-2-2-2-15,3 4 3 0,3-1-5 0,1-3 8 0,-2 1-1 16,2-1-8-16,4 0 6 0,-3-2-1 16,5 2 13-16,-6-9-10 0,5 4 5 0,-2 0 18 15,0-3-14-15,-3-1 7 0,0-3 0 0,-2 0 4 0,2-1 3 16,-1 2-1-16,-2-2 2 0,2-1-6 0,-2-1-2 16,-1-2-4-16,1 5 3 0,-1-5-3 0,0 4-4 15,0-4-5-15,0 0-6 0,0 0-23 0,0 0-24 16,0 0-44-16,0 0-108 0,-15-4-213 0,11-1 95 15</inkml:trace>
  <inkml:trace contextRef="#ctx0" brushRef="#br0" timeOffset="93380.74">22841 12793 72 0,'7'0'105'15,"-7"0"-15"-15,0 0-3 0,7-1-2 0,-7 1-4 16,5-3 2-16,-5 3-14 0,5 0 0 0,-5 0-13 16,3-2-2-16,-3 2-10 0,2-4 1 0,-2 4-7 15,0 0-9-15,0 0 0 0,5-3-3 0,-5 3 0 0,0 0-6 16,1-4-2-16,-1 4-7 0,0 0 5 0,0 0-4 15,0-4-6-15,0 4-6 0,0 0 11 16,0 0-2-16,0 0 2 0,-2-5-2 0,2 5 2 0,0 0 5 16,0 0 1-16,1-4-3 0,-1 4 1 0,0 0 1 15,3-4-2-15,-3 4-11 0,0 0 7 0,0 0-3 16,0 0 2-16,0 0-8 0,0 0 3 0,0 0-4 16,0 0-2-16,0 0 10 0,0 0-8 0,0 0 4 15,0 0 1-15,0 0 2 0,0 0-3 0,-17 6-4 0,12-3 2 16,1-1 1-16,-4 0 1 0,2 2 0 15,0 0-1-15,-3 3-7 0,4-5 8 0,-3 2 0 0,-1 1-8 16,0 2 12-16,3-1-4 0,-6-2-3 0,3 2 1 16,0-1 0-16,-2 1 0 0,-2-3-6 0,4 4 3 15,-5-2 5-15,3-4-4 0,-5 4 5 0,1-1-4 16,1 0 3-16,1-1-3 0,-3-2-1 0,3 3 0 16,-5-1 2-16,4 1-1 0,-3-1-4 0,-1 0-3 15,4 1 6-15,-4-1 6 0,-1 1-5 0,1-1-8 16,2 0 7-16,2-1 0 0,1 1 2 0,-5-2-3 15,3 2-6-15,-3-2 7 0,4 1 3 0,-3-2-4 0,3 0 4 16,-4 0-2-16,5 1 3 0,-2-2-9 0,2 1 10 16,-1-2-8-16,1 2 5 0,0-1-2 15,0 2 2-15,0-2 0 0,-1 2 2 0,-3 1 0 0,2-4-7 16,3 4 0-16,-2-2 0 0,0 1 0 0,-1 0 6 16,-2 2-6-16,1-1 7 0,1-2-3 0,-2 0 5 15,-1 2-8-15,0-1 3 0,-1-2-3 0,2-1 2 16,-2 1 0-16,2 1 0 0,-2-1-5 0,0 0 2 15,1-2 3-15,-4 2-4 0,3-2-5 0,6 3 11 16,-6-3-8-16,3 2 9 0,-2 0-3 0,0-1 1 16,-1 1 1-16,1 0 1 0,-3 1-2 0,2-3 1 15,1 3-8-15,-5 0 3 0,0-2 0 0,2 2 3 0,-6-1 0 16,6 2-3-16,-2-1 0 0,3 0 2 16,-1-1-4-16,-2 1 4 0,4 1 0 0,-1-1 4 0,1 2 1 15,-2-2-8-15,4 0 6 0,2 2-3 0,-1-2-3 16,-2 2 0-16,1-3 4 0,-1 2-2 15,2-1 6-15,-4 3-6 0,6-2 1 0,4 0 0 0,-3-1 4 16,-2 0-4-16,2 3 3 0,-1 0-6 0,0-2 3 16,-4 2 1-16,2-2 1 0,-2 1-2 0,0 0 0 15,1-1 6-15,-2 0-3 0,0-1-4 0,-3 0 2 16,3 0 2-16,0 0 0 0,-2 0 0 0,1 0-2 16,-1 3 4-16,2-3 0 0,0 1-1 0,1-1 2 0,-1 1-7 15,1 1 2-15,3 2 1 0,-3-3 1 16,0 4 0-16,2-2-7 0,-1-1 2 0,-2 1 8 15,6 1-5-15,-2 0 4 0,2 0-8 0,-5 0 7 0,1-1 0 16,5 2-4-16,-4-4 2 0,5 2 3 0,-2-1-8 16,-1-1-3-16,-3 1 1 0,2-2 8 0,1 2 6 15,2-2-8-15,-7 3 2 0,-1 0-6 0,2-3-4 16,-1 1 8-16,0 2 0 0,-1 0 3 0,1 0-4 16,1 1 2-16,-1 0-5 0,-1-1-3 0,3 2 0 15,-2-4-1-15,6 3 1 0,-1 1-9 0,3-3 7 16,-3 1 7-16,-2 1-2 0,2 0-1 0,3 0 1 0,-2-1 1 15,0 1 1-15,4-2-3 0,-3-1 0 0,1 3 6 16,-2-1-1-16,-1-1-1 0,3 0-5 16,-3 1 4-16,1-1 4 0,0 1-1 0,-1-1 0 0,-4 2-9 15,-1-1 8-15,1 2 0 0,0-2-2 0,4 2 4 16,-1-5-3-16,-3 7-3 0,5-5 0 0,-1 5 3 16,3-4 0-16,-3 2 12 0,2 0-8 0,1-1 5 15,-3 1-7-15,2-2 4 0,-1 2 7 0,2-1-1 16,0-1-2-16,-1 0-5 0,2 4 2 0,-3-3 5 15,0 1-5-15,5 0 3 0,-7 0-1 0,6 0-1 16,0-2 0-16,-5 4-1 0,5-2-3 0,-2 1 7 16,-1 2-6-16,2-3 6 0,2 2 2 0,-2 0-1 0,1-1-2 15,3 0 0-15,-3 1-4 0,2-2 8 16,2 3-7-16,-2-4 9 0,0 1 4 0,1 2-1 0,-1-2-2 16,1 3 1-16,2-3-5 0,-1 0-1 0,-4 3 2 15,0 0 0-15,0 0-3 0,-1-1-6 0,1 2 5 16,0-1 0-16,0 0-1 0,-1 0 2 0,2 1-7 15,-1 3 3-15,-1-4-7 0,3 0 5 0,-1-2 1 16,4 1-7-16,-4-1 7 0,1 3-8 0,3-3 5 16,0 0-1-16,-1 0-1 0,1-1 2 0,-1 2 2 15,0-2-3-15,0 0 0 0,2 1 1 0,-1-3 3 16,0 2-3-16,-1-2-3 0,3 3-1 0,-4-2-1 0,2 0 2 16,-2 1-6-16,3 0 2 0,-4-2 0 0,5 1 0 15,-1-1 0-15,-2 2-1 0,4-3-2 16,-4 2 0-16,2 0 2 0,-1-3 3 0,3 4-3 0,-3-3 7 15,4-2-14-15,-1 4 6 0,-2-2 7 0,3-2-3 16,-5 4-1-16,3-1 4 0,2-3 1 0,-3 2-5 16,3-2 4-16,-1 6-5 0,1-6 8 0,0 0-9 15,0 0 1-15,0 0 0 0,0 0-14 0,-3 1-6 16,3-1-20-16,0 0-23 0,0 0-61 0,0 0-92 16,0 0-238-16,0 0 105 0</inkml:trace>
  <inkml:trace contextRef="#ctx0" brushRef="#br0" timeOffset="93905.93">19227 13360 85 0,'0'0'153'0,"0"0"-18"0,0-5-10 15,0 5-13-15,0 0-13 0,0 0-3 0,0 0-15 16,10 0-9-16,-10 0-3 0,0 0-9 0,0 0-7 16,5 6-2-16,-5-6-12 0,2 4-2 0,-2-4-2 15,0 6 2-15,-2-2-4 0,0 0 4 0,-1 1-2 16,1 0-2-16,0 1-1 0,-3 0-3 0,4 2-2 15,-3-3-4-15,0 6 2 0,1-3-11 0,3-1 9 16,-2 0-5-16,2 2 0 0,-2-3-4 0,2 3 0 0,0-4-2 16,0 1-4-16,0 2 4 0,-2-2-3 15,4-2-1-15,0 1 2 0,-2 1-1 0,2-2-1 16,-1-1 0-16,1 1 2 0,0-1-1 0,0 0 6 0,2 1-5 16,-4-2 3-16,6 1-4 0,-1-1 3 0,-1 3-3 15,4-3-2-15,-5-1 4 0,3 3-9 0,2-1 3 16,-1-3-1-16,1 2 2 0,0 0-6 0,-1-1 2 15,5 2 4-15,-2-2 0 0,4 0-3 0,-2 1-5 16,0-2 7-16,-1 0 0 0,-1 0 4 0,-1-2 7 16,-2 2-1-16,-1-1 1 0,-1 0-1 0,-5 1-2 15,6 0 3-15,-1-3-1 0,-5 3-4 0,5-3 1 16,-5 3-6-16,0 0-6 0,0 0-13 0,0 0-14 16,0 0-13-16,0 0-13 0,0 0-11 0,0 0-26 15,0 0-21-15,0 0-45 0,0 0-101 0,0 0-276 0,0 0 123 16</inkml:trace>
  <inkml:trace contextRef="#ctx0" brushRef="#br0" timeOffset="99331.1">26339 12646 33 0,'0'0'82'0,"0"0"-1"0,-2 3-3 0,2-3-8 16,0 0-6-16,0 0-6 0,0 0-4 0,4 5-3 16,-4-5-6-16,2 4 1 0,1-3-3 0,-3-1-5 15,1 4-5-15,0-1 6 0,-1-3-15 0,2 5 4 16,-2-1 2-16,0-4 0 0,0 5-8 0,0-5 2 16,0 4-2-16,1 0-6 0,-1-4 3 0,0 5-7 15,1-1 8-15,-1-4-7 0,-1 6 17 0,1-2-4 16,0 1-6-16,-1-1 7 0,2 1 2 0,0 2-3 0,-2-3-4 15,1 1 0-15,0 2-5 0,-1-1-2 0,1 2 0 16,0-3-2-16,-3 2-1 0,2-2-1 16,-2 3 2-16,2-2-4 0,-4-1 3 0,0 5-4 0,0-4 2 15,-3 2 1-15,2 1-1 0,-1-3-2 0,-2 3-4 16,2-3 3-16,-2 2 1 0,-3 0 2 0,3-2 4 16,-1 2 2-16,-3-2-4 0,4 1 7 0,-1 0-2 15,-3-1 1-15,4-1 4 0,-2 3 0 0,1-4 1 16,1 1-4-16,0 3 2 0,-3-1 3 0,3-4-4 15,0 3 1-15,-2-2-2 0,3 0-6 0,0-2 1 16,2-1 1-16,-5 3-4 0,2-1-3 0,1 0 1 16,-1-1 2-16,0 1 0 0,-1-2-5 0,-3 2 3 0,3-1-6 15,-2 1 2-15,2-1-1 0,1 0 3 16,-2 1-5-16,-1-1 7 0,-1 1-6 0,3 0-3 16,-3-3 5-16,2 4-1 0,-1-2-4 0,2 1 2 0,0-1-1 15,-1 1 1-15,4-2 1 0,-3 0 2 0,-3 0-5 16,4 2 6-16,3-3 0 0,-6 3 1 0,3-3 1 15,-1 0-1-15,-3 1 1 0,3-2-1 0,-2 1-3 16,1 1 2-16,1-2 2 0,-3 1-3 0,2 0 5 16,-2 1-5-16,-1-1 1 0,1-1 1 0,-1 2 0 0,-3 1-3 15,-2-2 0-15,6 0-1 0,-7 0 1 16,1 0 2-16,-1 0-3 0,1 3-2 0,1-3-3 0,1 0 4 16,-1 0 0-16,1 0-1 0,2 0 1 0,3 0-2 15,-1 2-1-15,-2-1 2 0,2-1 1 0,-2 0-8 16,5 1 2-16,-3-1 9 0,5 0-5 0,2 0 3 15,-2-1 1-15,2 0-3 0,-2-1 1 0,-1 2-1 16,0-1 6-16,-3-1-3 0,3 2-4 0,-2-4-2 16,0 2 7-16,2 1-3 0,-1-1-3 0,-4 0 5 15,3 1-7-15,-2 1-3 0,0-3 9 0,-1 1-2 16,-3 2-4-16,-2-2 0 0,2 4 2 0,-1-2 3 16,2 0-2-16,-2-2-2 0,6 2-3 0,-2 2 1 15,1-4 1-15,-1 1 2 0,3 1 1 0,-2 0-2 16,3 0 6-16,0-2-9 0,-2 0 4 0,3 0 0 0,0 2 0 15,-1 0-3-15,1-2 4 0,0 1 0 16,0-1-1-16,3 2 2 0,0-1 0 0,0 0 0 0,-1-2-3 16,-1 2 0-16,-1 0 0 0,1 0-1 0,-1-1 0 15,1 4 2-15,0-2 2 0,-2-2 0 0,-3 2-3 16,3 2-2-16,-3-2 7 0,0 1-1 0,0 1-2 16,-1-2-3-16,0 2 5 0,0-4 0 0,1 4-2 15,-1-1 1-15,2-2 0 0,-3 1 1 0,5 0-2 0,-4 0 4 16,1 0 1-16,1-2-12 0,1 4 9 15,0-4-2-15,3 2 0 0,2 0-3 0,6 0 0 16,-14 0 4-16,7 2-1 0,0-1-2 0,-1-1-2 0,-2 4 7 16,1-4-4-16,1 3-2 0,-2-1 5 0,0 1-3 15,-2 1-1-15,2-1-2 0,-1-1 5 0,0-1-4 16,-1 1-1-16,-1 0-1 0,0 1-3 0,1-1 4 16,1-2-1-16,-2 2 4 0,2-2-1 0,-1 2 1 15,2-2 3-15,0 1-5 0,2-1 4 0,-1 0 0 16,9 0 0-16,-10 3-4 0,5-2 1 0,-4 0 0 15,1 1-1-15,3-1 3 0,-3 0-2 0,1-1 1 16,-1 3-2-16,0-1 4 0,-2-2-5 0,-3 1 4 16,3 1-5-16,-2-2-3 0,0 3 2 0,-1-1-2 15,0-2-1-15,2 2-6 0,-2-2 2 0,3 1 1 0,-3 0 0 16,2-1-4-16,-1 0 2 0,-2 0 6 0,4 3-1 16,-2-3-1-16,2 0 1 0,1 0 0 0,1-3 1 15,2 6 8-15,-3-3-3 0,0 0 5 0,0 2-5 16,2-2 1-16,0 0-3 0,-2 1 5 0,2 0 0 15,-2-1-3-15,0 0-1 0,1-1 2 0,0 2-1 16,-3-2 0-16,-1 0 3 0,1 2 0 0,1-2-1 16,-2 1-3-16,1-2 3 0,-1 2-6 0,-1 0 7 15,-1-3-1-15,-5 2-1 0,6 0 7 0,-1-1-4 16,2 1-2-16,-1-1 5 0,-1 0-2 0,1 2-5 16,0 0 0-16,2 2 1 0,0-2-1 0,0 2 3 15,1-1 2-15,-2 2-2 0,2-3 1 0,1 4-1 0,0-2 0 16,0 1-3-16,0-1-1 0,0-1 5 0,-1 1-4 15,2 0 1-15,3 0 7 0,-4-2-5 0,-1 0 7 16,0 0-6-16,1 0 0 0,-4-1-1 0,2 0 2 16,-2-1 1-16,-1 0-5 0,1-2 4 0,-1 0 1 15,0 1 0-15,0-1-5 0,-3 1 4 0,-2-1 0 16,2 3 0-16,-2-4 0 0,4 4-7 0,2 0 6 16,0-1 2-16,-1 1-5 0,4 2-1 0,2-2 4 0,-3 1 0 15,2 1 0-15,1-1 1 0,1 0-7 0,0 2 3 16,7-2 1-16,-15-2 1 0,6 4 0 15,0-2 3-15,0 0-5 0,-1 1 6 0,-2-2-6 0,2-1 3 16,0 1-2-16,-2 1 3 0,0 0-4 0,0 0-1 16,-1 1 1-16,-1 1 4 0,2-2-2 0,-1 1 0 15,1-1-1-15,1 0 0 0,2-1-3 0,1 1 1 16,0 0 2-16,1 0 4 0,-3 0 1 0,3-2-5 16,-2 4 6-16,9-2-1 0,-10-2-2 0,10 2-5 15,-14-1 2-15,6 0 1 0,1 1 1 0,-5-1-1 16,3 2-1-16,-3-1 3 0,5 0-2 0,-4 0-7 15,-3 0 5-15,2 1 1 0,0-1 3 0,-2 0-1 0,3 0 2 16,-2 0-2-16,-1 0 0 0,4 0-2 0,-3 1 5 16,3-1-5-16,-3 0-1 0,3 2 3 0,1-1-1 15,-2-1 3-15,4 0-1 0,-1 1-3 0,8-1 0 16,-14-1 1-16,9 1-2 0,-4 0 4 0,2 1-1 16,-2-1-4-16,0 1 3 0,-3-3 3 0,-2 2-3 15,1 0-6-15,-2-1 4 0,-3 2 2 0,-2-1-2 16,-2 1 1-16,4 0 5 0,-4-1-7 0,3 0 0 15,-1 0 2-15,-1 2-1 0,8 0 0 0,0-2-4 16,1 0 8-16,1 0 1 0,2 1-6 0,-2-2 3 16,4 1-1-16,-2 0 1 0,2 0 1 0,1-2 2 0,6 2-1 15,-9 0 0-15,9 0-2 0,-13-2-2 16,4 2 3-16,3-1-1 0,-2 0 0 0,8 1 2 16,-14-1 0-16,6 1-2 0,0 0 1 0,-1 0-3 0,-2 0 4 15,1 0-2-15,-1-2 0 0,0 2 3 0,1-1-4 16,3 1 4-16,-4-1-5 0,2 1 3 0,0 0-4 15,2 1 2-15,-1-1 5 0,-1-1-5 0,2 1 3 16,-4 0-4-16,1 0 5 0,4 0-1 0,-3 1-2 16,-3-2 2-16,2 1-1 0,-3 1 2 0,5 0-15 15,0-1 10-15,-3 3-3 0,2-1 3 0,-3 2 4 16,0-3 1-16,1 1-1 0,0 0-2 0,2 0 0 16,2-1 0-16,-3 2-2 0,2-2 2 0,-2-1 2 0,0 3-5 15,1-1 5-15,-2-1-4 0,1 0 1 16,4 2 0-16,-3-2-1 0,-4 1 1 0,4 2 1 0,-3-1 2 15,2 0-1-15,-2-1 5 0,2 1-7 0,2-2 1 16,-4 2 2-16,2 2 2 0,-3-4-2 0,2 0-2 16,-2 4 1-16,3-3 1 0,1 1 0 0,-4 1-5 15,5-2-1-15,-1-1 2 0,-2-1 3 0,3 5 1 16,-1-3-6-16,4 1 4 0,-4-2 0 0,0 2 0 16,4-1 4-16,-3-1-3 0,3 1-1 0,-4 0-2 15,0 1 7-15,4 0-12 0,-7-1 11 0,3 1-2 16,0 1-6-16,-3-4 6 0,3 3 1 0,-1 1-3 0,-1-4-3 15,3 2 1-15,-2-1-1 0,-2 1 5 0,4 0-3 16,1-1 1-16,-5 1-2 0,5-4 6 16,-1 4-4-16,-1-2-2 0,0 0 6 0,1 0-4 0,2 0 2 15,-2 0-2-15,8 0-3 0,-14 0-4 0,9 0 7 16,-4-2-6-16,1 1 2 0,2-1 5 0,-3 2-3 16,3 0 1-16,-7-3-1 0,4 2-4 0,-1 0 0 15,-2-3 4-15,3 4 4 0,-2-2-3 0,-1 2 0 16,5 0-2-16,-4 0 0 0,4-1 4 0,-1 1-6 15,2-3 1-15,-3 3-2 0,-4 0 7 0,4-2 3 16,0 2-5-16,-1 0 3 0,2-2 1 0,1 0-4 0,1 2-2 16,-4-5 7-16,3 4-2 0,0-1-2 0,1 2 2 15,-1-2 2-15,0 1-4 0,0-1 1 16,-2 0 2-16,-1-3-4 0,3 5 2 0,-2-2-1 0,0 2-3 16,-3-2 4-16,1 2-5 0,-3-1 6 0,2 1 0 15,-1-2-1-15,-1 2-3 0,5 0 3 0,-5 0-2 16,4 0 3-16,1 0-2 0,-1 0-1 0,-2-1 2 15,2 1-3-15,1 0 2 0,0 0 0 0,-1-1 1 16,1 0 0-16,3-1 2 0,-5-3 3 0,2 5-7 16,-3 0-1-16,3-2 4 0,-2 2-1 0,-1 0 3 15,0 0-3-15,-3 0 1 0,2 0-4 0,-1 1 1 16,1 0-4-16,-2 2 6 0,0 1-4 0,2-1-1 0,0-1 6 16,3 1 2-16,-1-1-3 0,-1 2-2 0,3 0 4 15,-2-2 0-15,3 0 0 0,0-2-7 16,-1 2 2-16,3-2 7 0,-2 1-1 0,2 1 1 0,-2 0-2 15,-1 0-4-15,3-2 2 0,-2 3-1 0,-1-2 3 16,-5 1-6-16,2 0-2 0,1-1 9 0,2-1-10 16,-4 6 7-16,1-4-2 0,1 1 2 0,-1 0-1 15,0-1 2-15,2 0-1 0,2-1-3 0,1 3 5 16,1-3-5-16,0 1-1 0,0 0 4 0,-3-2 0 16,1 0 1-16,4 2-2 0,4-2 3 0,-11 1-5 15,3-1 5-15,3 2-2 0,-3 1 0 0,3-1-4 0,-6-1 3 16,-1 2 0-16,3 0 2 0,-1 0-4 15,2-1 2-15,-1 3-1 0,-5-3 3 0,4 3 0 16,0-2-4-16,-2 2 1 0,2-1 1 0,1 1-1 0,-2-3-4 16,3 1 7-16,0-1 1 0,1 1-1 0,-1-1-4 15,2 1 2-15,2-3 3 0,-3 1-3 0,2 2 2 16,-5-2 2-16,5 1-6 0,-3 0 1 0,6-2 0 16,-6 3 1-16,2-2 0 0,-1 3 2 0,1-2 1 15,-5 0-3-15,0 1-1 0,3-1 3 0,-1 1-5 16,1-1 7-16,-3 1-4 0,1-1-2 0,-1 0 3 0,3 1-1 15,0-2 2-15,1 3-2 0,-1-3 2 0,2 2 0 16,-2-2-1-16,-1 0-3 0,3 0 5 0,-1-1-3 16,1 2 2-16,1-2 0 0,-3 1-3 0,8-1 2 15,-10 4-1-15,2-2-2 0,2 0 6 0,-3 1-5 16,1-1-2-16,-1-1 4 0,-1 3 2 0,1 1-2 16,0-2 1-16,0 2-1 0,0-3-4 0,0 3 0 15,0 0-5-15,2-2 10 0,0-1-7 0,2 1 4 16,0-1-1-16,1 1 4 0,-1 0-1 0,-1-2-3 15,2 3 5-15,-1 0-1 0,0 0 2 0,-1-2-5 16,1 3-6-16,-1-2 5 0,0 1 0 0,-1 1 4 16,-2 1 4-16,-2-1-5 0,2 0-1 0,1 2-2 15,-3-1-2-15,-1 1-2 0,4 1-1 0,-3-2 2 0,2-1-4 16,0 1 1-16,-1-1-3 0,2-1 10 0,3-1-1 16,1 0 1-16,-3 1-1 0,2-1-2 0,2-1 3 15,-2 0-2-15,2 1 3 0,1-1 1 0,2-2-2 16,-4 5 4-16,1-1-7 0,-1-1 2 0,2 2 2 15,-4 0-1-15,3 0 0 0,-1 0 2 0,-1 2-2 16,1-2 0-16,0-1-1 0,-1 1 4 0,-1 0-5 16,1 2 1-16,1-2 0 0,-1-1 1 0,2 3 2 0,-1-5 2 15,1 0-5-15,-1 0 0 0,4-2 2 0,-4 5-1 16,3-1 3-16,1-4-5 0,-3 3 2 16,3-3 1-16,0 0 1 0,-2 3 1 0,2-3-1 0,-3 1-1 15,3-1-1-15,0 0-1 0,0 0 2 0,-1 8-2 16,-2-5 4-16,-1 2 0 0,4 1-2 0,-2-1-2 15,-1 0 4-15,3 1-5 0,-5-2 5 0,5 1-4 16,-1 0-1-16,0 0 1 0,-2 0 5 0,3-3-5 16,0-2 0-16,-1 5 0 0,-2-3 6 0,3-2 1 15,0 0-3-15,0 0 4 0,0 0-2 0,-1 3-1 16,1-3 1-16,0 0-1 0,0 0-2 0,0 0-6 16,0 0 1-16,0 0 9 0,0 0-1 0,0 0-5 0,0 0 1 15,0 0-1-15,4 7 2 0,-4-7-5 0,1 2 8 16,-1-2-7-16,0 0 5 0,0 0-1 0,0 0-3 15,0 0-12-15,4 1-22 0,-4-1-35 0,0 0-50 16,0 0-128-16,10-7-269 0,-7 4 119 0</inkml:trace>
  <inkml:trace contextRef="#ctx0" brushRef="#br0" timeOffset="100157.58">19489 13477 92 0,'-8'0'96'0,"8"0"-2"15,0 0-2-15,0 0-5 0,0 0-14 0,0 0 6 16,0 0-5-16,0 0-5 0,-9 0-1 0,9 0-1 0,0 0 2 16,0 0-2-16,0 0-1 0,0 0 1 0,0 0 4 15,0 0-10-15,0 0 7 0,0 0-8 0,0 0 2 16,0 0-4-16,0 0-1 0,0 0-7 0,0 0 3 15,0 0-8-15,0 0 2 0,0 0-6 0,0 0-2 16,0 0-2-16,0 0-4 0,0 0-3 0,0 0-1 16,13 6 0-16,-13-6-1 0,0 0 0 0,4 5 2 15,-4-5-6-15,4 3-2 0,-4-3 1 0,2 2-2 16,2 1-4-16,-4-3-2 0,3 3-1 0,-3-3 0 16,1 4 0-16,1-2-2 0,-2-2-1 0,0 6-2 15,-2-2-1-15,2 2 3 0,-1 0 1 0,-2 0-4 0,2 0-3 16,-4 2 1-16,2 1-1 0,-1-2 1 15,1 1 0-15,1 1 2 0,-3-2-7 0,0-1 5 0,3 1-4 16,0-5-1-16,1 3 3 0,-2-1-4 0,2-1 0 16,1 0 2-16,-4-1 1 0,2 3-2 0,2-5-2 15,-2 3 4-15,2-3-7 0,-3 4 3 0,3-4 0 16,0 0 5-16,2 7 0 0,1-5-3 0,-1-1 2 16,2 2-3-16,1-1 0 0,0 1 3 0,4-1-1 0,-1 2-4 15,2-4 5-15,-1 3-2 0,0-1 1 16,3 0-1-16,0-1-8 0,-1-1 5 0,3 0 4 15,-4-1 1-15,1 1-2 0,2-2-6 0,-4 0 6 0,0 1 1 16,2-1-1-16,-2-3-1 0,-1 4 2 0,-1-2 1 16,-1 1-1-16,0-1-1 0,-2 2-2 0,1 0 3 15,-1-2 0-15,-4 3-1 0,7-2-2 0,-7 2 1 16,7-3 1-16,-7 3-2 0,0 0-10 0,7 0-14 16,-7 0-10-16,7 3-16 0,-7-3-16 0,5 2-21 15,-2 0-31-15,-3-2-70 0,6 2-120 0,-6-2-333 16,5 0 149-16</inkml:trace>
  <inkml:trace contextRef="#ctx0" brushRef="#br0" timeOffset="101421.32">18248 14309 151 0,'2'-5'155'0,"-2"5"-8"0,0 0-14 16,2-3-4-16,-2 3-10 0,3-4-5 0,-3 4-6 15,0 0-7-15,1-3-5 0,-1 3-4 0,1-4-7 16,-1 4-2-16,3-3-4 0,-3 3-7 0,0 0-2 16,0 0-9-16,1-5-4 0,-1 5-6 0,0 0-5 15,0 0-5-15,0 0-4 0,0 0-6 0,1-4-3 0,-1 4-3 16,0 0-2-16,0 0-3 0,0 0-2 0,0 0-1 15,0 0 1-15,0 0-4 0,0 0 0 0,-2 12 2 16,2-12-4-16,-3 9 0 0,2-4 3 0,0 3 3 16,-2 0-1-16,1 2-1 0,-1 1 3 0,-1-1-4 15,0 3 1-15,3-1 2 0,-4 3-2 0,2-1-4 16,-3 1 3-16,5 2-9 0,-2-5 6 0,3 5-3 16,0-3 1-16,0-1-1 0,-1-1 0 0,2-1 1 0,-1 2-2 15,0 1-1-15,0-2 0 0,0 3 2 0,3-4-1 16,-6-1 1-16,3 1-9 0,0 0 8 15,0-3-2-15,-1 4 0 0,1-5 1 0,1-2-1 0,-1 2-3 16,0 0 2-16,0 0-2 0,-1-1 1 0,2-2-2 16,-1 2 1-16,0-2 1 0,0 3-2 0,0-3 2 15,4 2-3-15,-4-1 1 0,4 0-1 0,-2 1-1 16,-2-2 2-16,4 0-2 0,-1 2-1 0,-2 0-3 16,0-3-12-16,-1 3-5 0,4-3-4 0,-1 3-11 15,-3-5-7-15,2 2-7 0,-2-3-10 0,3 5-10 16,-3-5-15-16,0 0-44 0,0 0-220 0,0 0-379 15,0 0 168-15</inkml:trace>
  <inkml:trace contextRef="#ctx0" brushRef="#br0" timeOffset="102513.88">18202 14371 16 0,'0'0'135'16,"0"0"-6"-16,0 0-13 0,0 0-11 0,0-3-12 16,0 3-6-16,0 0-3 0,0 0-16 0,5-4 1 0,-5 4-9 15,8-2 0-15,-4-1 13 0,-4 3-5 0,6-1-9 16,-1-2 1-16,2 2-9 0,-5-2 2 0,7 2-6 15,-2-2-5-15,1-1-6 0,3 3-7 0,-1-1 1 16,3-3-1-16,-2 3-1 0,8-1-10 0,-1 2-4 16,0-2 3-16,1 0 2 0,-2 1-4 0,2-1 0 15,2-1-3-15,-2 2-3 0,1-2-3 0,-2 0 1 16,0-1-1-16,-6 1-9 0,-1 0 11 0,0 2-4 0,0 0 4 16,0-1-10-16,-2 1 5 0,0 0 1 15,-3 0-1-15,2 1-2 0,-4-1 4 0,1 2-2 16,-5 0 1-16,0 0-3 0,9 0-2 0,-9 0-1 0,9 0 5 15,-8 3 1-15,-1-3-4 0,8 4 5 16,-7-2-2-16,-1-2-5 0,4 2 2 0,-4-2 2 0,8 4 2 16,-3-3-1-16,-4 2-2 0,0 0-1 0,2 1-1 15,-3-4 4-15,1 7-3 0,-1-3 2 0,3 0-2 16,-3 0 0-16,0 0 4 0,0-4-3 0,0 6-1 16,0-6 2-16,-3 4-1 0,2-1 0 0,1-3-1 15,0 0 2-15,0 0 4 0,1 5 7 0,-1-5 2 16,3 3 3-16,-3-3 2 0,0 0 2 0,0 0-4 0,0 0 0 15,0 0 3-15,0 0 2 0,0 0-8 16,0 0-5-16,0 0 0 0,-7 2 3 0,7-2 0 0,0 0-6 16,0 0 3-16,0 0-4 0,0 7-2 0,0-3 1 15,0 0 4-15,0 2-3 0,-1-1-3 0,1 1 2 16,-1 1-3-16,1-2 1 0,0 2 4 0,2 0 0 16,1 2-2-16,-2-1 3 0,-1 4 2 0,3-1 3 15,-2 1 1-15,3 0 3 0,-3-1 3 0,-1 2 0 16,3 2-3-16,-3 2-1 0,1-4-1 0,-1 4-5 15,3-3-3-15,-1 3 3 0,0-4-2 0,-2-1-1 16,3 0 4-16,-5-2 0 0,4 2-5 0,-4-2-1 16,4-1-1-16,-2 1 1 0,0-1-1 0,0-2 0 15,0-2 0-15,0 2-1 0,0-4-4 0,0 0 5 0,3 4-1 16,-3-2 0-16,0-2-1 0,0 1 1 0,1 1-4 16,-1 0 3-16,-1-1-3 0,2 0-3 0,-1 0-1 15,0-4-3-15,-1 8-4 0,1-8 4 0,0 4-3 16,0-4 5-16,0 3-1 0,0-3 3 0,0 0-5 15,0 0 4-15,-5 5-1 0,5-5 0 0,-9 1 3 16,1-1 2-16,0 1 0 0,-2-1 1 0,1 2-3 16,0-1 0-16,-5 0 2 0,5-1 1 0,-6 4-3 15,2-3 5-15,0 2-2 0,-6 0-1 0,1-1 0 0,0 2-2 16,1-1 3-16,-1 2 1 0,-3-4-3 16,2 2 4-16,1 1 0 0,-1-3-9 0,-3 4 7 0,4-3 4 15,1-1 5-15,-2 0 0 0,4 0-1 0,1-2 3 16,1 1-16-16,4 0 0 0,-1-1 2 0,-1 0-1 15,-1 1-1-15,3-1 5 0,2 0-4 0,0-1 3 16,1 2-5-16,6 0 3 0,-13-3-8 0,4 3-9 16,1 0 2-16,-2 3-5 0,3-3-2 0,0 0-16 15,-2-3-4-15,3 6-11 0,-2-6-5 0,-1 3-5 16,9 0-1-16,-14 0-9 0,8 0-14 0,2-1-37 16,4 1-137-16,-6-7-286 0,6 3 127 0</inkml:trace>
  <inkml:trace contextRef="#ctx0" brushRef="#br0" timeOffset="103230.31">18387 13820 75 0,'0'-5'153'0,"0"5"-15"0,-1-4-12 16,1 4-10-16,0 0-6 0,0-4-18 0,0 4-6 15,0 0-8-15,0 0-5 0,-2-4-8 0,2 4-9 16,0 0-3-16,0 0-3 0,0 0-4 0,0 0 2 16,0 0 0-16,0 0 3 0,0 0-7 0,0 0 4 15,2 14 12-15,-2-8 3 0,0 0 15 0,-2 2-7 16,2 0-5-16,-2 2-6 0,2 1-3 0,0-1-6 16,0 2-4-16,-3 1-5 0,1 0-1 0,1-1-3 15,-1 0-7-15,0 5-2 0,-4-1-3 0,3-3-1 16,1 2-2-16,-2 0-5 0,4-3-1 0,-2-1-1 0,1 2 0 15,-1-4-3-15,-1 0-2 0,3-2-3 0,0 1-6 16,0-3-7-16,0 0-19 0,0 0-21 16,0 0-15-16,0-3-27 0,0-2-19 0,0 6-37 0,0-6-190 15,0 0-360-15,0 0 159 0</inkml:trace>
  <inkml:trace contextRef="#ctx0" brushRef="#br0" timeOffset="103563.37">18163 14120 36 0,'0'0'184'16,"0"0"-19"-16,0 0-12 0,0 0-8 0,0 0-12 0,0 0-14 15,0 0-5-15,0 0 0 0,14-10-4 0,-8 8-11 16,-2-1 3-16,1 0-4 0,0-1-9 0,0 2 2 15,0-1-5-15,2 0-8 0,-2 1-9 0,0-1 0 16,1 2-8-16,2-6-6 0,0 4-4 0,-2 1-8 16,4-2-10-16,0 3 1 0,-1-2-3 0,4-2 0 15,-3 1-6-15,2 0-1 0,1 3-5 0,-2-2 0 16,-2 3-2-16,0-2-7 0,-3 0 0 0,2 1 4 0,-1-1-7 16,0 2-11-16,-7 0-14 0,13 2-18 0,-9-2-9 15,-4 0-11-15,6 0-9 0,-6 0-13 0,8 3-18 16,-7-1-4-16,-1-2-29 0,0 0-35 0,0 0-128 15,0 0-315-15,0 0 140 0</inkml:trace>
  <inkml:trace contextRef="#ctx0" brushRef="#br0" timeOffset="103871.91">18250 13950 47 0,'7'-4'136'16,"6"1"-13"-16,-5 1 1 0,1-3-11 0,-1 3-2 15,0-3 0-15,1 2-6 0,1-2 1 0,-3 1 0 16,0 1-4-16,0-2-7 0,-1 1-7 0,-1-1-7 15,0 2-5-15,0-2-10 0,1 0-6 0,0 1-10 16,0 1-2-16,-2-2-6 0,1 1-11 0,7-1 4 16,-1-2-2-16,2 2-6 0,2-3-3 0,2 1 0 0,-2 5-10 15,1-5-24-15,-2 5-18 0,-4 1-35 0,-1-1-39 16,-1 2-195-16,-1 2-320 0,-3-1 143 16</inkml:trace>
  <inkml:trace contextRef="#ctx0" brushRef="#br0" timeOffset="104235.31">18596 13965 39 0,'0'0'177'0,"0"5"-14"0,0-5-9 0,-2 7-12 0,2-2-9 16,2 0-6-16,-2 2-14 0,2 0-4 0,-2 0-8 16,2 1-2-16,0 2-4 0,-4-1 1 0,2 3-8 15,-2-3-8-15,2 2-4 0,0-1-14 0,0-1 3 16,-2 1-7-16,0-3-5 0,0 0-4 0,2 0-2 16,-3-2-5-16,3 1-6 0,0-1 1 0,-1-1-2 15,1 0-7-15,-2 0-2 0,2-4-3 0,-2 5 0 16,1-4 0-16,1-1-4 0,0 0-2 0,0 6 1 0,0-6-4 15,0 0-2-15,0 0 0 0,0 0-12 0,0 0-16 16,0 6-3-16,0-3-3 0,0-3-8 0,0 7-14 16,-1-4-8-16,1 1-12 0,-3 0-18 0,3 1-25 15,-2-1-51-15,2-4-159 0,0 7-342 0,0-7 152 16</inkml:trace>
  <inkml:trace contextRef="#ctx0" brushRef="#br0" timeOffset="105115.34">19420 14257 104 0,'0'0'143'16,"0"0"-18"-16,-3-3 4 0,3 3-14 0,0 0-5 15,0 0-3-15,0 0-3 0,0 0-5 0,0 0-3 16,0 0-4-16,0 0-5 0,0 0-10 0,0 0-7 15,0 0-7-15,0 0 1 0,0 0-11 0,0 0 3 16,0 0-8-16,2 16-3 0,0-11-2 0,-1 0-8 0,1 2 5 16,-2 0-5-16,1 3-1 0,4 0-3 15,-5 2-2-15,3 0 4 0,1 0-3 0,-4 0 1 0,2 5 5 16,0-3-4-16,2 1-4 0,-4-1 0 0,0 1-1 16,0-2-3-16,4 3-2 0,-4-4-2 0,0 3-2 15,0-3-2-15,0-1 0 0,0 2-2 0,-2-2-2 16,0 1-1-16,2-1 1 0,0-1-1 0,0 4-4 15,2-4-3-15,0 2 0 0,0-2 3 0,-2-1-1 16,2 1-2-16,-1-1-9 0,1-2-6 0,0-2-10 16,2 0-8-16,0 0-9 0,-1 0-12 0,0-3-16 15,2 1-23-15,-5-3-31 0,13 0-60 0,-13 0-133 16,9-10-340-16,-3 3 151 0</inkml:trace>
  <inkml:trace contextRef="#ctx0" brushRef="#br0" timeOffset="105963.27">19462 14326 117 0,'0'0'99'15,"0"0"-5"-15,4-5-5 0,-4 5 2 0,1-3-5 0,-1 3 4 16,4-2-3-16,-4 2-6 0,0-3-3 15,0 3-12-15,0 0-1 0,1-6-1 0,-2 3 0 16,1 3-1-16,0-5-4 0,0 5-9 0,0-7-3 0,0 7 2 16,0-5-11-16,1 2-1 0,3-1-3 0,-4 1-4 15,5-1 0-15,-1 1-1 0,1 0-3 0,0-2-3 16,5 3 0-16,2-3-4 0,1 2-2 0,2-2-5 16,3-1 0-16,1 4-2 0,-1-2-2 0,0 0-1 15,0-1 1-15,2 3-3 0,-4-1-2 0,-3 1-1 16,4 0 1-16,0-1 3 0,-4 3-2 0,-3-2 0 15,3 2-2-15,-3 0 1 0,-1 0 2 0,0 0-2 0,-1 2-1 16,-1 0 2-16,0-2-5 0,-1 1 4 16,-1 0-4-16,0 2 4 0,2 0 0 0,-3-2 0 15,-2 3-4-15,4-2 4 0,-3 2-5 0,1-3 3 0,-4-1-1 16,5 4 0-16,0-4-1 0,-1 1 1 0,-4-1 6 16,6 3 2-16,-1-1 6 0,-5-2-4 0,4 2 2 15,-4-2 3-15,0 0-4 0,5 2-5 0,-5-2 4 16,0 0-4-16,0 0-3 0,4 2 4 0,-4-2-5 15,0 0 3-15,3 2-2 0,-3-2 3 0,2 1 2 16,-2-1-4-16,0 0-4 0,4 6 5 0,-4-6-3 16,0 2 1-16,0-2 0 0,0 0-3 0,5 4 0 0,-5-4 6 15,0 0-1-15,1 3 0 0,3-1-2 16,-4-2-2-16,0 0-2 0,0 3 5 0,0-3 1 0,1 4 0 16,-1-4 0-16,0 5 1 0,0-5-3 0,3 6 3 15,-3-4-4-15,0-2-1 0,0 7 2 0,0-4 3 16,0 2-5-16,0 0 6 0,0-1-1 0,0 1 4 15,1 2 4-15,1-2 1 0,-2 2-3 0,2 0-1 16,-4 4 0-16,0-2-2 0,1 0 2 0,1 3-1 16,-3 1-3-16,2-1 3 0,1-2-5 0,-2 4 2 0,0 1 1 15,1-3-4-15,-3 4 3 0,3 1-2 16,-3 0 2-16,4-2-1 0,-4 1-6 0,1-6 3 0,1 5-3 16,-3-4-1-16,3-1-1 0,-5 1-1 0,2-2 6 15,1 0 1-15,-1 0-1 0,-1-2 0 0,1-1 0 16,-4-1 1-16,1 0-2 0,-2 0 1 0,-3-3 0 15,4 1-3-15,-3-3 7 0,0 2-5 0,-1-2 0 16,-2 0-2-16,2 0 2 0,-4 0 2 0,-1-2-2 16,-1 4-1-16,-4-2-1 0,-5 0 2 0,2 0-4 15,5 0 2-15,-10 0 3 0,11 2-3 0,-2 0 3 16,4 1 4-16,-5-2 2 0,3 3 3 0,3-1-2 16,4-3 7-16,-1 3 9 0,3-2 7 0,-1 1 1 15,5-1 13-15,0-2 5 0,1 1-2 0,0 1-1 16,6-1-5-16,-8 0-4 0,8 0-4 0,-8 0-8 0,8 0-7 15,0 0-31-15,0 0-45 0,0 0-53 16,0 0-63-16,13-7-243 0,-3 2-447 0,2-1 199 0</inkml:trace>
  <inkml:trace contextRef="#ctx0" brushRef="#br0" timeOffset="108996.23">26458 11693 65 0,'0'0'92'0,"0"0"12"0,0 0-11 0,0 0 1 15,0 0-7-15,0 0 5 0,0 0-4 0,0 0-10 0,0 0-9 16,0 0-5-16,0 0-8 0,-11-8-11 16,11 8-4-16,-3-2 1 0,3 2-11 0,0 0 2 0,0 0 0 15,0 0-10-15,0 0-3 0,0 0 1 0,0 0 3 16,0 0-13-16,0 0 2 0,0 0 2 0,-7 6 2 15,7-6-7-15,0 4 5 0,0-4-3 0,0 0-6 16,0 0-1-16,-2 4-1 0,2-4 5 0,0 0-5 16,-4 3 6-16,4-3-5 0,0 0-6 0,0 0 3 15,0 0 7-15,0 0 3 0,0 0 6 0,0 0-1 16,-5 1 7-16,5-1-5 0,0 0-2 0,0 0 4 0,0 0-14 16,0 0 13-16,0 0-5 0,0 0-1 0,0 0-4 15,0 0 3-15,0 0 2 0,0 0-3 0,0 0-4 16,0 0 1-16,-6-8 3 0,6 8 1 0,0 0-2 15,0 0-3-15,0-4-4 0,0 4 4 0,0 0 0 16,0 0 1-16,1-6-3 0,-1 6-2 0,0 0 0 16,5-4 4-16,-5 0 1 0,0 4-3 0,1-6-5 15,2 4 0-15,-2-1-1 0,2-1 4 0,-3 4-3 16,5-6 4-16,-4 5-4 0,-1 1 5 0,4-6-3 16,0 6 2-16,-3-4-7 0,3 2 4 0,-4 2-1 15,5-2 2-15,-5 2-6 0,4-3 3 0,-4 3-1 16,0 0 2-16,0 0 5 0,1-3-7 0,-1 3-2 0,4-3 8 15,-4 3-3-15,4-2 3 0,-4 2-2 0,0 0-1 16,5-4 9-16,-5 4 3 0,3-2-1 0,-3 2 0 16,1-4-2-16,2 1-2 0,-2-1 2 0,-1 4-5 15,2-4 2-15,-2 4 3 0,3-4-5 0,-3 4 0 16,0-5 5-16,0 5-4 0,0 0 3 0,1-4-2 16,-1 4-1-16,0 0-2 0,0 0 3 0,0 0-4 15,0 0 1-15,0 0-3 0,0 0-2 0,0 0 0 16,0 0-1-16,0 0 1 0,0 0 4 0,0 0-3 0,0 0 1 15,-9 10-3-15,9-10 3 0,-5 5-3 16,1 0 4-16,3-4 0 0,-3 3-1 0,0 1 1 0,-1-1 0 16,0 0-1-16,0 0 2 0,1 0-4 0,-1 0 2 15,0 3 8-15,-2-1 1 0,1 1-1 0,1-2 0 16,-1 2 0-16,1 0 1 0,1-2-1 0,0 4-2 16,0-1-2-16,0-1 4 0,-1 3-2 0,5-1 0 15,-4-1 2-15,2 1-3 0,-1-1 0 0,3 0 2 16,-2-1-2-16,0-2-3 0,0 4 1 0,-1-3-2 15,2 0 0-15,1-1-1 0,-4 1-1 0,3 0 4 16,-2-1-4-16,1-1 3 0,2 2-3 0,-1-1 3 16,2-2 0-16,0 1-2 0,-1 1 1 0,0-5 0 15,3 6 0-15,-2-3 3 0,0 0-4 0,4-1 1 16,0 0 2-16,-2 0-4 0,-3-2 5 0,6 3-2 0,-6-3-1 16,7 1 3-16,-7-1-1 0,10-1-4 0,-4-1 0 15,-1 1 4-15,3 1-5 0,-8 0 0 0,10-2 6 16,-2 0-3-16,-3-3-7 0,0 5 8 0,0-3-10 15,4 1 8-15,-4-1-2 0,2 2 4 0,-5-4-1 16,2 3 0-16,1 1-1 0,-5 1-4 0,8-2 2 16,-8 2 2-16,4-3 1 0,-4 3 0 0,0 0 1 15,5-3 0-15,-5 3 8 0,1-4 9 0,-1 4-1 0,0 0 2 16,3-3 5-16,-3 3 0 0,2-4-2 16,-2 4-9-16,0-7 3 0,-1 3 0 0,1 4-2 15,-4-8 0-15,3 2-3 0,0 3-5 0,-3-2 4 0,1 2-3 16,-3 0 0-16,2-2-2 0,0 3-1 0,0 0 1 15,4 2-2-15,-5-6 1 0,5 6-4 0,-5 0-8 16,5 0 3-16,-9 0 5 0,9 0-1 0,-13 3-3 16,7 0-6-16,-7-1-22 0,4 1-17 0,-2 1-33 15,-1 1-35-15,-2-3-65 0,-2 3-192 0,-2-3-401 16,0 4 177-16</inkml:trace>
  <inkml:trace contextRef="#ctx0" brushRef="#br0" timeOffset="110746.25">19589 13900 52 0,'0'0'87'16,"2"-8"2"-16,0 5-8 0,-2 3 4 0,3-5-12 15,-2 1 4-15,-1 2 1 0,0 2-9 0,0-7 8 0,2 4-4 16,-2 3-8-16,-2-5-7 0,2 5-3 0,0-5-6 16,0 5-8-16,0-4-5 0,0 4 1 15,0 0-6-15,-1-4 1 0,1 4 0 0,1-4 3 0,-1 4-2 16,0 0 1-16,0 0 3 0,0 0 1 0,0 0 3 16,0 0-5-16,0 0 0 0,0 0-1 0,0 0-4 15,0 0-4-15,0 0-7 0,0-5 0 0,0 5 1 16,0 0-4-16,0 0-3 0,0 0-1 0,0 0-4 15,0 0 2-15,0 0 1 0,0 0 0 0,0 0-5 16,0 0-2-16,0 0 1 0,-1 14 1 0,1-14 8 16,-3 7-12-16,3-3 14 0,-2 1 7 0,2 0 2 0,0-1-7 15,2-1-3-15,-2 2-6 0,0-1 7 16,1 4-3-16,1-4 1 0,1 4 0 0,-3-3-2 16,1 1 0-16,0 5-1 0,1-6-2 0,-1 2 0 0,0 2-4 15,-1-3 0-15,1 2 2 0,1 1-2 0,-1-3-3 16,-1 1 7-16,0 1-6 0,0-1 3 0,-1-1-3 15,1 0-5-15,1 0 2 0,-2-1 2 0,2-1 1 16,-1 1-3-16,1-1 0 0,-1 1 0 0,2-2 0 16,-2-3 0-16,0 9 1 0,2-4 0 0,1-1-16 15,-1-1-19-15,1 0-35 0,2 2-20 0,-3-1-38 16,2-1-178-16,0-3-330 0,0 3 146 0</inkml:trace>
  <inkml:trace contextRef="#ctx0" brushRef="#br0" timeOffset="111219.31">19485 14074 129 0,'-4'-1'158'0,"4"1"-12"16,-1-4-11-16,1 4-16 0,-4-2-7 0,4 2-11 0,0 0-8 15,-10 0-8-15,10 0-12 0,0 0-9 0,-8 0-4 16,8 0 0-16,0 0-1 0,-7 1-3 0,7-1 1 16,0 0 2-16,0 0-4 0,-6 3 9 0,6-3-1 15,0 0 0-15,0 0-1 0,0 0-3 0,0 0-5 16,0 0 1-16,0 0-7 0,0 0-2 0,0 0-8 0,0 0-1 15,0 0-6-15,0 0-4 0,0 0-1 16,0 0-3-16,0 0-3 0,0 0-1 0,0 0-4 16,13 3 1-16,-9 0 1 0,0-1-4 0,2-1-1 0,-6-1 0 15,14 0-10-15,-6 1 7 0,3-1-4 16,1-1 4-16,1 2-3 0,1-2 1 0,-3 0-3 0,3-1-1 16,-2 0 2-16,6 0-2 0,-5 0-1 0,-3-1-5 15,3 2 7-15,-3 0-4 0,-4-1 5 0,2 0-9 16,-2-1-3-16,-2 3-4 0,-4 0-8 0,9-3-8 15,-9 3-8-15,4-1-11 0,-4 1-13 0,0 0-8 16,0 0-14-16,0 0-5 0,0 0-7 0,0 0-16 16,0 0-22-16,0 0-31 0,0 0-100 0,0 0-282 15,0 0 125-15</inkml:trace>
  <inkml:trace contextRef="#ctx0" brushRef="#br0" timeOffset="111623.65">19462 13901 188 0,'0'-1'200'16,"0"1"-17"-16,1-7-20 0,2 3-11 0,-3 4-10 0,0-6-11 15,0 6-15-15,1-3-12 0,1-1-8 16,1 0-12-16,1 0-10 0,0 2-8 0,-3-2 0 16,1 0-9-16,-2 4-4 0,2-4-7 0,-2-1-7 0,0 5-2 15,4-5-2-15,-3 0-5 0,3 0-6 0,-4 3 1 16,4-3-2-16,-3 1-1 0,3 1-7 0,1-2 4 16,0 0-4-16,-1 0-2 0,4 3 1 0,-2-3-5 15,3 0 2-15,-4 3-6 0,3-3 3 0,2 3 1 16,0-3-2-16,2 2 1 0,-1 3-2 0,3 0-1 0,4-2-2 15,0 0 1-15,1 4-3 0,-1-4 0 16,0 6-2-16,1-4-4 0,-2 1-9 0,-3 1-11 0,-4-2-1 16,3 0-11-16,0 2-10 0,-6 1-9 0,-1-2-8 15,-1 0-9-15,0 2-5 0,-5-3-3 0,3 2-20 16,-1 3-21-16,-2-5-142 0,-3 6-285 0,3-6 127 16</inkml:trace>
  <inkml:trace contextRef="#ctx0" brushRef="#br0" timeOffset="112466.18">19949 13952 13 0,'0'0'124'16,"-5"-2"-12"-16,5 2-7 0,-3-4-18 0,3 4-5 0,-5-2-15 16,5 2-2-16,0 0-5 0,-10 0-5 0,10 0 4 15,0 0 0-15,-12 2 4 0,7 0 5 0,0 0 3 16,5-2 4-16,-10 1-4 0,2 1-4 0,3 0-8 16,-4 1 2-16,-2 0-8 0,4 1-3 0,-3-1-7 15,0 1-2-15,0 2-5 0,2-1-2 0,-2 2-3 16,1-1 0-16,3 2 0 0,-4-3-9 0,3 2-1 15,3-2-2-15,0 0-1 0,-1 2-4 0,4-2 2 16,-2 0-2-16,1 2-2 0,-1-3 2 0,-1-1-6 16,4 4 2-16,-2-4 5 0,1 1 2 0,1-4-6 0,1 9-4 15,-2-4 7-15,1-1-4 0,1 1-2 16,-1 1-1-16,2-1-2 0,-2 0 5 0,-2 2-5 0,4-2-2 16,-2 1 5-16,3 2-6 0,-2-3 4 0,2 3-1 15,-1-3-4-15,2 2-1 0,-4-2 4 0,4-1-1 16,-3 1 3-16,3-2-5 0,0-1 4 0,2 1 0 15,-2-3-4-15,1 1 2 0,0 2 2 0,2-3-6 16,-7 0 2-16,11 1 1 0,-6-1-1 0,0 1 0 16,1 1 1-16,-6-2-2 0,9 1-1 0,-9-1-1 15,8 1-3-15,-8-1 3 0,8 2-1 0,-8-2 5 16,5 0-2-16,-5 0 2 0,0 0-3 0,7 0 5 0,-7 0-4 16,0 0-2-16,7-2 3 0,-7 2 0 0,0 0-1 15,3-5 5-15,-2 2 1 0,-1 3-2 0,1-2 4 16,-1 2 0-16,-1-7 3 0,1 7-5 0,0-3 1 15,0 3 2-15,-2-5-3 0,2 5-2 0,-4-2 1 16,4 2-5-16,0 0 2 0,-5-4 1 0,5 4 2 16,-3-3-2-16,3 3-2 0,0 0 3 0,-8-2 3 15,8 2 8-15,-5-1 1 0,5 1 11 0,-5-2-5 16,5 2-3-16,-5-3 5 0,5 3-6 0,-7 0-1 0,7 0 0 16,0 0-2-16,-10 0-2 0,10 0-1 15,-10 0 1-15,4 3-10 0,1 1 5 0,-2-1-1 0,2 0 4 16,0-1-5-16,-1 3-1 0,-2-1 1 0,3 1-9 15,-1-2-13-15,-1 2-13 0,1-1-27 0,1-1-28 16,1 2-32-16,1-1-66 0,2-1-152 0,1-3-361 16,5 5 160-16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8T04:53:05.901"/>
    </inkml:context>
    <inkml:brush xml:id="br0">
      <inkml:brushProperty name="width" value="0.05292" units="cm"/>
      <inkml:brushProperty name="height" value="0.05292" units="cm"/>
      <inkml:brushProperty name="color" value="#002060"/>
    </inkml:brush>
  </inkml:definitions>
  <inkml:trace contextRef="#ctx0" brushRef="#br0">23800 14161 60 0,'0'0'106'16,"0"0"-5"-16,-3-5-1 0,3 5-5 0,0 0-3 16,0 0-1-16,0 0-6 0,3-5-11 0,-3 5 2 15,0 0-8-15,0 0-8 0,0 0-7 0,0 0-8 16,0 0-3-16,0 0 1 0,0 0-7 0,0 0-6 16,0 0-1-16,0 0-4 0,0 0-8 0,0 0 2 15,0 0-6-15,9 7 0 0,-9-7 0 0,0 0 3 16,3 4-2-16,-3-4 0 0,0 0 6 0,0 0 2 0,0 0-3 15,0 0 0-15,0 4-3 0,0-4-2 0,0 0-7 16,0 0 2-16,0 4 2 0,0-4-4 0,1 4 5 16,-1-4-3-16,0 6-2 0,0-3-7 0,5 1 10 15,-5 1 1-15,5 3-4 0,-2-7-3 0,-1 4 6 16,2 1-2-16,0-1 3 0,0 1-3 0,0 1 1 16,-2-1-2-16,1-1 0 0,-2 5-1 0,-1-1-4 15,-1 1 1-15,-2-2 1 0,-3 1 3 0,6 3 0 0,-4-3 7 16,0 3-3-16,4-2 3 0,-1 2-8 15,-3 0 3-15,4 3-4 0,0 0-1 0,-1-1-3 16,1-1 5-16,0 3 0 0,-3 2-1 0,2-1 3 0,-3 0 2 16,-2 1 1-16,2 3-3 0,-4 4 3 0,3-4 3 15,-1-3 2-15,-4 4-4 0,1 2 3 0,0-7 2 16,-1 6 2-16,-1 2 1 0,4 1 1 0,-5-4-3 16,6-2 4-16,-1 5-10 0,0-2 11 0,0 4-10 15,0-4 4-15,2 4 0 0,1-2-1 0,-1 0 2 16,3 1-1-16,-3-3-5 0,4 5-3 0,-3-1 1 15,2-2 4-15,-1 0-3 0,-1 1 0 0,0 1-3 0,-1-2-1 16,-3 2 1-16,-2 3 4 0,4-2-2 0,-3 3-1 16,-4 1-7-16,2 0 5 0,-1-1-2 15,-2-2-1-15,1 1-16 0,-1-2 0 0,1 0-1 0,0-1 4 16,2 0-1-16,0 0 0 0,-1 1 0 0,2-4 3 16,1 1 7-16,0 2 11 0,4-1-4 0,1 0 7 15,3-2 2-15,-2 3 1 0,2 2 5 0,0 1-6 16,1-2 0-16,-3 1 2 0,3-1-3 0,0 2-1 15,0 1 1-15,-4 3-1 0,2-1-2 0,-2 1-1 16,-1 1-12-16,0 12 11 0,-2-12-1 0,-2-3-1 16,-1 3-1-16,1 0-2 0,0-1 0 0,-1-3-6 15,1 1 6-15,3-3-2 0,1 3 0 0,1-3-1 0,1 0-1 16,3-3-1-16,3 2-2 0,1 1 1 16,1-2 1-16,1 1-1 0,1-2 0 0,3 1 3 15,1 3 1-15,-2-1-2 0,4 1 3 0,-4 0-1 0,1 1 0 16,-1 0 0-16,1 1 1 0,-2-3 0 0,-3 2-1 15,5 0 0-15,-3-1-1 0,-1 1-2 0,-1 1 0 16,3-1 2-16,-3-1-7 0,0-1-1 0,3 1 3 16,-3 0 1-16,5 0-3 0,-1-2 2 0,0-2-1 15,2-2 2-15,2 3 2 0,-2 0 0 0,1-1 0 16,1-3-2-16,1 0 4 0,-4 4 0 0,3-4 5 16,-3 2-6-16,3-1 1 0,-6-5-4 0,-1 1 4 15,3 5-1-15,-1-1 0 0,-3-4-2 0,0-2 3 16,1 2-2-16,-1-4-1 0,3-1 0 0,-2 0-3 15,1-3 3-15,-2-2 3 0,1 0 0 0,-1 2-1 16,0-1-3-16,-2-1 2 0,3-3 1 0,-1 0 2 16,-2-2-7-16,2 2 0 0,-2-1 5 0,-1 1-1 15,1-3-2-15,-1-2 3 0,0 1-4 0,0 2-4 16,-2-5-19-16,0 0-26 0,0 0-37 0,0 0-34 16,0 0-48-16,0 0-168 0,-9-17-365 0,4 5 162 15</inkml:trace>
  <inkml:trace contextRef="#ctx0" brushRef="#br0" timeOffset="3098.75">23885 14234 59 0,'-4'-3'140'0,"4"3"-10"0,0 0-13 0,0 0-12 15,0 0-9-15,-4-2-11 0,4 2-4 0,0 0-8 0,0 0-8 16,0 0-1-16,0 0 4 0,0 0-10 0,0 0 1 15,0 0-7-15,0 0-4 0,0 0-3 0,0 0 1 16,0 0-12-16,0 0 2 0,0 0-7 0,0 0-3 16,13-4 9-16,-13 4-9 0,0 0 2 0,0 0 0 15,0 0-3-15,5-1 6 0,-5 1 0 0,0 0-1 16,0 0-1-16,0 0 2 0,8-1-3 0,-8 1 1 16,6-1-6-16,-6 1-3 0,5-1 2 0,-5 1-6 0,0 0 3 15,8 0-7-15,-8 0 4 0,10 0-3 16,-2-2-3-16,-1 2 2 0,4 0-4 0,-1 0 1 0,1 0-1 15,1 2-3-15,-1-4 4 0,2 4-3 0,1-2-3 16,0 0 5-16,4-2-3 0,0 1-3 0,0 0 4 16,-8 1-4-16,10-1 0 0,-3-1 3 0,1 0 1 15,4-1-1-15,-2-1-7 0,1 0 4 0,5 0 3 16,-3 2-1-16,4-4 0 0,-5 4-3 0,5-2 3 16,2-1-4-16,2 1 6 0,-2-2-2 0,-2 1-3 15,5 1 2-15,-1-1-6 0,-2 2 7 0,3-3 0 16,-3 1-3-16,2 1 0 0,-3-2 3 0,3 1-1 0,-2 0-2 15,-2-2 0-15,2 2 1 0,0 0 2 0,0-2-1 16,0-1 1-16,2 1 1 0,-3-1 3 0,5 1 0 16,-1-2 0-16,2 2-2 0,0-1-2 0,-1 0 2 15,3 3-2-15,0-3 3 0,1 3-2 0,-3-3 0 16,5 1 1-16,-3 2-4 0,3-1 2 0,-2 0 0 16,4 1 3-16,-2-1-4 0,-1 3 4 0,1-2 1 15,0 1 1-15,-2 1 0 0,2 0 0 0,2 0 1 0,-4-1-5 16,17 0 2-16,-17 1-4 0,3 3 5 15,-2-3-4-15,2 1 1 0,12 2 3 0,-12 0-4 16,-3 0 1-16,1 0 0 0,13 0-4 0,-10 2 2 0,10-2-1 16,0 0-3-16,-12 3 2 0,1-1-3 0,13-2 5 15,1 1-1-15,-3 1-3 0,3 0 3 0,-1 0-4 16,2 1-1-16,-3-1 9 0,3-2-1 0,-5 3-1 16,4-1-1-16,-1 4 1 0,-2-1-1 0,6-3 2 15,-16 2-2-15,10 1-1 0,1-3 4 0,-10 3-1 16,8-3-2-16,-9 2 0 0,-1 0 0 0,11-2 3 15,-13 1-4-15,2 2 1 0,-2-1 2 0,16 1-8 0,-15-1 6 16,2 0-2-16,9-1 2 0,-12 1-1 16,-1-3 1-16,16 3 0 0,-15 1 0 0,17 2-4 15,-5-6 1-15,-10 3 3 0,-1-2-3 0,12 5 1 0,-14-5-1 16,-1 0 0-16,1 2 1 0,3-1 2 0,-2 1-1 16,1-3-2-16,-1 2 4 0,1-1-3 0,-2-1 0 15,-1 1-1-15,0 0-1 0,-3-1 4 0,4 2-6 16,-4-1 5-16,2 0-1 0,0 0-2 0,-2 0 1 15,1 1 2-15,-2-3-2 0,0 3 2 0,-1 1 0 16,-4-3-2-16,-6 3-1 0,0-1 3 0,-1-3-2 16,-2 0-2-16,-4 0 2 0,4 0-1 0,-4 0 0 15,0 0 3-15,-1 0-3 0,1-1 3 0,-1 0-3 16,1 0 1-16,3 1-5 0,2 0 6 0,-6 0 0 0,6 0-16 16,-1 0-2-16,-1-2 4 0,1 2 1 0,3 2 3 15,-2-1-1-15,-1-1 1 0,-4 1 3 0,-1-1 0 16,1 1-1-16,0-1 3 0,-2-1 1 0,0 1-1 15,0-1-2-15,0 0 5 0,-1 1 1 0,1-2-2 16,1 0 1-16,4 1 1 0,-1 1-2 0,2 0-2 16,0-1 1-16,3 1 1 0,-1 0 0 0,-1 0 2 15,2 0-1-15,0 1-2 0,0-1 2 0,8 3 2 16,-10-1-4-16,0-1 3 0,1-2 0 0,-4 1 0 16,0 0 1-16,-4 0 0 0,1 0 0 0,1-2 1 0,-1 0 1 15,0 0-5-15,0 1 4 0,-2-1-3 16,2 2 0-16,-2-3 1 0,2 1-1 0,1 1-1 0,5 0 3 15,-1-4-2-15,3 3-2 0,-2 1 1 0,9-2-1 16,-6 3 3-16,8 0-2 0,-3 0 3 0,1-1-2 16,0 2 2-16,-5-1-2 0,-2 1 2 0,-2-1 0 15,0-1-1-15,-7 1-1 0,2 0-1 0,-2-1 1 16,1-2 0-16,1 3 3 0,-1-2-2 0,-3-1 0 16,4 1-1-16,-2 0 2 0,-1-1 0 0,1 2-3 15,1-1 0-15,-2-2 2 0,2 3-2 0,1-3 2 16,-2 1 4-16,1 3-5 0,-1-2 3 0,1 1-2 0,0 1-3 15,-1-2 4-15,-1 0-3 0,-4 2 3 0,2-1-1 16,-5 2 1-16,-4-1-2 0,13 0 2 16,-7-1-2-16,-6 1 2 0,0 0-2 0,5-1 0 0,-5 1 2 15,0 0-2-15,9 0-3 0,-9 0 3 0,0 0 0 16,0 0 1-16,0 0-3 0,9 0 1 0,-9 0 1 16,5 2 3-16,-1 0 0 0,0 0-4 0,1-1 3 15,-5-1-2-15,8 2 1 0,-2-2-2 0,-6 0 2 16,4 3-1-16,-4-3 6 0,5 2 7 0,-5-2 6 15,4 3-1-15,-4-3 4 0,0 0 0 0,0 0-3 16,5 0-3-16,-5 0-1 0,0 0-3 0,0 0 0 16,0 0-2-16,4 1-1 0,-4-1 2 0,0 0-3 0,0 6-5 15,0-3 4-15,0-3 0 0,3 4 0 0,-3-4-4 16,0 0 1-16,0 4 1 0,0-4 1 16,0 0-2-16,0 0 0 0,0 0-3 0,0 5 1 0,0-5 1 15,0 0 0-15,0 0-2 0,-3 3 2 0,3-3 0 16,0 0-6-16,0 0 4 0,0 0-3 0,0 0 1 15,0 0 3-15,0 0-3 0,1 7-1 0,-1-7 4 16,4 2-1-16,-4-2 0 0,0 0 1 0,0 0-2 16,-4 6 2-16,4-6-2 0,-5 4 2 0,5-1-1 0,-4 1 1 15,4-1 2-15,0-3-3 0,-2 6-2 16,-1-1 4-16,2-1-2 0,-2 1 0 0,3 3 2 16,0-2-2-16,-1 0 1 0,-2 0-2 0,3 4 0 0,-1-4 1 15,0 2 2-15,-2 0-2 0,-2-1 1 16,4 3 1-16,-3-1-2 0,3 0-1 0,-2-3 2 15,-1 6-1-15,2-2-3 0,-2 0 3 0,0 1 0 0,-1-3 0 16,4 2-1-16,-2 1 1 0,0 0-3 0,1-1 1 16,0 1 0-16,0-2 4 0,1 3-4 0,-3-2 4 15,0 5-3-15,0-3 2 0,0 0-2 0,0 3 1 16,1-3 1-16,-1 0-4 0,0 4 7 0,1-1-4 16,-1 1 1-16,0 1-2 0,-1 1 0 0,2-2 1 15,-3 2-2-15,3-1-1 0,2 3 0 0,-2-1 3 16,3 0 0-16,-1 7-2 0,0-2 1 0,2 1-2 15,2 2 0-15,-1-1 3 0,1 1-2 0,-1-1 4 0,2 1 1 16,-1-3-3-16,2 3 3 0,-3-1 0 16,-2 1 2-16,4-1-1 0,-4 0 4 0,3 2-7 15,-4-3 15-15,2 3 3 0,0-3-1 0,0 3-2 0,-1-1 1 16,2 4-3-16,0 0 3 0,0-1-3 0,0 3 3 16,3-1-3-16,1 3 0 0,2 1-3 0,-1-2 0 15,3 0 0-15,1 2-1 0,2 12-3 0,2-4-1 16,-7-11 0-16,4 13-3 0,-5-11 3 0,1 0-4 15,4 9 1-15,-6-12-3 0,4 4 0 0,-5-3 0 16,-2 1 3-16,1-2 0 0,-2 0-3 0,2 6 0 16,-3-6 0-16,1-1-3 0,-1 1 4 0,-2-1-1 15,2 0 0-15,1 0 0 0,-5 0-1 0,3-2 1 16,1 1 3-16,4 1-5 0,-3 1 2 0,0-2-3 16,4-1 4-16,-2-1 3 0,1 2-6 0,0-4 1 15,0 1 2-15,-2-2-2 0,2-1 1 0,-1-3 3 16,0-2-5-16,0 7 0 0,-2-6 1 0,4-3 3 0,-1 2-2 15,1-1-1-15,-3 2-1 0,3-2 1 0,-2 1 5 16,4 5 0-16,-4-7-7 0,1-2 2 16,3 2 0-16,-2 1 4 0,3 0-2 0,0 0-2 15,-1-2-1-15,-3 0-6 0,5 0-2 0,-3-2 3 0,-2-1-2 16,-1-2 4-16,1 0-4 0,-3 0 4 0,3 0 2 16,-2 0-3-16,-1-4 3 0,1 3 1 0,0 0-1 15,-3-1 1-15,1 0-6 0,1-1 6 0,-2 1 1 16,2-1 0-16,-1 0 0 0,0-1 1 0,2 0 3 15,-1 0-3-15,1 1-1 0,-1-2 2 0,2-1 0 16,-1 2-2-16,-1-1 1 0,0 1 0 0,-1 0 2 16,2-2-1-16,-1 0-1 0,-1 0-3 0,1 2 3 15,-1-1 0-15,0 0 2 0,1 0-6 0,-1 0 4 16,-2 4 2-16,3-4-4 0,-1 3 2 0,-2-2 3 16,0 2-1-16,1-1 0 0,-3 4-2 0,1-3-3 15,0-3 3-15,1 3 1 0,-1 0 2 0,-1 1-4 16,2-3 2-16,-2 0-1 0,-1 1 2 0,2-2-4 15,-2 0 2-15,0 1 2 0,0 0-1 0,0 3-2 16,1 0 2-16,-3-3-3 0,1 5 1 0,0-3 2 0,0 4-2 16,0-3 2-16,-1 7 0 0,2-6 0 15,0 2-1-15,1-3 0 0,2 0 1 0,-4 0-2 16,5 1 2-16,-4-1-1 0,3-3-2 0,0 0 3 16,-2 1 2-16,2-1-3 0,-2-1-3 0,2 1 5 0,-2-3-1 15,3 0-1-15,-2-1 0 0,-1 1 0 16,3-4 0-16,0 5 3 0,0-5-3 0,0 3 2 0,0-3-4 15,0 0 4-15,0 0 4 0,0 0-5 0,-5 4-1 16,5-4 10-16,0 0 1 0,0 3 4 0,0-3-2 16,0 0 4-16,0 0-5 0,0 0 2 15,0 0-6-15,-5-12 2 0,1 10 0 0,0-4-1 0,1 4-3 16,0-5-1-16,-1 3 2 0,2 1-2 0,0-2-2 16,-3 3 6-16,5 2-5 0,-3-5 1 0,3 5-2 15,-2-3-3-15,2 3 6 0,0 0-3 0,0 0-3 16,-8-3 0-16,8 3 2 0,0 0 0 0,0 0-1 15,0 0-1-15,0 0 0 0,0 0 3 0,0 0-3 16,0-4 0-16,0 4 1 0,0 0 1 0,0 0 1 16,0 0-6-16,0 0 0 0,-5-2-17 0,5 2-19 15,-9 0-28-15,9 0-44 0,-10-5-54 0,6 2-73 16,-2 0-148-16,-3-2-418 0,0 0 185 0</inkml:trace>
  <inkml:trace contextRef="#ctx0" brushRef="#br0" timeOffset="4104.25">24015 17749 32 0,'0'0'49'0,"-8"0"-9"0,8 0-1 15,-7 0-6-15,2 3-5 0,5-3-7 0,0 0-11 16,-14 0 2-16,6 0-19 0,-2 0-37 0,-2 0-45 16,-1 0 20-16</inkml:trace>
  <inkml:trace contextRef="#ctx0" brushRef="#br0" timeOffset="5951.6">23584 17747 39 0,'4'7'71'0,"-4"-7"-15"15,4 4-3-15,-3-1-12 0,2-1 2 0,0 1-6 16,-1 0 0-16,0 1-8 0,2-1-2 0,0 0 0 15,0-1 2-15,0-2-3 0,-4 0-3 0,5 5-1 16,-1-1 0-16,-4-4-4 0,6 2-2 0,-6-2 0 16,4 3 1-16,-4-3 3 0,4 0-2 0,-4 0 13 15,1 3-9-15,-1-3-2 0,0 0-2 0,0 0-13 16,4 3 11-16,-4-3 6 0,0 0-10 0,1 2 2 16,-1-2-1-16,0 0-4 0,3 3-2 0,-3-3 9 15,0 0 1-15,5 4 2 0,-1-3 0 0,-4-1 0 16,6 1-4-16,-6-1 11 0,8 3 11 0,-3-3-14 15,-1 2 5-15,1-1 2 0,4 0-4 0,-3 0 2 16,5-1-12-16,-5 0 11 0,4 2-6 0,0-2-3 16,2 0 4-16,-1 1-1 0,1 0-1 0,3-1-10 15,-1 3 7-15,0-3-4 0,4 0 2 0,1-3 5 16,-1 3-6-16,3 0-1 0,-1-2 3 0,1-1 9 16,0 3-6-16,1-2 0 0,5 0 2 0,-3 0 1 15,-2 1-8-15,-2-1 3 0,10 0-2 0,-7-1 4 16,5-2-12-16,0 2 11 0,-2-1-2 0,2 2-4 15,1-1-9-15,-1-1 8 0,-6 1 0 0,6 3-1 16,-7 0 0-16,1 0 1 0,-1-2-2 0,2 1-4 16,-3 1-1-16,-1-3 4 0,4-1 2 0,-6 4-8 15,5-4 0-15,-4 3 4 0,-4 1-6 0,0 0 0 16,-1-2 7-16,7 1-2 0,-7 1-5 0,1-1 4 16,0 1 1-16,-1-1-6 0,5-1 3 0,2 0 3 0,-5 2-5 15,7 0-1-15,-2-3 1 0,0 5 0 0,1-4-1 16,7 0 7-16,1 2-1 0,1 0-6 15,0-3 5-15,0 3-1 0,2 0-2 0,1 3 3 16,1-6-1-16,0 8 3 0,2-5-11 0,-7-2 7 0,2-1-1 16,1 3 0-16,-3 0 7 0,0 0-6 15,-8 0 0-15,2 0-5 0,-5-3 2 0,13 3 5 0,-6-2-6 16,5 0 2-16,-3 1 1 0,1 0-2 16,-8-2-1-16,11 1 5 0,-1 2 1 0,-2 0-4 0,3-2-2 15,2 1-6-15,1-1 10 0,1 1-5 0,1-1 3 16,1 2 3-16,3-2-5 0,-1 2 0 0,14 0 2 15,-15-1 2-15,-1 1 0 0,16-1-4 0,-16-2 8 16,0 2-8-16,13 1 1 0,-12-1 8 0,-1-1 7 16,1-1-14-16,-3 1 2 0,-1-1-6 0,0 3 1 15,0-5 5-15,-2 5-4 0,3-1 0 0,-3-5 2 16,1 6 4-16,-3-2-6 0,0-2-1 0,-2 3 5 16,0 2-1-16,0-4-2 0,3 1 7 0,-2 1-4 15,2 1-4-15,0-4-1 0,-1 1 4 0,2 3-1 16,0 0-3-16,4-4 5 0,-4 3-3 0,2-2 1 15,1-1 7-15,1-3-7 0,1 2 0 0,2-1-1 16,0 0 2-16,0 1-3 0,3 3 7 0,-5-1-2 16,2 1-1-16,0-2 1 0,0 4 0 0,-4-6-6 15,3 6 9-15,-3-3-5 0,-1 0-5 0,-2 3 4 16,-2-2-2-16,0-1 1 0,-2 2 1 0,1 0 0 16,-6 1-6-16,-3-2 2 0,1 0 9 0,2 2-7 15,-1 0 1-15,4-3-2 0,-5 3 8 0,1 0-4 16,-1 0-2-16,-3-2 4 0,4 2-2 0,-2 4 1 15,0-6 1-15,3 2-9 0,6 3 1 0,-7-4 9 16,-1 4 0-16,1-3-3 0,6 0 0 0,-6 2 1 0,1 0-2 16,-4-2 2-16,4 1 2 0,0 2-6 15,-4-3-6-15,3-1 8 0,0 2 2 0,-1-1 0 16,1 0-8-16,5-1 8 0,1 1 5 0,2-3-5 16,-4-1-7-16,2 4 8 0,1-3-2 0,1 1-3 0,-2 0 4 15,-1 1-1-15,1-1-2 0,2 0 5 0,-5 0-2 16,5-1 0-16,-3-1-2 0,-6 1 0 15,7 1 8-15,-1-1-9 0,1 1 1 0,-6-1 0 16,6-4-3-16,-1 2 2 0,2 3 5 0,-2-2-7 16,-4 0 3-16,5 1 1 0,0-2-4 0,2 2 8 0,-2 2-6 15,-1 0 1-15,1-2 0 0,1 3-2 0,-1-1-1 16,-5 1 7-16,4 1-6 0,-4-2-2 16,6 4 3-16,-2-2 4 0,-7-1-4 0,3 0 2 15,-2 1 0-15,-1-3-1 0,1 2-2 0,1 0 1 0,-4-2-1 16,0 2 4-16,-2 0-3 0,-2 0-3 0,3-2 1 15,-3 2 2-15,-2 0 7 0,2 0-4 0,-3 1-4 16,2-2 2-16,-2 1-6 0,2 0 8 0,1 2-14 16,-5-2 13-16,5 2-1 0,-4-1-5 0,3 1-3 15,1 0 12-15,3 0-3 0,-3-2 1 0,3 3 4 16,-3-2-5-16,-2 0-4 0,4 1 6 0,-3 1-6 16,0-2 12-16,0-1-7 0,5 1 1 0,-5-1-6 15,-3-1 4-15,0 2 6 0,2 2-8 0,-2-3 0 16,3 0-3-16,0 0 0 0,-2 0 3 0,-3 0 3 15,0 0-1-15,3 0-1 0,-2 0 0 0,-1 0 0 16,1 0 0-16,2 0-2 0,-3 2 1 0,-2-4 1 16,4 2-2-16,-3 0 3 0,-1 0-2 0,3 0 3 15,-9 0 5-15,15 0-10 0,-9 0 4 0,1 0 2 16,-2 0-8-16,-5 0 4 0,14 0 1 0,-5 0-2 16,-1 0-1-16,2 0 4 0,2 0 1 0,-6 2-7 15,6-2 2-15,-2 0 3 0,0 3 0 0,-1-3 0 16,1 1 2-16,1 2-1 0,0-3-1 0,-3 0-3 15,2 3 3-15,-1-3-3 0,2 2 5 0,0 1-5 16,-3-3-1-16,1 0 2 0,0 1-5 0,-1-1 4 16,1 1 8-16,-3-1-2 0,3 0-2 0,1 0 0 15,-2 0 5-15,0 0-5 0,-2-1-4 0,4 1 3 16,-1 0 2-16,-1 0 1 0,3-1-2 0,0 1-6 16,-1 1 4-16,-3-1 3 0,4 0 0 0,-3 0-2 15,2 0-1-15,1 0 1 0,-2-1-1 0,0 1 2 16,-1 0-1-16,-2-3-3 0,1 1 6 0,4-1-6 15,-2 1 2-15,-3 0 4 0,2 2-2 0,0-3-1 16,-2 1-4-16,3 2 11 0,0-4-8 0,5 1 1 16,-4 0 3-16,1 2-7 0,-1 0 3 0,0 1 4 15,0 0-3-15,3-3-3 0,-3 3 6 0,-1 0-6 16,3 3 3-16,-1-3 0 0,1 0 1 0,-5 0-3 16,1 0-3-16,-3 1 9 0,5-1-5 0,-5 1-5 15,-5-1 8-15,13-1-1 0,-8 1-6 0,-5 0 5 16,13 0-3-16,-8-1 0 0,2 1 6 0,-7 0-2 15,9 0-6-15,-6-3 3 0,-3 3 10 0,7-2 4 0,-7 2 2 16,6 0-3-16,-6 0-6 0,0 0 3 0,7-2 5 16,-7 2-7-16,0 0-1 0,0 0 0 0,0 0-3 15,5-1-1-15,-5 1 5 0,0 0-7 16,0 0 1-16,7 3 4 0,-7-3-4 0,0 0 1 16,7 2 1-16,-5 1 2 0,-2-3-6 0,5 0 9 0,-5 0-5 15,0 0-2-15,0 0 0 0,0 0 0 0,0 0-3 16,8 0 7-16,-8 0-4 0,0 0 2 0,0 0 6 15,0 0-8-15,0 0 1 0,0 0 4 16,0 0-2-16,0 0-1 0,0 0-1 0,0 0 2 0,0 0-5 16,0 0 0-16,0 0-37 0,0 0-65 0,0 0-201 15,0 0-331-15,0 0 146 0</inkml:trace>
  <inkml:trace contextRef="#ctx0" brushRef="#br0" timeOffset="10480.69">27233 15443 86 0,'0'0'126'16,"0"-5"-12"-16,0 5-9 0,0 0-9 0,0 0-11 16,0 0-10-16,0 0-7 0,0 0-5 0,0 0-3 15,0 0-4-15,0 0-5 0,0 0-6 0,0 0 3 16,0 0-9-16,0 0 5 0,0 0-3 0,0 0 4 0,0 0-1 16,0 0-5-16,0 0-3 0,0 0-3 0,0 0 2 15,0 0-2-15,0 0-1 0,-7-2-9 0,7 2-2 16,0 0-1-16,0 0 0 0,0 0-4 0,-8 0 0 15,8 0-2-15,-7-3-4 0,7 3 1 0,-6-1-3 16,6 1 0-16,-6-2-2 0,6 2-2 0,0 0 3 16,-9 0-2-16,9 0 0 0,-10 2 2 0,5-2-2 15,5 0-1-15,-10 0 2 0,10 0-1 0,-8 0-2 16,8 0-1-16,-7 0 0 0,7 0-3 0,-8-3 7 16,8 3-1-16,-10 0-2 0,3 0-4 0,2-3 1 0,5 3-2 15,-13 0 3-15,8 0-1 0,0-1 2 16,-4 1-3-16,9 0 3 0,-14-1 1 0,5 2-5 0,0-2 4 15,2 1-6-15,0 1 1 0,-2-1 6 0,2 0-24 16,7 0 2-16,-14-1 6 0,7-1-2 0,-4 2-5 16,0 0 9-16,1-1 1 0,-1 0 2 0,2 1-1 15,1 0 4-15,-2-1 0 0,4 1-3 0,-6-2 3 16,-1 2-1-16,3 2 3 0,-2-2-4 0,-2 0 3 16,4 0 1-16,-4 0 0 0,1-2 0 0,2 2 0 15,-3 0-1-15,1-1 11 0,-1 1-7 0,1 0 1 16,-1 1-2-16,1-2 1 0,-1 2 0 0,2 1-2 15,-6-1 0-15,5-1 2 0,0 0-4 0,-1 0 1 16,1-1 6-16,-1 1-4 0,1-2 2 0,-1 4-1 16,3-2-3-16,-3 0 4 0,4 0 0 0,-2 0 0 0,-1 0 2 15,2 2-3-15,2-1-2 0,-3 1 6 16,2 0-6-16,1-2-1 0,2 0 2 0,-4 3 2 16,6 0-1-16,-4-1 2 0,0 0-4 0,0 0 2 0,-1-2 9 15,0 3-7-15,2 0-6 0,-1-1 3 0,-3 3 0 16,1-2 4-16,0 1-9 0,1-1 5 0,1 1 0 15,-2 0-1-15,3 0 2 0,-1-1-3 0,-2 1 2 16,2-1 4-16,3 1 0 0,-2 1-1 0,2-2 1 16,-2 1-1-16,2-1-3 0,1 4-2 0,-2-4 2 15,2 1 2-15,1 1 1 0,-2 1-2 0,2-3 0 16,-5 3 3-16,0-2-4 0,4 1 0 0,-4 0 3 16,2-1-3-16,0 1 2 0,-3 1 1 0,2 0-2 0,1 0 2 15,-1 1-3-15,0-3 1 0,3 2-1 0,1-2 5 16,-1 3 7-16,1 0-1 0,-2 1 0 15,0-2-3-15,-1 2-3 0,1 1 5 0,2-2-7 0,-1 1 7 16,1-3-1-16,-2 3-6 0,2-1 1 0,0-2 2 16,0 3-3-16,2-4 3 0,-2 3-5 0,1-2 2 15,-1 0 0-15,-2 2 3 0,2-2-1 0,2 0-3 16,-1-1 1-16,-1 1-2 0,2 2 1 0,0-1-4 16,1-1 8-16,0 1-3 0,-2-3-3 0,3 4 1 15,0-2 3-15,0 1-3 0,0-1 2 0,-1 1 2 16,1-1-3-16,0 0 1 0,0 1 3 0,0-3-2 15,0 3-1-15,0-1-2 0,1 0 0 0,-1-1 9 16,0 3 5-16,4-2-3 0,-1 0-2 0,-2 2 1 16,0-2-1-16,3 3 3 0,-1-1-3 0,-1-1-3 0,2-1 2 15,-1 3 0-15,0-1-2 0,1-2 2 16,0 1 0-16,-1 0 1 0,-1 0-2 0,1-1-3 0,1 1 1 16,0-2 0-16,-2-1-7 0,3 2 7 0,-2 0-13 15,0-2 14-15,1 2 1 0,0-1 0 0,0-1-1 16,1 1-1-16,3 1-2 0,-2-2 0 0,-1 2 0 15,2 0 1-15,-1-1-4 0,2-1 0 0,-1-1 1 16,2 5 5-16,-1-4-3 0,2-1 0 0,-1 1 1 16,0 1 0-16,1-2-1 0,-1 2 0 0,0 0 0 15,1-2-3-15,-2 0 1 0,-3 1-1 0,4-2 2 16,-1 0 0-16,1 2-3 0,-2 0 4 0,0-1 0 16,3 2 2-16,-4-1-1 0,1-1-2 0,-2 1 2 15,4 2-3-15,-3-2 3 0,1 1-6 0,0-1 5 16,3-1-3-16,-1 0 2 0,2 2 1 0,0-1 1 15,-2 0-3-15,0 0 3 0,1-1-1 0,-1 1-3 16,3 0 3-16,-1 3 2 0,-2-4-3 0,0 2 2 0,5-2-4 16,-2 1 8-16,1-2-5 0,-1 2-1 0,2-1 1 15,-1 1-2-15,1 1-2 0,-1-1 4 16,0-1-4-16,1 1 8 0,-3-1-3 0,2 3 0 0,-2-3-1 16,1 1 1-16,-3-1 0 0,1-2-1 0,3 3-1 15,0-1 2-15,-3 1-2 0,3 0-9 0,1-2 12 16,-1 2-2-16,-1-2 0 0,2 2 0 0,0-2 3 15,-1 1-4-15,6 3 1 0,-6-3-3 0,0-2-2 16,2 3-1-16,-3-2 3 0,2 0 5 0,-1 1-1 16,-1-2-3-16,0 1-2 0,0 0-2 0,1-1 2 15,-2 0 1-15,0 1 3 0,-1-1-1 0,2 0-2 16,-1 2 0-16,0-2 0 0,-2 0 0 0,3 2 0 16,-1-2-4-16,0 0 5 0,-1 0-1 0,1 0 1 15,0-2-2-15,-1 2 3 0,-1 2-4 0,-1-4 3 16,1 2-1-16,0 0 1 0,-3 2-7 0,7-2 7 15,-2 0 1-15,-4 0-1 0,1-2 4 0,0 2-3 0,-1 2 3 16,3-4-5-16,-1 2 4 0,-1 2-5 0,-1-1-3 16,0-1 5-16,3 0 0 0,-2 0 1 15,-1-1-3-15,2 2 1 0,3-4-6 0,-1 3 6 0,2 0 1 16,-3 0-4-16,2-4 3 0,2 3 0 0,-4-1 2 16,3 1-3-16,-3-1 2 0,0 0 1 0,2 0-2 15,-5 0 3-15,2-3-4 0,-1 4 1 0,0-1 6 16,-1 0-3-16,0 2 0 0,-1-4-1 0,2 1 0 15,-2-2 2-15,1 2-2 0,0 3 1 0,0-5-3 16,0 3 4-16,0-3-1 0,0 3-3 0,1-3 7 16,-2 3 1-16,-1 0 1 0,3-3 3 0,-3 2-1 15,2 0-3-15,0 0-1 0,0 0-2 0,-1-1 1 16,1 2 2-16,-1-3 1 0,-1 1-2 0,0 1-1 0,2-1 1 16,-4 3 1-16,4-3 2 0,-2-1-2 15,0 2 1-15,0-2 2 0,-1 2 3 0,0-1 1 16,1-1-2-16,-1 1-1 0,-1-2-3 0,0 2 1 0,1-2-9 15,-2 2 10-15,2 1-1 0,-1-2 0 0,-1 1 0 16,2-1-3-16,-1 3 0 0,2-3-1 16,-3 0-3-16,0 0 2 0,-1 3 1 0,0-3-2 0,2-1 0 15,-1 2 2-15,0 0-4 0,0 1 2 0,0-2-2 16,-2 0 2-16,1 1 2 0,0-1-1 0,-1 2 1 16,0 3-3-16,0-10-1 0,-1 6 1 0,2-2 2 15,-1 3-1-15,0 3-1 0,0-6 5 0,0 3-2 16,0 3 0-16,1-6 1 0,-2 2 0 0,1 4 0 15,3-6-2-15,-3 3-3 0,0 3 3 0,0-7-2 16,0 7 1-16,0-5-2 0,0 5 3 0,0-7-4 16,-2 4 1-16,2 3 1 0,0-6 0 0,0 2 0 15,0 4-1-15,0-5 1 0,0 5 1 0,-1-4-3 16,1 4 3-16,0-7-2 0,-1 2-2 0,1 5 3 0,-1-5-2 16,1 3-1-16,0 2 1 0,-2-7 2 15,2 7 0-15,0-5 0 0,-2 1 0 0,2 4-3 16,-2-8 3-16,1 5 0 0,1 3 0 0,-2-5-2 0,2 0 3 15,0 5 1-15,-2-7-1 0,1 5 2 0,1 2-1 16,-3-6 0-16,3 6-2 0,-2-7-2 16,-2 5 2-16,3-2-1 0,0 1 3 0,1 3 1 0,-2-5-1 15,0 2 2-15,2 3-2 0,-3-6 2 0,1 3-4 16,0 0 1-16,-2-1 0 0,4 4-2 0,-2-6 1 16,2 6 0-16,-3-7 1 0,2 6-2 0,0-3 3 15,1 4-5-15,-3-4 3 0,1 0-1 0,2 4-4 16,-3-4 4-16,3 4 4 0,-2-5-2 0,0 4 0 15,2 1-1-15,-3-7-1 0,1 4 5 0,1 0 1 16,-2-1-6-16,-1 1 1 0,1 0 1 0,0-2 1 16,-2 1-3-16,1 1-1 0,-1 0 5 0,3-1 1 15,-1 0-3-15,3 4 2 0,-4-4 0 0,0 1 2 16,2 0-2-16,0-2-3 0,0 1 2 0,-2 1-3 16,2-1 1-16,2 4 1 0,-4-5 1 0,1 1 1 15,3 1-2-15,0 3 0 0,-4-5 0 0,2 2-2 16,-1 0 2-16,-1-3-1 0,4 3 0 0,-4 0 0 0,4 3 0 15,-3-7-2-15,0 3 1 0,2 1 1 0,-3 0 0 16,0-1-3-16,0-1 3 0,3 2-2 0,-4-1-1 16,-3 0-2-16,3 0 3 0,0-1-1 0,1 2 2 15,0 1-1-15,-1-3-2 0,-2 1 2 0,2-2-1 16,-2 2 0-16,3 2 1 0,-3-4 3 0,-1 3-4 16,3-1 0-16,-2-3 2 0,4 3-1 0,-4 1 1 15,2-4-4-15,-1 3 5 0,-2-1-4 0,3 2-1 16,-3-5 3-16,1 5 1 0,-2-1-2 0,0-1-1 15,-3 0 2-15,2 2 1 0,0 0-1 0,-3-1-1 16,-5 3 0-16,-1-4 1 0,-8 2 2 0,5 1-3 16,-7-1 1-16,-4 0-1 0,2 2 0 0,-1 1-7 15,-1-3-29-15,-3 6-42 0,-1-3-39 0,0 0-61 16,-14-1-234-16,14 2-447 0,-4-4 198 0</inkml:trace>
  <inkml:trace contextRef="#ctx0" brushRef="#br0" timeOffset="14981.78">26378 15662 62 0,'0'0'76'0,"0"0"3"16,0 0-6-16,0-3 0 0,0 3-3 0,0 0 1 16,0 0-4-16,0 0-4 0,0 0-2 0,0 0-5 15,0 0-9-15,0 0-6 0,0 0 1 0,0 0-8 0,0 0-5 16,0 0 1-16,0 0-6 0,0 0 2 16,0 0-4-16,0 0 1 0,0 0-6 0,0 0-3 0,0 0 3 15,0 0-3-15,0 0-5 0,0 0 2 0,0 0-8 16,2 10 8-16,-2-10-6 0,0 0-1 0,2 5 1 15,-2-5-2-15,0 0 2 0,-2 6-1 0,2-6 1 16,-2 7 0-16,2-3-2 0,-2 0 3 0,1 1-4 16,2 0 3-16,-2 2-5 0,1-2 4 0,-1 3 0 15,0 1-2-15,-1 0-3 0,2 2-1 0,-2-3 0 16,0 2-4-16,1-1 6 0,1 3 3 0,0-3-4 16,-1 1 13-16,-1 2-9 0,0-3-4 0,1 2 5 15,0-5-6-15,1 6 5 0,0-5-2 0,0 3-3 0,1-3 2 16,0 0-3-16,1 0 0 0,-4-1 9 0,1 0-6 15,1 2 5-15,0-3-5 0,1-2 4 0,-2 1-3 16,0 1 1-16,-1-1 0 0,1-1 4 0,1 2-1 16,0-5-4-16,-1 5 5 0,1-5-2 0,2 3 1 15,-2-3-4-15,4 4 6 0,2-3-20 0,-6-1-35 16,0 0-56-16,13-5-83 0,-9 3-202 0,-4 2 89 16</inkml:trace>
  <inkml:trace contextRef="#ctx0" brushRef="#br0" timeOffset="15449.22">26350 15751 47 0,'0'0'107'0,"0"0"-8"0,0 0-9 0,0 0-11 15,2-6-6-15,-2 6-10 0,9-2-2 0,-3 0-10 16,0 2 5-16,1-3-7 0,2 3-10 0,0-2 2 15,3 2-6-15,-1-2-5 0,2 2-4 0,-3 0-5 16,4 2 0-16,-2-1 4 0,-1 0-5 0,-3-1-4 16,2 3-6-16,-3-1 3 0,-1 1-1 0,0-2-7 15,-3 2-2-15,-1 0 3 0,-2-3 6 0,-1 8-6 16,-2-5-2-16,-1 1-5 0,0 3 4 0,-1-4 1 16,-2 2 4-16,1 0-2 0,-6 1 2 0,3 0-5 0,3-2 7 15,-2 2-7-15,-2-3-1 0,1 3-7 16,0-2 9-16,-4-1 4 0,4-1-2 0,2 1-2 0,-1-3-4 15,0 2 5-15,3 1-2 0,-1 1-1 0,1-3-6 16,1 3-7-16,-1-1 15 0,1-1 0 0,2 1-2 16,-2 1 1-16,1-2-19 0,3-2-37 0,0 6-134 15,0-6-204-15,4 2 91 0</inkml:trace>
  <inkml:trace contextRef="#ctx0" brushRef="#br0" timeOffset="16114.31">26522 15877 12 0,'-1'7'83'16,"1"-3"-15"-16,0 1 2 0,0 0-2 0,-2 0-1 0,2 0-7 15,0-1-1-15,0 1-3 0,0 0 7 0,0-1 3 16,-1-2-6-16,0 4-9 0,1-3-1 15,0-3-4-15,-2 5-9 0,2-5 8 0,0 5-1 0,0-5 6 16,0 0 2-16,-3 2-3 0,3-2-1 16,0 0-8-16,0 0 2 0,0 0-11 0,0 0 3 0,-4-11-6 15,4 7-3-15,1-3 1 0,-2 2-2 0,2-1-5 16,1-1-11-16,0 1 12 0,0-1-5 0,1-1-3 16,0 3 1-16,-1-2 2 0,2 2-8 0,1-1 4 15,2-1-3-15,3-1-3 0,-2 6-1 0,-2-1-1 16,3-2 1-16,1 1 0 0,-1-1 4 0,-1 5-4 15,1 0-4-15,-2-2 6 0,-3 2-2 0,1-1-3 16,-5 1 1-16,12-1-1 0,-6 2 1 0,-1 0 3 0,-1 1-2 16,1-2-11-16,-5 0 11 0,8 2-6 15,-7 1 3-15,3 1-2 0,-3-1 5 0,-1-3-1 16,4 5-4-16,-4-5 6 0,0 2-1 0,0 3-4 0,1-1 1 16,-1-4-1-16,0 0 6 0,0 0-9 0,3 6 7 15,-3-6-2-15,0 0-9 0,1 1 6 0,-1-1 4 16,0 0-2-16,0 0-2 0,0 4 1 15,0-4 4-15,0 0-2 0,0 7 0 0,-4-3-3 0,4-4 1 16,0 7-1-16,-1-2-1 0,1-2 2 0,-4 2 4 16,4-1-2-16,0-1-1 0,0 2 2 0,0-1 1 15,0-4-3-15,0 6 1 0,0-6-2 0,3 3 5 16,-3-3-2-16,0 0-2 0,5 0-3 0,-5 0 0 16,0 0 4-16,9-4-2 0,-4 0 0 0,-1 0 3 15,1-1 0-15,-4 1 3 0,3-2-1 0,0 1 2 16,-3-1-4-16,2 1-3 0,-2 1 1 0,-1 0 7 15,0 4-4-15,0-8-7 0,0 6 1 0,-1-2 6 16,1 4-5-16,-8-4-1 0,4 2 4 0,4 2-2 16,-10-2 2-16,4 2-3 0,6 0-2 0,-16 1 4 15,10-1-3-15,-2 1 4 0,8-1-4 0,-10 2-4 16,4-1-20-16,6-1-28 0,-8 1-37 0,8-1-49 0,-6 0-80 16,6 0-239-16,0 0 106 0</inkml:trace>
  <inkml:trace contextRef="#ctx0" brushRef="#br0" timeOffset="16763.71">26862 15859 56 0,'-8'6'117'16,"-2"-5"-15"-16,1 4-9 0,0-1-8 0,3 0-10 15,0 0-1-15,-1 0-9 0,2 0-10 0,0 1 4 16,-2 0-7-16,0-1-4 0,2-1-5 0,1 2-7 16,1-1-3-16,-1-1-3 0,2-1 0 0,-1 1 3 0,3-3 2 15,-2 3 6-15,2-3 5 0,1 6 4 16,-1-6-5-16,0 0-3 0,13-2-5 0,-7 0-3 15,6 0-1-15,-2 0-4 0,0-1-3 0,4-2-4 0,-1 0 5 16,-3 1-9-16,8-2-5 0,-3 1 2 0,-3-2-4 16,-2 2 3-16,3-2 2 0,-3 2-1 0,-1-2-4 15,0 2 2-15,-1 0-6 0,-3-2-2 0,0 2 3 16,0 0 2-16,0-2-4 0,-1 2-1 0,0-3-7 16,-3 4 4-16,0 0 1 0,-1-2 2 0,0 2 1 15,-1-1 0-15,-1 1-1 0,0-2-5 0,-2 3 0 16,2 0 0-16,-3-1 2 0,1 2-3 0,1-1 0 15,3 3 4-15,-6-7-9 0,3 5 6 0,3 2 0 16,-5-4-10-16,5 4 12 0,-6-1-5 0,2-1 4 16,4 2 0-16,-9-1-3 0,9 1 2 0,-9-1-1 15,9 1-1-15,-5 2-3 0,5-2 5 0,0 0-3 16,-9 3 0-16,7-1 2 0,2-2-1 0,-4 4 1 16,1 1 1-16,2-2 0 0,-2 1-9 0,2 1 11 0,0 1-2 15,1 0 5-15,0 2-5 0,-3 2 2 0,3-6 4 16,-1 8-8-16,2-4-1 0,-1 4 6 15,3-5-6-15,-3 3 5 0,1 0-1 0,3-1 3 16,-3-2-5-16,-1 1 1 0,3-2 6 0,-2 1-6 0,-1-1 0 16,3 1 1-16,-1-2-12 0,2-1 13 0,-4-1-3 15,5 1 7-15,-1-1 0 0,1 1-3 16,0-2 2-16,2 0 2 0,-1 0-6 0,3-2-4 0,1 0-24 16,-2 0-26-16,3-5-23 0,0 3-31 0,-1-2-38 15,1-2-78-15,-3 1-241 0,0 0 107 0</inkml:trace>
  <inkml:trace contextRef="#ctx0" brushRef="#br0" timeOffset="17564.13">27079 15899 71 0,'0'0'75'16,"0"0"6"-16,0 6-7 0,0-6-1 0,0 3-3 15,0-3-9-15,-1 6-3 0,-2-3 2 0,3-3 10 0,-3 6-6 16,1-4-7-16,0 1-4 0,0 1-8 15,2-4-3-15,-1 6-2 0,-1-3-7 0,2-3-3 16,-3 4 0-16,3-4-1 0,0 4-2 0,0-4-2 16,0 0-7-16,0 0 12 0,3 5-2 0,-3-5-3 0,0 0 1 15,11-2-2-15,-11 2 0 0,10-3-7 16,-10 3 2-16,8-1 2 0,1 0-5 0,-5-1-4 16,-4 2 1-16,9 0-1 0,-9 0 0 0,6-1-19 0,-6 1 11 15,8 0 4-15,-8 0 2 0,5 3-4 0,-5-3 1 16,4 3-5-16,-4-3 2 0,4 4 2 0,-3-2-2 15,0 2 4-15,3-2-5 0,-4-2 2 0,5 3 1 16,0-2-3-16,-5-1-3 0,8 3 8 0,-3-3-15 16,-5 0 4-16,12 0 11 0,-5 0-5 0,0-3-2 15,-1 2 3-15,0-1-4 0,4-1-11 0,-4-2 3 16,1 2-22-16,-3-2 17 0,3 0-2 0,0 1 2 16,-2 0 5-16,-1 0-2 0,-1 0 0 0,1 3-1 15,-1-4 3-15,1 3 2 0,-4 2 2 0,7-4-3 0,-7 4 6 16,2-2-8-16,-2 2-1 0,1-3 8 15,-1 3-14-15,0 0 13 0,0 0 5 0,4-3-5 16,-4 3 2-16,0 0 1 0,0 0 0 0,0 0 2 0,0 0 1 16,0 0-2-16,0 0-13 0,0 0 12 0,0 0 0 15,0 0 3-15,0 0-6 0,-18 5 10 16,18-5-3-16,-5 3-3 0,3 0 1 0,2-3-1 16,-3 5 2-16,3-2-1 0,-2-1 0 0,0 2-2 0,2-1 1 15,0-3-1-15,0 7 2 0,0-3-1 0,4 0 2 16,-3-1-1-16,3 0 1 0,3-1 3 0,0 1-3 15,2-2-1-15,0 0 1 0,4-1 0 0,-3 0 3 16,3-2-5-16,1-2 3 0,0 0 1 0,0-1-2 16,-1 0-1-16,0 1 1 0,1-4-2 0,-4 1 0 15,0 0-4-15,0-1 8 0,-2 0 1 0,2-1-6 16,-3 2 2-16,-2 2-1 0,-1-2-1 0,2 1 0 16,-5 2 1-16,4 0-10 0,-1 0 12 0,-4 0-4 15,4 4 4-15,-4 0-1 0,1-5-7 0,-1 5 5 0,2-4 0 16,-2 4 6-16,0 0-9 0,2-3 0 15,-2 3 5-15,0 0-1 0,0 0 11 0,0 0-14 16,0 0 21-16,0 0-2 0,0 0 0 0,0 0 2 0,0 0-1 16,-13 0 3-16,13 0-7 0,-8 7 1 0,4-4 2 15,0 2 3-15,-3 3 7 0,2-2 0 0,-2 3-1 16,0-1 0-16,2 1 3 0,0 1 1 0,2-2-4 16,0 1-5-16,0-1 0 0,-2 1-2 0,3-3-6 15,0 1 2-15,0-1 0 0,0 0-12 0,0-2 12 16,1 1-1-16,1 0 1 0,-2 0-6 0,2-5 2 15,0 5 1-15,0-5 0 0,4 4-10 0,-4-4-33 16,5 3-46-16,-5-3-84 0,0 0-129 0,12-10-313 16,-6 8 138-16</inkml:trace>
  <inkml:trace contextRef="#ctx0" brushRef="#br0" timeOffset="17748.38">27612 15917 96 0,'8'-1'185'0,"1"1"-16"0,2 0-20 0,-1-2-14 16,-1 2-12-16,3 2-6 0,-2-2-14 16,0 1-8-16,0 0-17 0,-2-1-47 0,1 0-93 0,-4-1-142 15,1-2-220-15,1 3 98 0</inkml:trace>
  <inkml:trace contextRef="#ctx0" brushRef="#br0" timeOffset="19915.31">27423 15538 73 0,'0'0'70'16,"0"0"0"-16,0 0-1 0,-2-2-11 0,2 2-1 16,0 0-1-16,0 0-10 0,-2-6 4 0,2 6-18 0,0 0 9 15,-1-2-12-15,1 2 3 0,0 0-6 0,-3-4-3 16,3 4-1-16,0 0 6 0,0 0-5 0,0 0-7 15,-3-4-4-15,3 4 4 0,0 0-7 0,-2-4 4 16,2 4 2-16,0 0 1 0,0 0-9 0,0 0 9 16,0 0-2-16,0 0-7 0,0 0 9 0,0 0-4 15,0 0 0-15,0 0 1 0,0 0 1 0,-6 0-3 16,6 0 8-16,0 0-9 0,0 0 1 0,0 0 0 16,0 0-2-16,0 0 1 0,-7-3 1 0,7 3-6 15,0 0 5-15,0 0-1 0,-6-1-1 0,6 1 1 16,0 0-7-16,0 0 10 0,0 0 2 0,0 0 8 15,0 0-3-15,-4-1 1 0,4 1-3 0,0 0 5 0,0 0 2 16,0 0-1-16,-1-4 1 0,1 4 0 0,0 0-7 16,0 0 5-16,0 0-3 0,0-7-9 15,0 7-3-15,3-5 1 0,-2 3-6 0,1-1 6 0,3-3 3 16,-1 2-5-16,-1 0-1 0,1 0 0 0,0 0 1 16,-1-1 2-16,1 0-13 0,0 1 8 0,2-1 2 15,-2 0 2-15,1 2-7 0,0-2 5 0,1 1-3 16,-2 1-2-16,-1-1 6 0,4 0-5 0,-2 0-2 15,-1 2-2-15,-1-1 9 0,1 0 3 0,0 1-4 16,-1-1-20-16,2-1 15 0,-1 2-7 0,-1-1 9 16,1 0 1-16,0-1 1 0,1 2 1 0,-1-4 0 15,2 5-7-15,-1-3 6 0,3 2-4 0,-3-2-4 0,3 1 3 16,-2-1 1-16,3 1 0 0,-2-2 6 16,-1 0-1-16,6 0-5 0,-6 3 0 0,4-4 3 15,0 1-1-15,-1 1 0 0,0 2-6 0,0-4 8 0,-2 3-2 16,-1 0-4-16,0-1 4 0,2 0-5 0,1 1 4 15,-4-1 3-15,2 2-2 0,-2-1 3 0,1-2-3 16,2 3-3-16,-2-2 2 0,-1 1 5 0,-3 0-1 16,4 1 1-16,0-2-3 0,-1 0 2 0,-1 1 3 15,4-1-6-15,-3 3-1 0,0-2-1 0,1 1 2 16,1-1 1-16,2 0 2 0,-1 1-3 0,0-1 1 16,-1 1-1-16,-1-1-15 0,1 2 13 0,3-5 2 15,-1 2-1-15,0 1 1 0,-2 0-2 0,0 2 0 16,-2-2 0-16,0 0-3 0,1 2 3 0,0 0-1 15,-2-2 1-15,3 2-3 0,-1-2 4 0,-6 3-4 16,7-2 6-16,-3 1-1 0,-4 1-7 0,7-3 8 0,-2 2-6 16,-5 1-2-16,8 0 5 0,-3-2-3 15,-5 2 4-15,10-1 3 0,-6 0-5 0,1 0 5 16,-5 1-4-16,9-2 1 0,-5-1-1 0,-4 3 0 0,10 0 1 16,-5-4 0-16,2 3-2 0,-1 1 2 0,-2-1 2 15,4-1-5-15,-8 2 2 0,10-4-1 0,-4 4 1 16,1-3 0-16,0 0 3 0,0 0-1 0,2 0-4 15,0-1-1-15,-2 3 0 0,2-4 0 0,-1 2 4 16,-2 0 0-16,4 0-3 0,-1-3 2 0,2 2 1 16,0 0-3-16,-1-1 3 0,-1 0-1 0,4 1 2 15,-4 0-3-15,0-1 4 0,5 0-4 0,-4 0 4 16,-2 1 0-16,-2 1-7 0,6-1 3 0,-2-2 4 0,0 1-1 16,-1 1 0-16,-2 2 5 0,-2-5-2 0,5 3 4 15,-1 0-1-15,-1-3-1 0,2 1 0 0,-3-1-2 16,1 2 1-16,1-2 3 0,-3 4-1 0,0-4 9 15,-1 3-7-15,1-4 0 0,1 1 4 0,1 0-3 16,-2 0-3-16,1 0-2 0,-3 0-3 0,-3 1 7 16,8-3-4-16,-4 1 0 0,-1 2 4 0,1-1-3 15,-1 1-3-15,0-1 1 0,0 2-2 0,-3 1 0 16,4-2 1-16,-1 3 0 0,-3-3-3 0,2 4 4 16,-2-1-2-16,3 0-4 0,-4 3 1 0,5-4 3 15,0-1-3-15,-2 5 2 0,3-2-1 0,-2-1-2 16,1 2-1-16,0 0 4 0,0-3-1 0,1 1-2 15,0 0 3-15,-2 0 2 0,-1 1-3 0,3-3 0 0,-2 0 2 16,1 3-5-16,0-3 3 0,-2 1 4 16,3 1-4-16,-3 0 2 0,1 2-4 0,-2-3 4 0,0 1 0 15,3 1-2-15,-5 2-3 0,5-2 3 0,-5 2 7 16,5-5-2-16,-5 5-3 0,4-1 3 0,-4 1-11 16,2-3 12-16,-2 3-1 0,0 0-5 0,2-2 1 15,-2 2 1-15,0 0-1 0,0 0 1 0,0 0-1 16,0 0 0-16,0 0 0 0,0 0 1 0,0 0-20 15,-6 11-36-15,4-7-52 0,-1 4-185 0,-4-1-314 16,3 1 139-16</inkml:trace>
  <inkml:trace contextRef="#ctx0" brushRef="#br0" timeOffset="21930.01">27417 14830 50 0,'0'-4'73'0,"0"4"-2"0,0 0 4 0,0 0-7 16,-3-5-2-16,3 5-11 0,1-5-4 0,-2 1-3 15,1 4-5-15,0-5 1 0,0-1-1 0,0 6-11 16,-2-6 4-16,0 3 3 0,0-1-7 0,2 4-1 16,-3-8-9-16,2 6 9 0,1 2-14 0,-4-8 0 0,1 4 1 15,0 2 0-15,-2-3-6 0,-1 3-2 16,3-1 2-16,-4-1-3 0,1 2 3 0,-2-1-5 15,2 0 2-15,-1 1 1 0,1-1-4 0,-3 2-8 0,5-1 7 16,4 2 2-16,-9-2-5 0,9 2 4 0,-5 0-4 16,5 0 2-16,0 0-5 0,-13 2 0 15,12 1 2-15,-4 0 3 0,1-1-4 0,-2 6 6 0,3 0 2 16,-1-2-18-16,1 0 7 0,-1 4 0 0,1-2 2 16,3-1-1-16,-4 5 3 0,4-2 4 0,-4-1-6 15,3 4-1-15,2-4 4 0,-1 2-1 0,-1 2 2 16,2-1-4-16,1 0 0 0,-2 3 6 0,2-2 0 15,0 1-2-15,0 2-4 0,-1 1 5 0,3-2-2 0,1 2 11 16,0-1-8-16,1-6-8 0,0 5 7 0,-1-2-4 16,-1-4 2-16,-3 4 2 0,4-2-7 0,-4-1 4 15,2-1 4-15,-2-1-1 0,-1 0-7 0,0-1 4 16,0-1-2-16,0 0 9 0,-4 0 1 0,3-1-7 16,-4 1-1-16,1-2 3 0,1 0 0 0,0 2-1 15,-1-4 1-15,0 2-2 0,-1 1 4 0,3-4-5 16,-3 4 3-16,-1-4 1 0,3 1 2 0,-1 0-3 15,4-2-1-15,-9 1-25 0,2-1-38 0,0 0-46 16,7 0-65-16,-14-3-185 0,6 2 83 0</inkml:trace>
  <inkml:trace contextRef="#ctx0" brushRef="#br0" timeOffset="22173.32">27245 15005 35 0,'11'0'48'0,"-4"0"-5"0,2 0-3 0,0 0 1 16,-2 0-8-16,0 3-3 0,-2-3-4 0,4 0-1 15,-4 1-5-15,-5-1-4 0,9 0-18 0,-5 2-11 16,-4-2-44-16,10 0-62 0,-10 0 27 0</inkml:trace>
  <inkml:trace contextRef="#ctx0" brushRef="#br0" timeOffset="23172.82">27359 14985 76 0,'0'0'96'0,"0"0"-10"0,3-3-4 0,-3 3-9 0,0 0-5 16,0 0-6-16,2-3-6 0,-2 3 1 0,0 0 2 15,0 0-2-15,0 0-12 0,0 0 6 0,0 0-6 16,0 0-2-16,0 0-10 0,0 0-8 0,0 0 5 16,0 0-7-16,0 0-4 0,0 0-2 0,0 0 2 15,0 0-4-15,0 0-1 0,0 0-5 0,0 0 5 0,-5 12-4 16,3-8-2-16,2 1 2 0,-3 0-3 15,-1 2 0-15,0 1-4 0,-1-2 2 0,5 2 0 16,-4-1-1-16,-2-1 1 0,5 1-3 0,-2-2 3 0,-1-2-3 16,3 4-1-16,1-5 1 0,0-2 3 0,-4 7-1 15,4-5 2-15,0-2 0 0,0 3 6 0,0-3-10 16,0 0 11-16,0 0 3 0,5 3-3 0,-5-3 0 16,11-4-5-16,-4 0 4 0,-2 0-5 0,2 0 3 15,-2 0-4-15,0-1 3 0,4-2-2 0,-3 3-1 16,-1 0 3-16,1 0-4 0,-1 2-2 0,1-1 2 15,-1-2-1-15,0 4 0 0,-1 0-4 0,-4 1 3 16,7-3-5-16,-4 2 6 0,-3 1 0 0,0 0-3 0,0 0-2 16,13 1 0-16,-13-1-2 0,6 3 1 15,-2-2 2-15,-2 2-2 0,-2-3 1 0,4 6 6 16,-3-5-8-16,-1-1 3 0,2 5 7 0,-2-5-8 0,5 4 0 16,-5-4-2-16,2 4-2 0,-2-4 1 0,1 3 0 15,-1-3 5-15,0 0 0 0,0 4 1 0,0-4-4 16,0 0 5-16,0 0-4 0,1 4 4 0,-1-4-2 15,0 0-1-15,0 0-1 0,0 0 4 0,0 0-2 16,0 0 1-16,0 0 0 0,0 0-1 0,0 0 5 16,0 0-7-16,0 0 2 0,9-8 3 0,-4 5 1 15,-3-1-2-15,1 0 4 0,2 0-4 0,-1 2 4 16,-2-2-7-16,1-1 3 0,1 3-6 0,0-1 1 16,-4 3-2-16,5-4 2 0,-5 4-3 0,5-2 8 15,-5 2-5-15,8-4 5 0,-8 4-4 0,2-1 1 16,-2 1-3-16,0 0 4 0,8 0-4 0,-8 0 0 15,0 0 2-15,0 0 1 0,8 5 0 0,-7-3-3 0,-1-2 3 16,9 3 3-16,-9-3-4 0,5 2-2 0,-5-2-1 16,3 3 8-16,-3-3-4 0,0 0 1 0,0 0 1 15,2 1 6-15,-2-1-6 0,0 0-5 0,0 0 3 16,0 0 3-16,13-4-1 0,-8 2 7 0,-1 0-8 16,0-1-2-16,1 2-2 0,0-4 2 0,3 3 2 15,-1-1-4-15,1 2 3 0,-1-2 3 0,-1 2-7 16,1 0 5-16,1-1-3 0,-1 1 4 0,0-1-5 0,-2 2 3 15,3-1 0-15,-8 1 1 0,10-2-3 16,-7 1 8-16,-3 1-5 0,8-1 6 0,-8 1-10 16,6-2-1-16,-6 2 7 0,0 0-6 0,6 0 3 0,-6 0-3 15,0 0 0-15,0 0 3 0,9 2-2 0,-9-2 2 16,4 1 0-16,-4-1-3 0,0 0 0 0,0 0 3 16,5 2-1-16,-5-2 1 0,0 0 0 0,0 0 0 15,0 0-5-15,0 0 8 0,0 0 0 0,0 0 0 16,0 0 5-16,0 0 1 0,0 0 2 0,0 0-2 15,0 0-4-15,0 0 2 0,0 0 0 0,0 0-1 16,0 0-4-16,0 0 1 0,10-1 0 0,-10 1-3 16,5 1 1-16,-1 0 1 0,-4-1-3 0,8 4 2 0,-3-4 2 15,-5 0-3-15,10 0 3 0,-10 0-1 16,13-3-2-16,-6 2 0 0,-1 1 3 0,-6 0 0 0,9-2 1 16,-4 1-7-16,0-2 7 0,0 0-2 0,1 3-2 15,-2-3 0-15,1 2 3 0,1 0-4 16,-6 1 5-16,6-3-1 0,-6 3-4 0,6-1 3 0,-6 1-2 15,0 0-9-15,0 0-33 0,9 0-32 0,-9 0-29 16,2 5-121-16,-2-5-241 0,0 7 106 0</inkml:trace>
  <inkml:trace contextRef="#ctx0" brushRef="#br0" timeOffset="24621.23">27613 16070 57 0,'0'0'120'16,"3"5"-18"-16,-3-5-7 0,4 1-9 0,-4-1-6 15,2 4-7-15,-2-4-6 0,0 0-4 0,3 3 2 16,-3-3-3-16,0 0-2 0,3 2-5 0,-3-2 1 16,0 0 1-16,7 2 2 0,-2-1-1 0,0 2-2 15,-1-2-9-15,3 0-5 0,4 0-2 0,-2-1 0 16,1 3-15-16,1-3 6 0,2 1-3 0,0 0-2 15,1 0-4-15,0 1-3 0,4 0 0 0,0-1 0 16,0 0-4-16,-5 2-1 0,3 0-3 0,-3-2-2 16,5 2 2-16,-5 0-3 0,7-1-2 0,-2 1-2 0,-5 2 0 15,4-3 2-15,-1 3 1 0,-2-1 2 0,4 1-8 16,1 0 5-16,-2-2-9 0,3 5 10 16,1-4-3-16,-3-3 4 0,3 5-5 0,1 1 0 0,-4-2 0 15,1 2-2-15,3-2 1 0,-3 0-2 0,3 2 3 16,5 0 2-16,-11-2-2 0,4 1-1 0,-1 1 0 15,-3-3-1-15,-2 1 2 0,0 1-1 0,-1 0-1 16,0-1 4-16,2 1-1 0,-3 1-7 0,-1 0 7 16,3-3 0-16,-2 2-5 0,4 3 2 0,-1-1-2 15,0 1 2-15,-1-2-1 0,-1 2 3 0,-2-3-2 16,3 1 0-16,3 2 0 0,1-3-1 0,1 2-6 16,-3 0 4-16,4 0-1 0,-1-1 3 0,-1 3-2 15,0-1 4-15,1 1-6 0,-3-3 2 0,4 0 3 16,-3 3-2-16,1-3-1 0,1 3 2 0,-3-1-1 0,-1 1 4 15,2-3-2-15,-2 1 0 0,1-1 0 16,-1 3 2-16,-1-3-5 0,-3-1 2 0,1 0 3 16,3 2-3-16,-1 0-1 0,-2-3 1 0,4 1-9 0,2-1 3 15,-4 2-1-15,-1-3 4 0,1 0 0 16,4 0-3-16,-1 1 2 0,-6-1 2 0,6 0-2 16,-6-3-1-16,5 3 8 0,-1 0-4 0,4 0-2 0,-1 0 4 15,-1-3-3-15,2 2 0 0,0-2 4 0,-2 2-8 16,3-3 4-16,-5 0 0 0,6 3 2 0,-3-1 0 15,0-2-4-15,1 0 5 0,-7 3-3 0,3-1 1 16,-3 1-1-16,1-3 3 0,-1 1 0 0,-1 0 2 16,-2-2-4-16,1 1 0 0,-5 0 0 0,3 0 5 15,-8 0-5-15,9 1 0 0,-3-1 3 0,-6 0-1 16,8-1-1-16,-8 1 0 0,0 0 1 0,8 1 3 16,-8-1-3-16,0 0-18 0,5-2-64 0,-5 2-194 15,-3-5-297-15,3 5 132 0</inkml:trace>
  <inkml:trace contextRef="#ctx0" brushRef="#br0" timeOffset="26897.26">28139 16000 66 0,'-2'3'91'0,"-2"1"-12"16,3 1-4-16,-1-2-13 0,0 1-5 0,-3-1 5 15,3 0-9-15,2-3 1 0,-3 6-3 0,3-4-8 16,0-2 3-16,-4 4-1 0,4-4-2 0,0 0 12 15,0 0 2-15,-2 1-1 0,2-1-2 0,0 0 3 16,0 0-4-16,0 0-5 0,0 0-2 0,0 0-3 16,0 0-1-16,0 0-9 0,0 0 0 0,0 0-1 15,11-6 1-15,-4 3-5 0,-2 3-7 0,1-2 1 16,-1 0 0-16,3 1-3 0,2-4 2 0,-5 3-4 16,7 0-1-16,-1-1-1 0,-3 1-2 0,-2-1-4 15,2-1-5-15,-2 1 3 0,1 3-1 0,-1-2 5 16,1 2-5-16,0-3-6 0,0 3 7 0,-7 0-4 0,10 0 7 15,-5-1-10-15,-5 1 0 0,10 1 5 0,-10-1-2 16,5 3-11-16,0-1 11 0,-2 1-2 0,0 1 2 16,-1 0-4-16,1 0 4 0,-1-2-1 0,1 2 2 15,-2 1-3-15,3 0-2 0,-3-3 0 0,2 3 1 16,-3 0 0-16,2-2 2 0,-1 1-7 0,-1 0 2 16,0-4 3-16,2 4-4 0,-2-4 5 0,2 5 4 15,-2-5-1-15,0 0-13 0,0 5 11 0,0-5-1 16,0 0-1-16,0 2 4 0,0-2-4 0,0 0-1 0,0 0 1 15,0 0 3-15,0 0-6 0,0 0 1 16,0 0 4-16,0 0 3 0,2 5 1 0,-2-5-3 0,0 0 1 16,0 0 4-16,0 0-6 0,0 0 6 0,15-7-12 15,-9 5 5-15,3 1 0 0,-4-2-1 0,8 0 0 16,-4 0 1-16,-2 2 0 0,3-3-1 0,1 3 0 16,-2 0 2-16,0 0-3 0,0-1 0 0,1 2 1 15,-3 0-2-15,-1 0 1 0,2 0 1 0,-8 0-1 16,9 0-1-16,-5 2 2 0,-4-2-4 0,6 1 4 15,-6-1-3-15,3 4 4 0,-3-4-4 0,0 5-4 16,0-5 7-16,0 0-1 0,-7 7 0 0,6-4 4 16,-2-1-2-16,-1 3-3 0,1-2 0 0,0 2 3 15,2-3 0-15,-2 3-7 0,-2-3 4 0,3 1 1 16,2-3-1-16,-4 4 3 0,4-4-1 0,-3 5 2 16,2-4-2-16,1-1 0 0,0 0-1 0,-3 2 4 0,3-2 1 15,0 0-13-15,0 0-17 0,0 0-1 16,0 0-5-16,21-3-6 0,-14 3-11 0,2-4-5 15,3 1-10-15,-2 0 11 0,2 0-4 0,0-1 16 0,-1 1 1 16,1-1 3-16,-3 0 3 0,0 3 6 0,-2-2 2 16,0 1-1-16,0-1 6 0,-1 2 3 0,-1 0 13 15,-1-1-2-15,-4 2 4 0,6-1 4 0,-6 1-1 16,0 0 7-16,5-1-6 0,-5 1 9 0,0 0 2 16,0 0-1-16,0 0 1 0,0 0-6 0,-16 6 2 15,9-3 7-15,2-1-3 0,-2 1 2 0,-1 0 0 16,0 2-5-16,3-1 1 0,-2-1-8 0,2-1 2 15,3 0 5-15,-3 2-12 0,5-4 6 0,-4 4 0 16,0-2 3-16,4-2-6 0,-2 2 8 0,2-2-6 0,0 0-4 16,2 6 8-16,-2-6 3 0,9 1 6 15,-3 1 0-15,-6-2-12 0,12 0 6 0,-12 0-1 16,11-2-2-16,-6 2-1 0,-5 0 4 0,11 0-4 0,-11 0-2 16,6 0-9-16,-6 0 15 0,8 3-2 0,-8-3-5 15,4 3-6-15,2 0 2 0,-3-1 1 16,-2 5 6-16,4-5-1 0,-5 1 1 0,4 4-7 0,0-5 5 15,0 3 0-15,1-3 4 0,1 1-1 0,1 2-8 16,-1-4 6-16,3 0-7 0,2-1 5 0,1 0-5 16,-3-1 6-16,2-2 2 0,-2-2 1 0,2 0 2 15,-1 1-4-15,0-4 0 0,-2 1-4 0,-1-3 6 16,2 0-2-16,-2-1 1 0,-1 1-1 0,-2-1-2 16,2 1 4-16,-4 1-5 0,0 1 3 0,-1 1-2 15,2 0 1-15,-2 0 0 0,-1 2 3 0,0-2-5 16,0 2 1-16,-4 1 3 0,4 4-6 0,-1-8 7 15,-1 8-2-15,2 0-1 0,-2-5-7 0,2 5 4 0,0 0 3 16,0-4-3-16,0 4 1 0,0 0 4 0,0 0-2 16,0 0-6-16,0 0 6 0,-8 9-2 0,6-1-1 15,2-4 5-15,-4 3-8 0,2 3 3 0,-1-1 0 16,-1 3 6-16,2 0-6 0,-3 2 5 0,-2 2-2 16,4-1 0-16,-3-2-1 0,0 0 6 0,0-1 0 15,-1-2-2-15,1 1 7 0,1 0-7 0,0-5 1 16,1 2 0-16,1 0-2 0,-1-3-2 0,3 0 2 15,-1 1 3-15,2-1-6 0,-2-2 4 0,1 0 1 16,1-3 0-16,1 7-3 0,-1-7 4 0,0 4-7 16,0-4-18-16,0 0-17 0,0 0-11 0,0 0 2 15,0 0-1-15,0 0-10 0,0 0 1 0,0 0 9 0,0 0 3 16,5-12 1-16,-5 12 11 0,2-5-9 16,-2 1 8-16,0 4 11 0,1-7-8 0,-1 7 2 15,1-4 6-15,2 2 7 0,-1-1 0 0,-2 3 4 0,5-2-10 16,-5 2 10-16,6-2-1 0,-6 2-1 0,7 0 7 15,-7 0-8-15,9 0 11 0,-2 3 0 0,-7-3 6 16,9 0 4-16,-9 0 8 0,11 1-4 16,-5 0-9-16,1 2 15 0,1-3-10 0,-3 4 17 0,2-4 3 15,2 1 2-15,-1 2-10 0,-2-2 7 0,7-1-2 16,-7 2-8-16,1-2 5 0,0 0-3 0,1-2-2 16,-3 1 1-16,4 2-2 0,-1-1-3 0,-8 0 3 15,10 0-10-15,-10 0 5 0,8 2-4 0,-8-2-5 16,0 0 6-16,5 0-4 0,-5 0-1 0,4 2-2 15,-1 1 3-15,-1 0 1 0,-2-3-6 0,0 5 2 16,0 0 3-16,0-1-4 0,0-4 3 0,-2 6 1 16,0-2-2-16,2 0-4 0,0-4 1 0,-1 5-3 0,1-5 6 15,0 5 0-15,0-5-2 0,3 5 4 0,0-2 1 16,1-1-5-16,2-1 1 0,2 1 1 0,1 1-10 16,-1-1 5-16,-1 0 2 0,0-2-1 0,-1 2 4 15,2-2-2-15,-1 3 4 0,-3 0-5 0,1-1 0 16,-1 2-7-16,1-1 1 0,0-1 2 0,-3 1 4 15,0 1-3-15,2 1 3 0,-3-2 2 0,3 1-6 16,-3-3 4-16,3 1 1 0,-2 3 3 0,-2-5 12 16,2 2 13-16,-2-2 13 0,6 2 2 0,-6-2-6 15,9-2-3-15,-9 2 0 0,9-4-4 0,-2-1-1 16,-1 2-2-16,-1-2-4 0,3-2-2 0,0 2-4 16,-1-4-2-16,1 1-5 0,0 2 1 0,-2 0 3 15,4 0-3-15,-5 1-2 0,0 0-2 0,2 1-2 16,-2 0-1-16,1-1 2 0,-2 1-7 0,0 1 6 15,0 1-4-15,-2-1 1 0,1 0 2 0,1 1 1 16,-3-1-3-16,-1 3 4 0,4-2-4 0,-4 2 0 16,5-3-3-16,-5 3-2 0,6-1 2 0,-6 1-3 0,0 0-5 15,13 2 9-15,-10 2-22 0,1-1-12 16,-1-1-16-16,-1 4-8 0,1-2-4 0,-3 0-13 0,0 2-1 16,0 1-3-16,-1-2 6 0,-3 2 4 0,1-2 7 15,1 0 9-15,-2 0-1 0,1 0 6 0,1-2 11 16,0 1-2-16,-1 1 14 0,2-3 5 0,1-2 12 15,-3 3 1-15,3-3 14 0,0 4-8 0,-2 0 6 16,2-4-2-16,0 0 7 0,0 0-4 0,-2 5 3 16,2-5-2-16,2 5-3 0,0 1 2 0,0-4 0 15,-1 2 1-15,1 0-1 0,0 3-3 0,-2-3 1 16,2-1 5-16,-2 2-2 0,0-2-1 0,0-3-8 16,-4 8 4-16,6-5 2 0,-2-3 8 0,0 5-5 15,0-5 1-15,-2 2-3 0,2-2-2 0,0 0-15 16,0 0-68-16,0 0-120 0,-16-9-215 0,12 4 95 15</inkml:trace>
  <inkml:trace contextRef="#ctx0" brushRef="#br0" timeOffset="28346.62">26511 16150 36 0,'0'0'118'0,"0"0"-16"0,0 0-4 0,0 0-8 15,0 0 4-15,0 0-19 0,0 0-3 0,0 0-9 0,0 0-5 16,0 0-8-16,0 0 0 0,0 0-6 0,0 0-3 15,0 0 8-15,-12 2-12 0,12-2-5 0,-2-2-2 16,2 2-1-16,0 0-4 0,-7-2-7 0,7 2-3 16,0 0 0-16,-4-4-3 0,2 0 2 0,2 4 2 15,0 0 3-15,-8-2-7 0,8 2 8 0,-4-2-6 16,4 2 10-16,0 0-6 0,-10 0-3 0,1 0-1 16,9 0-3-16,-13 3 6 0,4-2 1 0,4-2 1 15,-5 2-2-15,-1 2 4 0,-3-2-7 0,-3 0 0 16,-1 2 1-16,1 1 1 0,1-1 1 0,-1 4 0 15,-2-2-1-15,1 0-2 0,0 2-1 0,-1-3 3 16,2 1 7-16,2 0-4 0,-2 5-7 0,0-4 2 0,-2 5-3 16,1-4 4-16,0 3-4 0,1-2-4 0,-1 2 1 15,-1 0 0-15,4-1-3 0,-3 3 2 0,-1-3 2 16,2-1-2-16,-3 4-1 0,2-6 6 0,-1 4 0 16,1-2-3-16,-3 2 8 0,-2 2-8 0,-2-3-6 15,7 0 8-15,-3-1 2 0,5 0-7 0,-1 2 5 16,-1 0 0-16,2-2 1 0,0 2-1 0,1 2-2 15,1-2 0-15,1 2-2 0,1 0-3 0,2-4 4 16,-1 0-2-16,-2 5-1 0,-2-1-2 0,3-2 2 16,-2 0 1-16,4-1-2 0,-3 2-8 0,0 0 9 15,-2-3-1-15,0 3 6 0,3-3-5 0,-2 0 3 16,0 2 1-16,-1-2-4 0,3 0 0 0,-2 1 1 16,0 1-2-16,-1 0-2 0,2-5 0 0,3 2 5 15,-2-1-7-15,3 2 0 0,0 0 0 0,-5-1 1 0,5 1-1 16,-1 0 5-16,1 1 0 0,0 0-3 15,-3 0-1-15,-1 2 2 0,2 2 0 0,1-5-2 16,3 2-1-16,-1 1 1 0,-2-1 1 0,-3 4 3 16,4-4-4-16,-5 3 2 0,6-2-1 0,-3 2 0 0,-2-1 0 15,4 0-3-15,0 0 1 0,-5 1 1 16,5-2 1-16,0-1-1 0,-5 1 1 0,5-3-3 0,-2 4 2 16,-3 0-1-16,3-2 1 0,-3 2 2 0,4-4-2 15,1-1-3-15,-1 3 10 0,2-3-5 0,-1 0-2 16,-2 0-2-16,2-1 2 0,0 0 1 0,-2 1-3 15,0-3 2-15,6 0-1 0,-3-2 1 0,2 4-5 16,2-5-2-16,-1 2 5 0,-4-1-6 0,4 1 4 16,-2-3 1-16,0 0 0 0,7 0 1 0,-8 0-6 15,8 0-17-15,-9-3-26 0,7 1-36 0,-1-1-26 16,6-4-199-16,-1 1-337 0,3-2 150 0</inkml:trace>
  <inkml:trace contextRef="#ctx0" brushRef="#br0" timeOffset="29513.5">25851 16590 89 0,'4'10'91'0,"-4"-10"4"16,-1 6 15-16,1-6-13 0,-3 9-5 0,-2-5-5 16,3 0-9-16,-1 2-11 0,-1 1-6 0,-1 1 1 15,-1-1-11-15,-1 3-4 0,2-1-2 0,0-2-5 16,1 1-4-16,-1-1-10 0,1 0 10 0,3-2-14 15,-3-2-1-15,4 3 3 0,-5-1-4 0,4-4 2 16,-2 2 4-16,3-3 8 0,-1 4-1 0,1-4 3 16,0 0-8-16,0 0-2 0,0 0-1 0,0 0-1 15,0 0-7-15,0-10 6 0,1 4-7 0,2 1-3 16,1-1-1-16,2-3-2 0,-1 1 1 0,0 0-1 16,3 0 1-16,-2-2-5 0,2 2 0 0,-3-2-6 15,3 4 12-15,-2-3-7 0,-1 1 0 0,2 0 4 16,0 1-9-16,0 1 6 0,-3 2-2 0,1 0 1 15,-2 1-2-15,1-2-1 0,1 1 3 0,1 1-6 16,-1 1-7-16,1-1 5 0,-2 1 7 0,1 0-4 0,0 1 3 16,-5 1-21-16,8-1 19 0,-8 1 2 15,0 0-1-15,9 2-6 0,-7 2 4 0,1-2-2 16,-1 1 10-16,-2 2-10 0,-2 2 1 0,-1 1 3 0,1 0-2 16,-1 0-3-16,-2 1-1 0,4-3 10 0,-2 1-8 15,1 0-3-15,-1 1 7 0,-1-1 2 0,2 0-9 16,-1-2 0-16,1 0 6 0,-1 0-5 15,1-1 8-15,2-4-2 0,-4 5 0 0,4-5 2 0,-2 3-3 16,2-3 1-16,0 0 6 0,0 0-2 0,0 0-6 16,0 0-3-16,11-10 4 0,-8 5 0 0,3 1 0 15,-1-1 1-15,0-3 1 0,1 0-4 0,2 0 2 16,-4 0 0-16,2 1 5 0,-1 0-5 0,0-1 0 16,4 1-1-16,-4 2 3 0,-1 0-4 0,3 1 4 15,0-1-8-15,0 1 4 0,-1 1 2 0,-1 0-2 16,0 1-1-16,3-1 2 0,-2 1 0 0,2 0 0 15,0 1-2-15,-3 0-5 0,2 1 6 0,0 1 2 16,-7-1-4-16,10 1-3 0,-5 3 6 0,3-2-3 16,-6 0 1-16,1 1-3 0,-1 1 5 0,1 0-9 15,-2 1 12-15,1 0 3 0,-2 2-5 0,0-2-5 16,-2 0 4-16,2 2 0 0,-1-3-5 0,0-1 2 16,-1-1 2-16,1 3 3 0,1-5-1 0,-1 4 0 15,1-4-2-15,-1 4 2 0,1-4 1 0,0 0-2 16,-2 3 1-16,2-3 1 0,0 0-1 0,2 5 1 15,-2-5 1-15,0 0-3 0,2 5-4 0,1-4 2 16,-1 2 2-16,-2-3-6 0,5 4 3 0,-2-1 7 16,0 1 4-16,-3-4-6 0,3 5-1 0,2-3 1 15,-2 0-2-15,1-1-11 0,-2 2 11 0,-2-3 0 16,6 5-1-16,-6-5 2 0,5 0 0 0,-3 2-3 16,-2-2-3-16,0 0-17 0,13-5-16 0,-7 3-17 15,-2-1-24-15,1 0-11 0,3-2-34 0,-2-1-94 16,-2-1-235-16,3-1 105 0</inkml:trace>
  <inkml:trace contextRef="#ctx0" brushRef="#br0" timeOffset="30296.92">26224 16649 5 0,'4'5'85'0,"-4"-3"-17"0,3 0-7 15,-3-2-4-15,5 4-1 0,-5-4-3 0,5 3 3 16,1-2-11-16,-6-1-5 0,9 0-1 0,-9 0-5 15,11-1-13-15,-4-2 11 0,-2 2-2 0,2 1-11 16,-2-5 11-16,-5 5-13 0,9 0 4 0,-3-1-8 16,-1 0 6-16,-5 1-12 0,9 1 10 0,-9-1-9 15,7 3 1-15,-3 0-10 0,-2 2 7 0,0-3 8 16,1 3-2-16,-2 1-4 0,1-1 6 0,-2 1-6 16,1 0-1-16,1 0 0 0,0-3 5 0,-1 3-12 15,3-1 3-15,-1-2 3 0,0 1-1 0,1-1 6 16,1-1 3-16,0 1-13 0,0-1 21 0,3-2 2 15,-8 0 5-15,19 0-9 0,-12 0-2 0,0-4 1 16,3 3-2-16,-2 1-12 0,0 0 8 0,-2-1-2 16,3 2 4-16,-4 0-12 0,2-1 6 0,-1 4-5 15,-1-1 3-15,0 0 0 0,-5 1-3 0,4 1-1 16,-4 0 6-16,4 2-4 0,-1-1 2 0,-1 1-3 16,-2-1 10-16,3 1-11 0,-1-3 5 0,0 1-2 15,0 0-2-15,-1 0 11 0,3-4 12 0,2 4 4 16,0-5 5-16,0 1-12 0,4-2 0 0,2-2 1 0,-1 0-4 15,0 1-5-15,1-1 4 0,-3-2-8 16,3 1 0-16,-3 0 1 0,2 1-7 0,-6 2 7 16,4 0-2-16,-4 0-5 0,0-1 3 0,3 0 0 15,-8 2-2-15,10 0-4 0,-2 0 5 0,-8 0 5 16,9 2-14-16,-8 0 4 0,6-1-1 0,-2 1-4 16,-5-2 7-16,6 3-2 0,1-1-1 0,-1 0 1 15,-1-2-1-15,3 3 2 0,-2-3 2 0,0 1-5 0,2 0-2 16,4-2 4-16,-2 0-3 0,-1 1 8 0,1-3-8 15,0 1 3-15,1 0 2 0,1-2-2 0,1 2-3 16,-4-2-3-16,2 1 3 0,-3 1 1 16,1-1-1-16,-3 1-3 0,2 0-2 0,-3-1-4 0,2 1-11 15,-2 0 20-15,1 1-6 0,-6 1-5 0,5-2 0 16,-5 2 2-16,7-2 3 0,-7 2 4 0,0 0-1 16,0 0-2-16,0 0 2 0,0 0-3 0,9 3 3 15,-9-3 0-15,4 2 3 0,2 0 4 0,0-1-1 16,2 0-7-16,0-1 3 0,0 0 3 0,1 4-3 15,2-4 4-15,-1 3-1 0,0-2-1 0,0 1-4 16,-3-2 1-16,2 1 1 0,2 0-2 0,-6-1 3 16,2 0 1-16,-4 3-3 0,-3-3 2 0,12 0 1 15,-11 2 3-15,3 0 2 0,-4-2-1 0,0 0 5 16,8 0 2-16,-8 0-1 0,0 0 4 0,0 0-5 16,7 0-1-16,-7 0-1 0,0 0-2 0,8 0 2 15,-3 1 9-15,2-1-8 0,-7 0-10 0,12-1 5 16,-5-1-31-16,-1 0-22 0,-2-1-41 0,5-1-48 15,-3 1-95-15,2-4-250 0,-3 2 111 0</inkml:trace>
  <inkml:trace contextRef="#ctx0" brushRef="#br0" timeOffset="34064.75">26228 15576 47 0,'0'0'75'0,"0"0"-1"0,0 0-10 16,0 0-4-16,0 0-4 0,-1-5-8 0,1 5-2 15,0 0-4-15,0 0-5 0,0 0-2 0,0 0-8 16,-6-2-5-16,6 2 1 0,0 0-1 0,0 0-2 16,0 0 0-16,0 0 1 0,0 0 0 0,-6-2 0 0,6 2 2 15,0 0 5-15,0 0 2 0,0 0 2 0,0 0 11 16,0 0-5-16,0 0-3 0,0 0 2 15,0 0 0-15,0 0-6 0,-6-1-1 0,6 1-4 0,0 0-2 16,-4-4-6-16,4 4-1 0,0 0 2 0,0 0-1 16,-1-3-1-16,1 3-3 0,-4-2-3 0,4 2-1 15,0 0 5-15,0 0-12 0,0 0-1 0,-4-4 4 16,4 4 3-16,0 0-3 0,-2-3-1 0,2 3 1 16,-2-2 0-16,2 2-1 0,-1-6-2 0,1 6 2 15,0-6 2-15,0 2-2 0,0 4 6 0,0-6-9 16,0 1-1-16,0 5 0 0,-4-8-2 0,0 5 3 15,2 0 1-15,-2-5 0 0,0 3-3 0,0 2 1 16,1-5 1-16,-4 4 1 0,3 0-1 0,-4-3-1 16,1 0-3-16,-1 0 5 0,2-2-1 0,-3 2-2 0,1-2 3 15,2 2-4-15,-2-2 4 0,-2 1-5 0,2-2 2 16,1 1-3-16,-3-1 3 0,2 3 1 0,-1-3 2 16,-3 1 1-16,2 1 1 0,1-1-7 0,0 1 2 15,0-2 1-15,0 3-1 0,3 0-2 0,-2-1 4 16,0 1 0-16,0-3-2 0,3 4-1 0,-2-2-2 15,-2 1 1-15,2 0 1 0,-2 0 4 0,1 2-2 16,-3-3-1-16,2 1 0 0,0 2 0 0,-4-2 1 16,1 0-4-16,1 0 5 0,-2 4 0 0,4-2-3 15,-5-1 0-15,4 1 4 0,-4 4-6 0,5-5 6 16,-3 2-9-16,0 1 3 0,1 0 6 0,2 2-6 16,-1-2 2-16,-1 3 1 0,0-2 2 0,0 1-4 0,1 0 4 15,2 1-3-15,-1-1 2 0,-1-1 0 16,0 0-3-16,-2 2 4 0,1-1-1 0,-1 0-1 15,-2 0-1-15,4-1-1 0,-4-1 0 0,-5 0 7 0,5 2-5 16,1 0 5-16,0-2-5 0,0 2-5 0,-3-2 5 16,4 2 3-16,-1-3-4 0,-2 2 0 0,0 0 5 15,-3-2-4-15,0 3-2 0,5-2 5 0,-6-1 0 16,1 3-3-16,0-1-2 0,-3 0 5 0,4-1-5 16,-1 1 1-16,1-2 0 0,0 1-1 0,-1 1 1 15,1-1-3-15,-2 0 5 0,-2-2 2 0,2 1-4 16,-2 2 0-16,1-1 3 0,1-1-3 0,-4 1 0 15,4 1-2-15,-1-3 3 0,-2 3-1 0,4-1 4 16,0 0-2-16,0 1 1 0,0 1-2 0,4 0 0 16,0-2 0-16,-4 2 0 0,2 1 3 0,0-2-1 0,4-1-4 15,-3 2 4-15,-2-2 4 0,-1 1-4 0,1 0-4 16,-3-1-1-16,-2 2 1 0,4-5 1 0,0 1 2 16,-4 1-2-16,1 0 6 0,0-1-5 0,0 1 0 15,0-2-1-15,2 0-2 0,1 1 4 0,0-1 0 16,0 1 1-16,7 1 5 0,-1 2-6 0,2-2-2 15,1 1 5-15,0 0-4 0,0-1 2 0,4 2 1 16,-1-1 1-16,-1 2-11 0,3 0-11 0,1-2-32 16,3 3-60-16,-5-4-106 0,5 4-233 0,0 0 103 15</inkml:trace>
  <inkml:trace contextRef="#ctx0" brushRef="#br0" timeOffset="35046.19">25165 14788 80 0,'0'0'83'16,"3"-5"-10"-16,-3 5-1 0,1-5-5 0,0 1 5 15,-1 0-10-15,0 4 0 0,0 0-8 0,0-6-6 16,0 6 1-16,3-3-6 0,-3 3-7 0,1-4 2 15,-1 4-5-15,3-3-1 0,-3 3 4 0,0-5 0 0,0 5 4 16,0 0-1-16,1-4-4 0,-1 4-1 16,0 0-6-16,0 0-1 0,0 0-1 0,0 0-11 15,0 0-2-15,0 0 3 0,0 0-4 0,0 0 2 0,0 0-3 16,-13 9 3-16,9-5-5 0,0 1-1 0,-1-2 4 16,0 2 1-16,0 2-5 0,1-2 4 0,-1 2-6 15,1-2-3-15,-3 1 5 0,0 2 0 0,2 0-5 16,1-3 2-16,3 2-1 0,-3 0 4 0,0-2-7 15,2 2 9-15,-1 0 4 0,3-1-13 0,-5 2-3 16,5-4 4-16,-2 3-4 0,2-1 2 0,0-2 5 16,0 0 0-16,2 2 4 0,1-2 9 0,0 0 0 15,3 0 2-15,1-1-3 0,1-2-3 0,3 2 2 0,2-2-3 16,1 0-2-16,-2-1-2 0,1-1 2 16,1 0 5-16,1-2-8 0,3 0 1 0,0-2 1 15,0 1 1-15,-2-1-7 0,0-2 2 0,0 2-1 0,0-3-1 16,-4 2-1-16,6-3 2 0,-5 3-2 0,1-4 4 15,-5 3-6-15,4 2 2 0,-3-2-1 0,-1 0-1 16,0 1 5-16,-4 2-7 0,0 0 4 0,0 1 1 16,-1 1 2-16,1-1-2 0,-2 0-4 0,-3 3 2 15,6-4-4-15,-5 2 5 0,-1 2-6 0,4-1 0 16,-4 1 1-16,0 0-4 0,0 0 7 0,0 0 0 16,0 0 1-16,0 0-3 0,0 0 1 0,0 0 0 15,0 0-3-15,0 0-2 0,-10 10 7 0,6-6-3 0,0 1 1 16,1 1 2-16,-1 1-6 0,-3 0 1 15,5 0 4-15,-2 2-3 0,-1 1 0 0,-2-1 0 16,0 0-1-16,2 2 5 0,-2-3 2 0,2 2-4 0,-1-1 0 16,2 0 0-16,0-3 0 0,0 1 6 0,3 0-9 15,-2-2 1-15,2 0 3 0,-3 0-3 16,4-1 2-16,-1-1 1 0,1 1-3 0,0-4 3 0,-3 6 8 16,3-6-7-16,0 4 1 0,0-4-3 0,4 3 2 15,-4-3 0-15,5 3 2 0,-1-1-4 0,0-1 3 16,1 0 4-16,4 1-6 0,-4-2-12 0,2 3-23 15,-7-3-37-15,12-3-42 0,-4 3-138 0,1 3-269 16,0-3 119-16</inkml:trace>
  <inkml:trace contextRef="#ctx0" brushRef="#br0" timeOffset="36296.39">25662 14900 16 0,'0'0'129'0,"0"0"-10"16,-5-2-11-16,5 2-13 0,0 0-3 0,-9 0-4 16,9 0-12-16,-6-2-10 0,6 2-8 0,-12 2-4 15,6-1-6-15,-2 0-4 0,-2 0-1 0,0 2-6 16,2 1-1-16,0-1 2 0,-2 2-10 0,1 0 0 15,4 2-6-15,-3-2-1 0,2 0-1 0,2 0-4 0,-1 2-4 16,3-2 3-16,0 2 2 0,0-1-1 0,0 1 2 16,2 0-3-16,0-1-2 0,2 0 4 15,2-3-4-15,-1 3 3 0,1-1-1 0,1-2-1 0,2-1 1 16,-4 1-7-16,5 0 4 0,-4-2 3 0,1 1 0 16,-5-2-1-16,6 1-1 0,-6-1 3 0,7 0-5 15,-7 0-4-15,5 2 6 0,-5-2-3 0,0 0-5 16,4 2 2-16,-4-2-3 0,1 4-2 0,-1-4 4 15,0 0-1-15,0 0-6 0,-1 6 11 0,1-6-11 16,0 0 0-16,0 0 0 0,-3 4 3 0,3-4 1 16,0 0 1-16,0 0 1 0,0 0-1 0,0 0 3 15,0 0-3-15,0 0 0 0,0 0 0 0,0 0-1 0,0 0 0 16,0 0 3-16,0 0-3 0,0 0 1 0,0 0-2 16,0 0 2-16,0 0-2 0,0-14 1 15,0 14 0-15,4-4-5 0,1 4 4 0,-2-3-5 0,2-1 4 16,-1 2 0-16,1 1 1 0,0-1-1 0,-1-1-2 15,2 3 5-15,0-4-6 0,1 3 3 0,-2-1 2 16,3 1-2-16,-2-1 0 0,2 2-4 0,-1 0 4 16,1 2-1-16,0-2-1 0,1 1 0 0,0 1-1 15,-2-1 5-15,3 0 1 0,-2 2-4 0,-1-2 1 16,0 2-3-16,-1-1 0 0,1 0 0 0,-2 2 0 16,-4-1 1-16,3 0 2 0,-1 2-4 0,-6 1 4 15,6-3-1-15,-3 1 0 0,0 1-1 0,-3-2-1 0,2 2 4 16,1-5-2-16,0 5 0 0,-3-1 2 15,3-4-3-15,-1 4 2 0,1-4 0 0,-4 3 1 0,4-3 1 16,0 0 2-16,0 0-1 0,-5 1 1 0,5-1-1 16,0 0-2-16,0 0-2 0,0 0 3 0,-9-8-5 15,8 4 4-15,-1-1-4 0,2 0-1 0,0 0 7 16,0-2 2-16,0 1-3 0,2-1-1 0,-2 0-1 16,1 0 0-16,3-2 1 0,-4 1-3 0,2 3 3 15,1-1-2-15,-2 1 4 0,3 1 0 0,0-1-2 16,-3 1 2-16,3 2 1 0,2-1 2 0,0 3-3 15,0-3-1-15,3 3 2 0,-4 0-4 0,4 0 6 0,0 3-4 16,4-2 0-16,-4 2 0 0,2-2-3 0,1 4 0 16,-6-2-2-16,3-2 6 0,-2 3-1 15,-1 0-3-15,-1-2-2 0,0 0 1 0,2 3-1 0,-4-2 2 16,1-1 3-16,0 1-2 0,0 0-1 0,0-2 1 16,-4-1 0-16,4 3-1 0,-4-3 3 0,0 0-2 15,0 0-2-15,2 3 4 0,-2-3-3 0,0 0-1 16,0 0 4-16,5 1-2 0,-5-1 1 0,0 0-2 15,0 0 0-15,9-4-2 0,-9 4 2 0,5-3 0 16,-1 1 0-16,0 0 2 0,2-1-2 0,-1 1 2 16,1 0-1-16,1-1-1 0,-2 3 1 0,4-3-1 15,-1-1 0-15,-3 2-2 0,4-1 0 0,0-2 4 0,-3 1 1 16,1-1 0-16,-2 2-4 0,0 0 0 16,-2-1 1-16,0 1 3 0,1-2-2 0,-1 3-3 15,-2-1 0-15,-1 3 0 0,0 0 1 0,-5-6 7 0,-1 6-12 16,-1-3 6-16,-2 3 0 0,-1 0 1 0,-3 3-1 15,3-2-1-15,-3 2-2 0,4 0-1 16,-1-1 5-16,2 3-3 0,-2 0 0 0,1 2 2 0,-2-3-2 16,4 2 3-16,1 1-1 0,1-1 3 0,1 0-10 15,0 1 4-15,2-1 3 0,2 1 4 0,-2-3-5 16,2 4 2-16,3-2-2 0,-1 1-1 0,1-2 8 16,2 0-7-16,-1 1-1 0,1 0 2 0,4-2 0 15,-1 3 0-15,-2-3-3 0,3-2 6 0,-3 2-4 16,2-1-1-16,-3-2 1 0,0 2-1 0,-1-1 0 15,0 1 3-15,-4-3 1 0,6 1-4 0,-6-1 2 16,0 0-2-16,4 3-2 0,-4-3 5 0,4 2 1 0,-4-2-1 16,0 0-2-16,1 5 0 0,-1-2 2 0,0-3-2 15,0 7 0-15,0-7-4 0,-1 5 5 0,-2-1 0 16,3-4-5-16,-3 5 5 0,1-1-1 0,-3 0 2 16,0-1-1-16,1-2 0 0,-1 2 1 0,0 1 1 15,-3-1 3-15,-2 0-5 0,3 1 3 0,1-1-2 16,-6-2 0-16,5 3 0 0,1-2 2 0,-1 1-16 15,-1 1-34-15,2-1-33 0,1-3-48 0,1 1-131 16,4-1-280-16,0 0 124 0</inkml:trace>
  <inkml:trace contextRef="#ctx0" brushRef="#br0" timeOffset="37829.54">26810 15455 64 0,'-3'-2'102'0,"3"2"-1"0,0 0-2 0,-2-5-6 16,2 5-3-16,0 0-9 0,-4-2 0 0,4 2-8 15,0 0-4-15,0 0-9 0,0 0-4 0,0 0 0 16,-3-3 4-16,3 3-4 0,0 0-6 0,0 0 0 15,0 0-8-15,0 0-2 0,-5-5-1 0,5 5 1 16,-1-5-11-16,-1 2 0 0,2 3-6 0,-7-4-1 16,4 3-5-16,3 1-4 0,-4-3 1 0,4 3 0 15,-6-3-1-15,6 3 1 0,-3-3-5 0,3 3-5 16,-3-4 2-16,3 4 4 0,0 0 0 0,-4-3-2 16,4 3-1-16,0 0 1 0,-5-1 1 0,5 1-1 15,0 0-2-15,-4-5-2 0,4 5 4 0,-1-5-1 0,-2 2-5 16,2-2 0-16,-2 1 5 0,2-2-3 0,-2 1 0 15,1 0-1-15,0 1-1 0,0 0 1 0,-1 2-1 16,0-4 0-16,3 2-1 0,-3-1 2 0,2 2 0 16,0-3 5-16,1 2-4 0,0 4-2 0,0-7 1 15,-2 1-1-15,2 1 0 0,2 0 0 0,-2 0-1 16,1-2 0-16,-1 1 2 0,1-1 0 0,0-2 3 16,-1-1-2-16,2 0-1 0,0 0 0 0,-2 1-6 15,1-2 7-15,-1 2-8 0,0-3 8 0,-1 1-5 16,-1 1 5-16,2 2-3 0,-2-4 0 0,1 1 5 15,0 0-8-15,1-1 3 0,-1 2-1 0,-1-2 3 16,1 0-3-16,1 0 0 0,-1 2-1 0,-2-1 4 0,3 1-1 16,-1 0-2-16,0 2-3 0,1 0 7 0,0 2 0 15,1 0-5-15,-2 0 2 0,2 2-1 0,-1-2 1 16,0 3 6-16,0 3-1 0,1-9-1 0,3 6-2 16,-1-1 3-16,0-1-1 0,2-1-3 0,0 1 0 15,-2 0 3-15,2-1 2 0,2-1-4 0,-2 0 2 16,4-1-5-16,-4 2 4 0,1-2-1 0,1-1-1 15,1 1 0-15,0-1-3 0,-3-1 0 0,4 0 2 16,-4-1 1-16,4 0-1 0,-6 0-5 0,1 0 4 0,-2 1 3 16,2-2-1-16,-1 0-2 0,-3 0 1 15,2 1 1-15,-2-1-3 0,2 3 2 0,-4-2-2 16,2-1 3-16,-2 5-4 0,0-4 4 0,1 1 0 0,-1 2-1 16,0-2 3-16,2 5-1 0,-2-3 0 0,0 1 0 15,0 2-1-15,2 1 0 0,-2-4-1 0,1 4-4 16,1-1 2-16,-2 1 4 0,2 4-1 0,-2-6 0 15,2 2-6-15,0 4 9 0,0-7-4 0,-2 4 0 16,2 3 1-16,0 0-2 0,-3-5-3 0,3 5 3 16,0 0-3-16,0 0 3 0,0 0 1 0,0 0-2 15,0 0-2-15,0 0 3 0,0 0-5 0,0 0 7 16,0 0-2-16,0 0 11 0,5-3 13 0,-5 3 6 16,0-5-4-16,0 1-4 0,2-1 0 0,0 2-1 15,-1-1-2-15,-1-3-2 0,2 4-2 0,-2 0 0 16,2-3-5-16,-2 0 3 0,0 3-4 0,0-3 1 0,0 6 2 15,0-5-3-15,0 5-5 0,-2-5 1 16,2 5 0-16,0 0-8 0,0 0-24 0,0 0-33 0,0 0-36 16,-17 10-47-16,13-3-168 0,1 4-337 0,-3-3 150 15</inkml:trace>
  <inkml:trace contextRef="#ctx0" brushRef="#br0" timeOffset="40033.06">26898 14997 2 0,'-8'0'65'0,"8"0"-3"16,-9 0-6-16,9 0 2 0,-10 0-6 0,2 1-1 0,3 1-8 15,-5 1-2-15,1 2-1 0,-3-4-3 0,2 3-4 16,0-1 1-16,0 3-5 0,-2-1-2 15,2 2 6-15,-5 0 2 0,3 1-3 0,3 0-2 0,2-3-2 16,-1 3-3-16,3-3 3 0,0 2-5 0,1-2-5 16,0 0-3-16,3 0 0 0,-2 0 4 0,3-2-7 15,-1 1 7-15,1 0 0 0,0-4-2 0,0 8 2 16,1-5 3-16,2-1 0 0,-3-2 1 0,8 4-4 16,-2-2-2-16,0-1 0 0,3 0-3 0,-2 0 3 15,3-2-4-15,0 2 2 0,0-1-5 0,1 0 3 16,-3 0-4-16,-1 0-1 0,-1 2-1 0,3-1-4 15,-5 2 9-15,2-3-10 0,-1 3 2 0,1 0-6 16,-4 1 5-16,2 0 6 0,1-1-8 0,-1 1-3 16,1 0 4-16,-2 0 3 0,0 1-10 0,3-1 6 15,-3-1-3-15,4 2 3 0,-4-2 4 0,5 0-1 0,-3-1-4 16,3 2 0-16,-3-2 0 0,-1-1 5 0,4 1-5 16,-8-2 3-16,10-2 3 0,-10 2-4 0,10-4 12 15,-6 3-13-15,2-3-2 0,-3 1-1 0,-1-1 3 16,0-2 0-16,-1 1 2 0,0-1-3 0,-1 0-1 15,-2 1 4-15,-1-1 4 0,2 0-1 0,-3 1-3 16,-1-1 0-16,0 1 6 0,0 1-5 0,-2-1-2 16,2 1 5-16,-1 0 4 0,-2 0 0 0,3 3-1 15,1-2-5-15,-1 1 0 0,5 2-3 0,-8-3 4 16,7 0-1-16,1 3-1 0,-9 0 4 0,9 0-2 16,0 0-6-16,0 0 7 0,-9 0-3 0,9 0-2 0,-5 3 4 15,5-3-3-15,-5 2 0 0,5-2-3 0,-7 2-20 16,7-2-19-16,-6 3-26 0,6-3-22 0,-1 2-23 15,1-2-80-15,0 0-206 0,0 0 92 0</inkml:trace>
  <inkml:trace contextRef="#ctx0" brushRef="#br0" timeOffset="40374.41">26990 15086 58 0,'-5'1'77'15,"1"2"-5"-15,0-1-5 0,0 1-4 16,1-1-7-16,0 1-9 0,2 0 1 0,-2 1-6 0,3-4 2 16,-1 6-4-16,1-3 7 0,0-3 1 0,2 8-11 15,2-6 1-15,0 2-11 0,-2 0 11 0,2 0-6 16,-1-1-4-16,1 1-8 0,-2-1 2 0,0 0-12 15,0-1 11-15,-2-2-7 0,1 5 4 0,-1-5-2 16,4 3 1-16,-4-3-6 0,2 3-2 0,-2-3-2 16,0 0 1-16,1 4 2 0,-1-4-2 0,0 4 0 0,0-4-3 15,-1 4 2-15,1-4-4 0,0 5 4 16,0-5-3-16,0 6 2 0,0-6 8 0,-2 5-8 0,2-5-6 16,2 2-25-16,-2-2-29 0,0 4-26 0,0-4-88 15,0 0-180-15,0 0 81 0</inkml:trace>
  <inkml:trace contextRef="#ctx0" brushRef="#br0" timeOffset="40708.22">27115 15065 36 0,'0'4'113'0,"0"-4"-13"0,0 6-9 0,0-2-8 0,0 0-8 15,0 0-1-15,0-4-10 0,-1 8-2 0,1-1-6 16,-3-1-5-16,2-1-3 0,-2 2-6 0,2 2-7 16,0-3 2-16,1 3 1 0,-3-1-7 0,3-1 0 15,0 2 2-15,0-2-12 0,0 0 4 0,-1 1-14 16,-2-3 8-16,3 4-1 0,0-4-4 0,0 2 0 15,0 0 0-15,0-1-5 0,0-2 6 0,0 1-3 16,0-1 0-16,0-1 3 0,3 2-10 0,-3-1 4 16,1 0-5-16,-1-4 6 0,0 7-10 0,0-7-24 15,0 5-29-15,0-5-37 0,0 0-104 0,0 0-209 16,0 0 92-16</inkml:trace>
  <inkml:trace contextRef="#ctx0" brushRef="#br0" timeOffset="40867.44">27161 15193 14 0,'8'0'85'0,"1"1"-7"0,-2-1-4 16,1 1-19-16,-3 1-53 0,-5-2-54 0,0 0-55 15,8-3 24-15</inkml:trace>
  <inkml:trace contextRef="#ctx0" brushRef="#br0" timeOffset="44629.27">27493 15497 25 0,'2'-4'25'16,"0"2"2"-16,-1-2-6 0,-1 4-1 0,6-7-3 0,0 2 0 16,-1 2-1-16,4-5-3 0,-3 3 0 0,3-1-2 15,4-2-4-15,1 1 4 0,1-1-1 16,0-1-1-16,2 0-2 0,-1 0-6 0,0 1 2 0,0-1 2 16,2 2-2-16,-2 1 3 0,-4 2-9 0,-1-2 6 15,3 3 0-15,-4 0-2 0,3 0-4 16,0-2 6-16,-3 1 0 0,-2 3 0 0,2 0-6 0,-2-1 4 15,0 1-3-15,-3-3 6 0,1 1 6 0,0 1 5 16,1 0 3-16,-3-2-1 0,1 2 4 0,0-2 9 16,0 0 2-16,-1 1 3 0,1-1-9 0,0 0 4 15,0 0-7-15,-1 0-1 0,1 2-4 0,-1-4-1 16,1 4-3-16,-1-1 0 0,0 0-5 0,1 2 3 16,1-3-9-16,0 1 7 0,2 2-5 0,-3-1-2 15,3-1 6-15,0 0-4 0,1 2 4 0,-2-2-6 16,2 2 3-16,-1 0 4 0,-3-1 2 0,-1 0 2 15,1-1-6-15,0 0 2 0,4 1-4 0,-4 0 9 0,-1 0 7 16,1-1-11-16,0 1-1 0,-1-1 1 16,4 0-1-16,-3 1 4 0,0-1-11 0,0 1 5 15,3-1-5-15,-1 2 9 0,1-2-6 0,0 3-3 0,-2-3 0 16,2 2 5-16,-3 1-8 0,1 0 0 0,1-3-3 16,-7 3 8-16,12 0-10 0,-8 0 15 0,1-2-14 15,0 2 12-15,-5 0-2 0,8-3-4 0,-2 3-1 16,0-2 3-16,-6 2-8 0,9-4 9 0,-3 3-7 15,-1-2-1-15,0 2 10 0,0-2-9 0,0 3 0 16,4-7 3-16,-2 4 4 0,3-2 0 0,-1 0-8 16,1 1 9-16,-2-1-5 0,1-1 2 0,-2-1 0 15,2 2-2-15,-1-3-4 0,0 2 3 0,-1-2 3 16,1 0 1-16,1 0-8 0,-3 0 8 0,3 1-3 0,-3 0 0 16,2-2-1-16,-1 1-2 0,-1 0 3 15,1 0 3-15,1-1-1 0,1 2-4 0,-1-2 1 16,2 0-6-16,2 2 3 0,-3-1 3 0,2 0-2 0,3-1-2 15,-3 1 5-15,3-1-3 0,-4 1 5 0,-2 2 2 16,3-2-7-16,-3 1-4 0,1 2 9 16,-2-3 5-16,0 3-8 0,0-2 0 0,-3 2 2 0,1 1 4 15,0-1-7-15,-3 0-1 0,1 1 0 0,-1 1 3 16,0-1-2-16,0 0-3 0,0 0-1 0,-2 4-6 16,3-2-21-16,-3 2-20 0,0 0-89 0,0 0-152 15,2-3 68-15</inkml:trace>
  <inkml:trace contextRef="#ctx0" brushRef="#br0" timeOffset="45879.29">27483 15558 11 0,'0'0'113'16,"0"0"-17"-16,-8 0-1 0,8 0-4 0,0 0-16 16,0 0-1-16,0 0-7 0,-2-5-11 0,2 5-4 15,-3-3 0-15,3 3 2 0,0-5-14 0,0 5 5 16,0-5-5-16,0 5-2 0,-2-8-1 0,0 5 2 16,2 3-4-16,2-8-2 0,-4 3-9 0,2 5 4 0,0-5-4 15,2 1-5-15,0-3-2 0,-2 2-3 0,4 1 6 16,-1-4-11-16,1 1 7 0,1-1-10 15,0 3 3-15,2-3-7 0,-3 0 6 0,4 2 1 0,-3-1-2 16,5 2 2-16,-5-3-3 0,3 2 1 0,-3 0-8 16,4 4 2-16,-4-3 7 0,3 1-11 0,0 1 11 15,0-2-10-15,0 1 7 0,1-3-2 0,-1 1-4 16,2 2 3-16,-1-2-2 0,1 4 4 0,2-5-3 16,-3 2 0-16,2 3 3 0,1-2-6 0,-1 2 0 15,2-3 1-15,-2 0 1 0,2 0 2 0,0 4-1 16,-3-6 1-16,4 1-1 0,-5-1 1 0,4 3-2 15,-3-2 0-15,0 2 3 0,-2 1 3 0,3-2-8 16,-2 1 1-16,-1 1 3 0,-3 2-7 0,4-2-4 16,-2 1 8-16,-1 1 0 0,-1-3 0 0,0 2-1 0,0 1 0 15,-5 1 5-15,0 0-4 0,12 0 1 16,-6 1-1-16,-6-1 1 0,12 0-5 0,-5 2 0 0,-2-2 7 16,-5 0-5-16,12 0 4 0,-6-2 1 0,-6 2 2 15,9-1 1-15,0 1 0 0,-4-3-5 0,4 2 6 16,-4 0-3-16,2-2 0 0,2 1-4 0,2-2 4 15,-4 1-2-15,2-1 1 0,2-1 1 0,-1-1-1 16,-2 1 3-16,2 0-7 0,0 1 4 0,-1-1 0 16,-2 1-1-16,2-2 1 0,0-1-2 0,-2 3 4 15,0 0-4-15,0-1 0 0,0 0 0 0,0 1 4 16,1 0-7-16,-2 0 6 0,2 2-3 0,-1-2-2 16,0-1 2-16,3 0 1 0,2 1 1 0,-2-2 0 15,3 2-1-15,-3-1-1 0,5 1 1 0,2-2-3 16,0-1 2-16,-1 3 3 0,1-4-1 0,-2 3-9 0,3-2 8 15,-4 2 4-15,4-3-5 0,-4 2-1 0,3-2 5 16,-6 1-3-16,2 2-4 0,1-4 3 0,3 0 0 16,-3 1 2-16,1 0-3 0,-2 1 3 0,0 2-2 15,-3-3 1-15,1 1 3 0,1 1-7 0,-2-1 0 16,-1 0 4-16,1 1-1 0,-3-1 3 0,-1 2-1 16,-1 0 2-16,-1 2-18 0,0-2-11 0,-2 1-24 15,2 0-52-15,-4 1-112 0,-1-2-230 0,1 5 101 16</inkml:trace>
  <inkml:trace contextRef="#ctx0" brushRef="#br0" timeOffset="48011.19">27684 16100 23 0,'0'0'64'0,"0"0"-2"0,0 0-9 0,0 0-9 15,0 0-2-15,0 0-4 0,0 0-1 16,0 0-7-16,-7-1-1 0,7 1 0 0,0 0-1 0,0 0-4 16,0 0 2-16,0 0-6 0,0 0-2 0,0 0-2 15,0 0 0-15,0 0 1 0,0 0 0 0,0 0-5 16,0 0 1-16,0 0-8 0,20 3 2 0,-16-1 4 15,-4-2 0-15,12-2-3 0,-12 2-3 0,13 0 0 16,-7 0-3-16,-1 2 2 0,3-2 0 0,-3 1-1 16,3-1 0-16,-1 1 3 0,0 2-6 0,-1-2 2 15,2 1 4-15,3-2-2 0,0 3-5 0,-5-2 3 16,7 3-3-16,-3 0 3 0,0 0 1 0,2-1-3 16,-2-3-3-16,0 2 5 0,3 1 4 0,0 0-3 15,1 2-8-15,-1-1 5 0,-1-2 6 0,-3-2-1 0,4 4-8 16,-3 2 4-16,-1-5-7 0,0 0 11 15,1 2-7-15,-2-2 1 0,-3 0 1 0,4 1 1 16,0-1 0-16,1 3 0 0,1-1-1 0,0-3-3 0,-1 2 3 16,1-2-3-16,0 0 8 0,-1 0-6 0,1 0 2 15,1 0-4-15,-3 2 6 0,0-2-4 0,5 1 0 16,-5 1 5-16,1-2-1 0,3 2-4 0,-4-2-6 16,0 1 11-16,1 0-3 0,-2 0-2 0,-2-1-3 15,1 0 5-15,0 2-3 0,-2-2 7 16,-5 0-1-16,11 2-8 0,-7-1 1 0,2 0 3 0,0 0 0 15,-1 1 0-15,2-1-3 0,-2 0 0 0,2 2 5 16,-1-1 1-16,1-1-2 0,2 2-3 0,1 1-1 16,-1 1 0-16,0-1 2 0,4-1 1 0,-3 0 0 15,3 2 9-15,-3-1-6 0,3-1-7 0,1 1 2 16,-2 0 5-16,-2 0-6 0,3 0 8 0,-4 0-4 16,-2-2 3-16,3 2-5 0,-3-1 0 0,-1-1-1 0,1 1-2 15,-1 2 1-15,2-3 9 0,-2 0-8 16,1 3-4-16,-2-2 6 0,-1 1-5 0,6 1 5 0,-4-2 0 15,1 4-8-15,0-5 7 0,-1 2-1 16,2 1 4-16,0 1 4 0,-2-1 2 0,4 0-2 0,-2-1 2 16,1-1-7-16,1 2 6 0,-1-1 3 0,-2-1-5 15,-1-1 3-15,2 2-5 0,-2 0 4 0,-1-2-1 16,-1 2-7-16,1-1 1 0,0-2 4 0,0 3 0 16,0-1-4-16,1 1 6 0,-3-3-3 0,3 1 1 15,-1 1-8-15,2 1 9 0,-2 0-6 0,1-1 1 16,-3-1-2-16,3 3-1 0,2-1 7 0,-3 0-2 15,1 0-5-15,3 1-4 0,-3 0 14 0,2-2-15 16,-1 2 7-16,1 2-2 0,-3-5 4 0,0 3 1 16,4-2 2-16,-4 1-13 0,-1 0 15 0,1-1-2 15,2 1-5-15,0 2 2 0,-2-3-1 0,2-1-4 16,-1 1 4-16,-2-1-3 0,2 3 6 0,-2-4-3 16,3 0 2-16,-1 4 9 0,1-2-13 0,-1 1 10 15,1-1-4-15,0-1 6 0,-2 2-4 0,0-1 0 16,3 1-3-16,-1 0 1 0,-1 0 1 0,-1-1 0 0,1 0-2 15,4 2-4-15,-3-1 10 0,0 0-8 16,-3-1 1-16,4 0-2 0,-2 1 10 0,-1-1-1 16,-1 1 3-16,1-2-12 0,-1 0 9 0,2 0 7 0,-6-2-11 15,6 3 1-15,-3-1 5 0,1 0-17 0,0 0-6 16,1-1-2-16,-1 1 9 0,2 2-2 0,-2-1-2 16,1-1 2-16,-1 1 9 0,0-2-4 0,1 2-4 15,3 1-1-15,-3 0 3 0,0-2 0 0,0 1 2 16,0 1 1-16,-1-3-4 0,2 2 7 0,-2-2-8 15,1 2 9-15,-1-1-5 0,1 1 2 0,1-2-7 16,1 2 2-16,-2-2 3 0,0 0 3 0,-1 1 3 16,1-1-4-16,2 2-3 0,-2-3 1 0,0 1 13 15,1 2-13-15,-2-2-2 0,-4-1-1 0,10 4 4 16,-6-3 2-16,1 1 1 0,-1-2-2 0,1 5 2 16,3-4-1-16,-2 2 1 0,-1-1-1 0,4-1-3 15,-1 1 3-15,-3 1 2 0,5 1-3 0,-1-2 9 16,-1 1-7-16,1-1 2 0,-3 1-4 0,1-2 5 15,-1 1-4-15,2 1-1 0,-2 0 0 0,2 0 4 16,-3-3 1-16,1 3 0 0,2-1 5 0,-3 0-7 16,0-1 2-16,0 1-2 0,2-1 2 0,0 2-3 15,0-2 7-15,-1-1-4 0,1 2-1 0,-2-2 0 16,-5 0-1-16,10 0-5 0,-4 0 9 0,-6 0-3 16,5 2 7-16,-5-2-8 0,0 0 3 0,8-2 2 15,-8 2-8-15,5-2-12 0,-5 2-60 0,0 0-82 16,0 0-167-16,0 0 75 0</inkml:trace>
  <inkml:trace contextRef="#ctx0" brushRef="#br0" timeOffset="50762.06">26431 16136 43 0,'-4'3'53'15,"4"-3"3"-15,-7 4-3 0,3-3-7 0,-2 0-3 16,6-1 0-16,-9 3 1 0,1-1-1 0,4-2-6 16,-3 2-3-16,1 0 0 0,-1-1-3 0,-2-1-3 0,1 3-2 15,2 0 0-15,1-3 0 0,-1 1-7 16,6-1 5-16,-10 3-5 0,7-2 7 0,3-1-8 16,-11 1 4-16,7 1-3 0,-2-2 1 0,6 0-4 0,-9 0 1 15,5 1-2-15,4-1-2 0,-11 4 3 16,6-3-3-16,-3 1 0 0,4 0-2 0,-1-2-1 15,0 3-2-15,-4-2-5 0,5 2 0 0,-1-1 4 0,1 1 4 16,-1-1-6-16,1 0 0 0,0 1 2 0,-4-2-4 16,1 4 1-16,-1-1-3 0,3 0 1 0,-5 1-2 15,6-2-2-15,-5 2 12 0,0 0 7 0,-2-1-2 16,1 0 0-16,-1-1-2 0,-1 1 0 0,1 1-12 16,1-3 6-16,3 0 5 0,-2 1-4 0,1 0 6 15,-1-2-7-15,3 2 1 0,-1-2-1 0,2 0 0 16,1 2-8-16,-2-1 0 0,1 0 4 0,-2 1-1 15,5 0 0-15,-2-1 7 0,-2 0-2 0,3-2-5 16,3 0-6-16,-11 5 4 0,5-3 5 0,3 1-6 16,-4-1 6-16,3 1-4 0,-4-1 3 0,2 1-4 15,1 1-1-15,-3 0-3 0,2 0 7 0,-1-3-5 16,0 2 1-16,1 0 0 0,-1 2 2 0,-2-3 2 0,4 1-7 16,0 2 1-16,0-1 7 0,-1-1-4 0,1-1-6 15,-2 1 8-15,1 1 1 0,1-2-2 0,1 1-3 16,-1 1 2-16,-3-1 3 0,2 0-3 0,-1-1-5 15,2 3 4-15,-1-4 3 0,-2 2 1 0,4 0-7 16,-2 0 6-16,-2 0-5 0,-1 2 0 0,4-3-3 16,0 4 7-16,-1-3 1 0,0 2 3 0,2 0 1 15,-2 0-6-15,-1 0 0 0,0 2-3 0,1-2 7 16,0-1-2-16,0 1 0 0,1-1 2 0,0 2 4 16,1 1-9-16,-2-3 2 0,0 0 5 0,0 3 0 15,0-3 3-15,0 2-2 0,-3 1 0 0,0-1 1 16,4 0 3-16,0-1-6 0,-1 1-3 0,0 0-1 15,0-3 5-15,1 4-3 0,1-3 1 0,-3 3 3 0,2 0 1 16,-4-2-5-16,4 3 3 0,0-3 0 0,1 0-4 16,0-1-2-16,-2 1 9 0,2 0-8 15,3 0-2-15,-3-3 4 0,2 2-1 0,-1 0 9 0,-1-1-10 16,0-1 4-16,4-2 4 0,-2 4-4 0,2-4-2 16,-7 5-4-16,6-3-1 0,-3 1 8 0,-1-1-9 15,-4 3 7-15,5-1-2 0,-3 0 5 0,2 3-6 16,-3-3-1-16,1 3 3 0,0 0-6 0,-3-1 7 15,2 1 0-15,-1 2-2 0,0-3-6 0,1 1 4 16,1 0 2-16,-1-2 4 0,-2 2-6 0,2-2 3 16,-1 1-3-16,4 0 2 0,-1-5-1 0,-1 4 2 15,2 0-4-15,0 2 2 0,0-1 0 0,1-1 6 16,-1 0-9-16,-3 1 1 0,5 0 1 0,1 1 0 0,-3-2-3 16,1 2 5-16,-1-2 2 0,0 3-2 0,1-1-4 15,-1-1 1-15,-1 2 4 0,-1 0-3 16,1 1 2-16,0-2 1 0,-1 1-9 0,1 1 8 15,-1 1-3-15,-1-3-3 0,0 1 12 0,-1 0-12 0,-1-2 2 16,3 2-4-16,-2-1 7 0,2 0 6 16,-1-1-12-16,2-2 6 0,-1 1-2 0,2-1 4 15,-4-1-3-15,4-3 6 0,1 0-6 0,4 0-2 0,-9 5 6 16,8-4-4-16,1-1-5 0,-5 3 11 0,5-3-5 16,-8 2-3-16,4 1 0 0,-1 0 2 0,-2 2-20 15,0 1 23-15,-3-2-15 0,2 3 2 0,-1-3 3 16,-1 1 6-16,1 0-4 0,-1 2 0 0,2-2-2 15,-1 1 3-15,4 0-3 0,-1-3 5 0,-3 1 0 16,1 1 3-16,2-2-2 0,1 2-5 0,0-2 6 16,1-1 5-16,0 0-1 0,-1 0-2 0,5-2 1 15,-4 3-3-15,4-3 6 0,-5 2-9 0,5-2 4 0,-3 2 2 16,3-2-1-16,0 0-4 0,0 0 4 16,0 0-2-16,0 0 0 0,0 0-9 0,0 0-20 15,-1-9-15-15,1 9-26 0,3-9-43 0,1 6-69 0,-2-4-198 16,3-1 88-16</inkml:trace>
  <inkml:trace contextRef="#ctx0" brushRef="#br0" timeOffset="53266.67">26143 15683 39 0,'0'0'51'0,"0"0"-5"0,0 0-4 16,0 0-3-16,0 0-9 0,0 0 12 0,-7-2-8 16,7 2 2-16,0 0 10 0,0 0 2 0,0 0-9 15,0-3-2-15,0 3-4 0,0 0 0 0,-1-5-3 16,1 5-7-16,-3-4-2 0,3 4 1 0,0 0-1 16,-1-3-7-16,1 3 5 0,0 0-4 0,0 0 4 15,0 0 0-15,0 0 2 0,-2-4-2 0,2 4-7 16,0 0 8-16,0 0-1 0,1-4 1 0,-1 4-10 15,0 0 2-15,1-6 2 0,-1 6-4 0,0 0 0 16,0-4 4-16,0 4-5 0,0 0 9 0,0 0-6 16,3-4-2-16,-3 4 4 0,0 0 1 0,0 0-8 0,0 0 1 15,-2-6-5-15,2 6 0 0,0 0 3 16,0-5 2-16,0 5-5 0,-1-3-5 0,1 3 5 16,-1-5 4-16,-2 2 2 0,3 3-2 0,-2-9 0 15,-1 4-5-15,-1 2 3 0,1-4 2 0,-3 3-4 16,3-2 5-16,-4 1-5 0,-2-1 3 0,2-1-9 0,-1-1 0 15,-2 1 2-15,-2 2 2 0,3-3 2 0,0 2-5 16,-2-3 4-16,2 1 1 0,1 1 2 0,-2 3-5 16,2-4 0-16,-1 3 3 0,4 3 3 0,-4-1-10 15,4-3 5-15,-1 4 0 0,-3-1 5 0,1-1-10 16,4 2-1-16,-1-1 1 0,0 1 10 0,0 0-3 16,-1 0 1-16,6 2-3 0,-13-1-8 0,8 0 0 15,-3-2-1-15,0 2 5 0,-2-2-4 0,1 2 6 16,-1-2-2-16,-1-1-6 0,-2 1 11 0,0-3-1 15,-4 4-9-15,-2-5 5 0,1 3 3 0,-1-2-2 16,1-1-9-16,0 2 14 0,-1-2-4 0,2 2-6 0,0-2-1 16,-1 2 3-16,1-3-4 0,-1 4 3 15,4 2 6-15,0-6-2 0,-4 4 1 0,6-1-2 0,-1 0 7 16,2 1-16-16,-1-2 11 0,3 1 3 0,-3-1-3 16,2 5 2-16,1-6 1 0,-1 3-12 0,-2 1 1 15,3 0 12-15,-2 0-3 0,2-1 0 16,0 1-1-16,1 1 3 0,-2 0-3 0,4-1-1 15,-2 3 4-15,0-3-6 0,-3 2 5 0,3 0-4 0,-1-2 11 16,-1 2-2-16,1-2-9 0,3 0 0 0,-1 1 1 16,-3-1 4-16,-1-1 2 0,0 3-2 0,3-2-2 15,-3 2 0-15,1-2 0 0,0-2 5 0,0 3-10 16,-1-2 6-16,-1 1-2 0,1 1-5 0,-4-1 6 16,5-1 2-16,-2 1 1 0,-2 0 0 0,1-1-5 15,2 2 0-15,-2-2 5 0,2 0-1 0,-3 0-3 16,3 1 1-16,0 1-1 0,1-3 5 0,1 0-3 15,-1 2-4-15,1 1 11 0,-2-3-4 0,3 1-7 16,-1 2 2-16,-2-2 0 0,6 2 8 0,-9-1-10 0,4-3 4 16,-3 3 4-16,0 1-7 0,-1-1 0 15,0-2 2-15,1 3-1 0,-6-2 0 0,1 0-2 16,6-1 6-16,-6 2-6 0,5 0-12 0,-4 0 16 16,5-1-1-16,-3 1 3 0,0 1 3 0,1-2-1 0,-4 0-2 15,-1 0 2-15,8 1 0 0,0 0-6 16,1-2-5-16,0 3 6 0,0 0 0 0,2-1 0 0,0 1-6 15,2 0 6-15,-1-1-2 0,-1 0 4 0,3-1-2 16,-2 1 1-16,1 0-1 0,0-1 4 0,0 0-3 16,1 1-2-16,1 1 8 0,-2-3-2 0,1 3-5 15,1-1 3-15,0-2 1 0,-1 4-1 0,1 0 10 16,0-2-8-16,4 3 3 0,-6-6-4 0,2 4-5 16,0 0 8-16,-2 0 4 0,6 2-10 0,-8-3 2 15,8 3-1-15,-5-2-2 0,1 1 5 0,0-3-2 16,0 2-1-16,4 2 1 0,0 0-3 0,-6-4 3 15,6 4-3-15,-5-4 2 0,5 4 4 0,-4-1 0 16,4 1 1-16,-5-1-7 0,1-2 7 0,4 3-4 0,-5-3 0 16,5 3-12-16,-4-2 10 0,1 0 1 15,3 2-1-15,0 0 0 0,0 0 6 0,0 0-18 16,0 0 10-16,-4-2 4 0,4 2 0 0,0 0 1 0,0 0 6 16,0 0-1-16,0 0-1 0,0 0 2 15,0 0 3-15,0 0-5 0,0 0-7 0,0 0 5 0,0 0 4 16,0 0-5-16,0 0-2 0,0 0 0 0,0 0 0 15,0 0 2-15,0 0-4 0,0 0 2 0,0 0 2 16,16 4-2-16,-16-4-4 0,9 1-2 0,-5 0 7 16,-4-1-1-16,10 3-2 0,-9-2 4 0,6 1-6 15,-2 0 7-15,0-2-3 0,-1 4-3 0,5-2 0 16,-3 2 5-16,5 1-7 0,0-2-1 0,1 3 8 16,-1 1-6-16,7-2 2 0,1 3-6 0,0 0 1 15,-2-3 2-15,2 2-1 0,0 0 5 0,-1 0-5 16,-4-2-2-16,5 2 9 0,-7-5-16 0,1 3 15 15,1-2 0-15,-3 1-1 0,3-1 0 0,-2 2 2 16,0-1-18-16,0 0 17 0,-2 0-6 0,3-1 4 16,-1 0 7-16,3 0-11 0,0 4 5 0,4-2 3 15,-1 0-7-15,-1-1 5 0,0 1 3 0,3-1-6 16,-2 3 3-16,-2-3-5 0,1 0-3 0,0 0 3 0,-1 2 1 16,2-4-3-16,-3 2 5 0,3 1 0 0,-5-1 6 15,5 0-8-15,-8 0-13 0,3-1 15 0,1 1 6 16,-1-1-6-16,-2 3 4 0,0-2-4 0,-1-2 1 15,1 3-5-15,1-1 4 0,-2-1-1 0,0 0 5 16,-2-2-6-16,0 2 2 0,-1-1-3 0,3 1 7 16,-1 1-1-16,3-1-2 0,-1 2-1 0,1-3 5 15,-1 1 3-15,2 1-7 0,0 1-6 0,0-2 4 16,0 0 5-16,1 1 1 0,-3 2-8 0,4-5 7 16,-2 2-4-16,-2 0 1 0,1 0-3 0,-3 1 3 15,0 1-1-15,3-3-2 0,-7 0 5 0,1 2-1 16,1-1-4-16,1 3 4 0,-4-4 0 0,4 1 3 15,-3 1-11-15,4-1 10 0,-3 2-6 0,3 0 7 0,0-2-5 16,3 2-2-16,-1 0 4 0,1 0-8 0,2 1 13 16,1-1-4-16,-2-1-2 0,4 1-3 15,0 2 2-15,-1-2-3 0,0 0 2 0,-3 0 5 0,1-1-9 16,0 4 8-16,4-1-4 0,-5-2-1 0,-3 0 4 16,3 2 6-16,-3-3-7 0,2 0 0 0,-6-1-1 15,3 3 1-15,1-5-2 0,-3 3 7 0,2-1-7 16,-4 1 0-16,2 1 6 0,0-4-6 0,-2 1 0 15,4 3 2-15,2-1 1 0,-2 2 6 0,2-4-7 16,-1 5 8-16,-1-2-3 0,2 1-4 0,1-3 6 16,-1 2-1-16,2 0 2 0,-2 0-11 0,0-3 9 15,0 2-5-15,-1-3 8 0,1 2-8 0,-4-2-2 16,1-1 3-16,-3 3-2 0,1 0-1 0,-2-3-6 16,0 1 7-16,-4-1 3 0,8 1 2 0,-8-1-4 0,0 0 3 15,4 3-19-15,-4-3-23 0,0 0-35 16,0 0-54-16,0 0-93 0,0 0-235 0,0 0 104 0</inkml:trace>
  <inkml:trace contextRef="#ctx0" brushRef="#br0" timeOffset="54061.56">26797 15350 56 0,'0'-3'81'15,"0"3"-6"-15,-4-6-5 0,1 1-4 0,-2 1-9 0,2-1-4 16,-1 3-8-16,1-4 1 0,-2 1-7 0,2 2-5 16,0-3 8-16,-1 2-10 0,-1-1-2 0,1 0 2 15,1 1-22-15,-1-1 16 0,2-1-3 0,-2 0 1 16,1-2 5-16,1 0-4 0,1 1-5 0,-2-2 4 16,1 0-2-16,0-1-4 0,0-2-3 0,2 0 2 15,-1-1-4-15,-2 1 2 0,3 0-7 0,0-5 6 16,3 2-1-16,-2-2-7 0,1 3 6 0,3-1 4 15,-3-3-6-15,3 8 4 0,-1-2 1 0,1 1 3 16,0-2-7-16,0 5 5 0,3-4-3 0,-2 1-2 16,0 2 0-16,2 0 2 0,1 1-5 0,-3-1-3 0,2 1 3 15,1-1 0-15,1 2-3 0,-1 0 0 0,-2 0-3 16,4-1 9-16,-2-2-5 0,-3 3-5 0,2-3 8 16,2 1-7-16,-1-1 10 0,-1 0-5 0,-3-1-3 15,4 3 4-15,-3-5-1 0,0 2-7 0,-4 1 5 16,3-2 2-16,-3 0-4 0,0 0 6 15,-2 2-6-15,0-2 6 0,-1 2-7 0,0 3 4 0,-3-5-18 16,4 6-16-16,-3-3-26 0,-1 2-24 0,2 0-126 16,-1-3-220-16,2 3 98 0</inkml:trace>
  <inkml:trace contextRef="#ctx0" brushRef="#br0" timeOffset="58178.28">25381 15304 54 0,'0'0'106'0,"-4"-6"-10"0,4 6-10 0,0-3-12 16,0 3-9-16,0 0-5 0,-4-4-6 0,4 4-6 16,0 0-10-16,-5-3 5 0,5 3-4 0,0 0-10 15,-14 3 1-15,14-3-2 0,-10 0 8 0,10 0 6 16,-8 0 4-16,8 0-4 0,-9 0-3 0,9 0-4 15,0 0-2-15,-7 0 1 0,7 0 0 0,0 0-1 0,0 0-6 16,-7 0-8-16,7 0-1 0,0 0 1 0,-9-3-1 16,9 3-8-16,-8 0 5 0,8 0-4 0,-6-4 1 15,6 4-6-15,-9-1 0 0,9 1 2 0,-9-1 0 16,9 1-3-16,-8 0 1 0,2-2-3 0,6 2 3 16,-11 3-3-16,1-2 0 0,-3 3 5 0,1-1-7 15,-7 2 1-15,3-1-3 0,-4 4 1 0,0-2-1 16,-7 5 6-16,-1 0-3 0,1 1 0 0,2 1 0 15,-6 2-5-15,-1 0 3 0,5-1 3 0,-5 0-5 16,5-1 3-16,-2 1-2 0,1 1 0 0,1-1 3 16,7-5-2-16,3 1 0 0,-2-2 1 0,1 0 7 15,1-2-6-15,0 2 6 0,6-4-5 0,0 0 5 0,-1 0 8 16,3-2-3-16,0 2 2 0,-2-1 2 16,2 0 0-16,1-1-8 0,-1 0 5 0,0 0 2 0,2-1-5 15,0 1 4-15,-2-1-2 0,0 0-3 0,-1-1 0 16,-4 3 2-16,4-3-2 0,-2 3 0 0,1-3-2 15,-1 1 5-15,1 0-6 0,3 1-3 0,1-1 7 16,0-1-3-16,-2 0 2 0,4 1-3 0,5-1 9 16,-10 0-3-16,10 0 2 0,-8 1 2 0,8-1-4 15,-7 0 3-15,7 0 5 0,-8 0 0 0,8 0 4 16,0 0 2-16,-8 0-4 0,8 0 1 0,-6 0 3 16,6 0-13-16,0 0 9 0,0 0-2 0,-10-1-2 15,10 1-3-15,0 0-1 0,-5 1-3 0,5-1 0 0,0 0-3 16,0 0 3-16,0 0-3 0,0 0-2 15,0 0 1-15,-4 3-5 0,4-3-25 0,0 0-26 16,0 0-39-16,0 0-47 0,0 0-183 0,21 2-343 0,-10-4 152 16</inkml:trace>
  <inkml:trace contextRef="#ctx0" brushRef="#br0" timeOffset="62794.32">24531 15241 60 0,'-5'-3'69'0,"5"3"-8"0,-4-2-2 0,4 2-2 0,0 0-6 16,0 0 3-16,-5-3-7 0,5 3-6 0,0 0 0 15,0 0-5-15,-6 0-4 0,6 0-5 16,0 0-1-16,0 0-9 0,0 0 5 0,0 0-5 0,-8-1 7 16,8 1-8-16,0 0 1 0,0 0-9 0,-9 4-3 15,9-4 4-15,-4 1-9 0,0 2 10 0,3 0 2 16,-4-1 1-16,4 3-6 0,-3-3 0 0,2 1 2 16,0 1-15-16,1-1 12 0,1-3 1 0,-4 7-6 15,4-5 2-15,0-2-1 0,-2 5 5 0,2 1-4 16,0-2 1-16,0 1 13 0,0 0-3 0,0 0 3 15,0 2 2-15,0-1-10 0,-2 5 6 0,2-2-1 16,-2 2 5-16,2 1-3 0,0-4-10 0,-2 2 7 16,4 1 8-16,0-2-6 0,0 0-2 0,0 2-4 15,-1-2-2-15,7-1 1 0,-4-2 5 0,2 0-2 0,-1 1-2 16,4 0-1-16,3-3 3 0,-1-1-2 16,2 2-1-16,0-2 1 0,0-3 4 0,-3 2-3 15,3-2-2-15,0-2-3 0,3-2 9 0,-3 1-6 16,-2 0-7-16,-2-2-27 0,0 2-32 0,1-3-47 15,-2 1-73-15,1-1-191 0,-4 2 85 0</inkml:trace>
  <inkml:trace contextRef="#ctx0" brushRef="#br0" timeOffset="63480.83">24691 15279 46 0,'-2'4'87'15,"-1"0"-13"-15,0 0-11 0,0 1-1 0,-3 1-4 0,5 1 6 16,-3-1-8-16,4 2-1 0,-4-2-12 0,1-1-1 15,6 3-2-15,-3-2 2 0,4 0 3 16,-3 1-9-16,2-3-2 0,0 1 1 0,1-1 0 16,-1-2-12-16,1 0-4 0,1-1 13 0,4-1-9 0,-9 0-3 15,10-3-1-15,-3 3-5 0,-3-2 2 0,2-1 7 16,-2 1-3-16,1-1-5 0,0 2-4 0,-5 1 3 16,9-2-4-16,-9 2-5 0,9 3-1 0,-5 1 7 15,-3 0-9-15,2 1 3 0,2-1 1 0,-4 0 4 16,6 0-8-16,-4 0 4 0,2 3-6 0,0-2 0 15,-2 0 2-15,1-2 2 0,0 1 1 0,0-1-4 16,1 0 5-16,1-2 2 0,-2 2 0 0,1-3 0 16,-5 0 1-16,8 0-8 0,-8 0 6 0,12-3 1 0,-9 1-7 15,2-2 2-15,2-1 0 0,-2 2 8 0,-3-2-6 16,2 1-3-16,0-1-1 0,0-1 5 0,-2 0 1 16,-2 0-3-16,1 1-2 0,2 1-1 0,-3 2 0 15,0 2-4-15,-3-7 8 0,3 7 0 0,-5-2-5 16,5 2-3-16,0 0 1 0,-10 0-1 0,10 0-2 15,0 0 9-15,0 0-3 0,0 0 2 0,-9 2-4 16,9-2-4-16,0 0 11 0,0 0-1 0,0 0-5 16,0 0-2-16,0 0-5 0,0 0-12 0,-2-3-4 15,2 3-7-15,4-9-9 0,-3 4 4 0,0 2-12 16,2-5 0-16,-1 1-5 0,0 3-2 0,0-6 5 16,-2 5 4-16,0-2-7 0,1 1 20 0,-1 2 9 15,0-1 8-15,0 1 0 0,0 4 13 0,-1-7-1 16,1 7 4-16,1-5 1 0,-1 5 3 0,0 0-9 15,-1-4 2-15,1 4 3 0,0 0-5 0,0 0 8 16,0 0-12-16,0 0 20 0,0 0-1 0,0-4 3 16,0 4 2-16,0 0 2 0,0 0-3 0,0 0 1 0,0 0-8 15,0 0 5-15,0 0-1 0,0 0-4 16,0 0 3-16,10 8-2 0,-10-8-14 0,0 0-41 0,5 4-98 16,-5-4-156-16,0 0 69 0</inkml:trace>
  <inkml:trace contextRef="#ctx0" brushRef="#br0" timeOffset="63814.59">24973 15297 99 0,'0'0'100'0,"0"0"-12"0,0 0-12 16,0 0-1-16,-6 5-13 0,6-5-5 0,0 0-7 0,0 6 0 15,0-6-12-15,0 3 0 0,0-3-3 0,0 0-3 16,0 5-10-16,0-5 6 0,0 7-4 0,0-7-9 16,0 2 2-16,0-2-3 0,0 0 6 0,0 5-6 15,0-5-1-15,0 4-9 0,0-4 3 0,0 8 5 16,0-5-1-16,0 1-4 0,0 1 7 0,4 1-11 15,-4-3 9-15,1 4-9 0,-1 1 11 0,1-3-5 16,-1 3-5-16,3-1 2 0,-2-1-10 0,2-1-52 16,-2 2-114-16,3-2-182 0,0-1 81 0</inkml:trace>
  <inkml:trace contextRef="#ctx0" brushRef="#br0" timeOffset="64677.47">25152 15083 3 0,'-6'-4'83'0,"3"1"-2"15,3 3-6-15,-5-6-5 0,1 2-4 0,1 0-2 16,1-1-7-16,-3-1-5 0,1-1-1 0,-1 3 3 15,0-5-13-15,1 1 2 0,-1 0-1 16,1 1-4-16,-6-3-2 0,5 0-12 0,-1 2 0 0,-1-2-5 16,1-1 2-16,-2 2-4 0,2-3 4 0,1 2-3 15,-4-5-5-15,4 1-5 0,-3-1 3 0,4 3-10 16,0-1 14-16,0-1-9 0,1 3 4 0,-1 1-2 16,1-2 1-16,2 0-7 0,-1 0-2 0,2 2 5 15,-2-2-1-15,2 3 4 0,0-3-5 0,0 1 3 16,0 0-2-16,0 0 1 0,2-1-1 0,-2-2-3 15,2-3-1-15,0 3 0 0,1-1 6 0,0-1-5 16,-1 4 4-16,2-5-3 0,-1 5 11 0,-1 1-5 16,6-4 1-16,-2 4-3 0,-1 0-6 0,0-1 5 0,3-2-12 15,-3 2 10-15,1 0 3 0,1 2-1 16,-3-1-5-16,2 1 5 0,-2 0-3 0,1 0 6 0,0-1-8 16,-2 3 11-16,1-2-6 0,-2 1-5 0,3-1 1 15,-3 0-4-15,0 1 6 0,-1-2-1 0,2 2-2 16,0-1 5-16,2-1-2 0,2-3-3 0,1-2 1 15,-3 6-8-15,0-3 10 0,0 1 3 0,-1 2-2 16,0-2-2-16,0 2-2 0,0-1 1 0,-2 2 1 16,2 1 3-16,-1 2-2 0,-2 0 3 0,0 0 5 0,4 2 3 15,-5-1 0-15,3-1-5 0,-3 2-4 16,1 1-2-16,0-2 5 0,2 0-5 0,-2 1 0 16,-1 1 1-16,0 3-8 0,4-5 4 0,-4 3 3 15,0 2 4-15,1-4-10 0,-1 4 4 0,0 0 2 16,0 0-6-16,0 0 6 0,0 0 3 0,0 0-15 15,-11 11-19-15,7-5-6 0,-5 1-20 0,5 0-18 16,-2 2-119-16,-1-2-206 0,5 2 91 0</inkml:trace>
  <inkml:trace contextRef="#ctx0" brushRef="#br0" timeOffset="67921.82">24351 15750 36 0,'0'0'80'0,"0"0"-4"16,0 0 4-16,0 0-9 0,0 0 0 0,0 0 1 15,0 0-8-15,0 0 0 0,0 0-9 0,0 0-1 16,0 0-12-16,0 0-2 0,0 0 1 0,0 0-1 15,0 0 0-15,0 0-15 0,0 0 9 0,0 0 3 16,0 0-12-16,0 0 2 0,0 0-8 0,0 0-3 16,0 0 4-16,0 0 3 0,0 0-7 0,0 0 1 15,0 0-5-15,0 0 4 0,0 0 4 0,0 0-3 0,0 0 0 16,0 0-6-16,0 0 3 0,0 0 0 0,0 0-6 16,0 0 7-16,0 0-9 0,0 0-1 15,0 0 6-15,0 0-8 0,0 0 10 0,0 0-6 0,0 0-2 16,0 0-3-16,0 0 2 0,0 0 1 15,0 0 1-15,0 0-1 0,0 0 3 0,0 0-4 16,0 0 7-16,0 0 4 0,0 0-4 0,0 0 3 0,0 0-9 16,0 0 6-16,0 0-2 0,0 0-3 0,0 0 5 15,0 0-8-15,0 0 5 0,-4-6-6 0,4 6-1 16,0 0 2-16,0 0 2 0,0 0-5 0,0 0 3 16,0 0-3-16,0 0 3 0,-4-3-2 0,4 3-4 15,0 0 4-15,0 0-2 0,0 0 3 0,0 0-1 16,0 0 0-16,-5-4-3 0,5 4 1 0,0 0-1 0,-2-3 5 15,2 3 1-15,0 0-5 0,0 0-2 16,-4-3 5-16,4 3-4 0,0 0 5 0,-5-2-5 16,5 2 4-16,0 0 0 0,0 0-7 0,-5-2 6 0,5 2 3 15,0 0 0-15,0 0-4 0,-8 0-3 0,8 0 6 16,0 0-2-16,-5-2-2 0,5 2 1 0,0 0 2 16,0 0 0-16,0 0-2 0,0 0 1 15,-8-1-4-15,8 1 5 0,0 0 0 0,0 0 1 0,0 0-4 16,0 0 2-16,0 0 2 0,0 0 1 0,0 0-4 15,0 0-6-15,0 0 2 0,-10 3 1 0,10-3 6 16,-1 2-3-16,1-2 2 0,-4 4 1 0,4-4-3 16,-4 3-3-16,4-3-1 0,-1 2 3 0,1-2 3 15,-3 3 0-15,3-3-3 0,-4 4 3 0,4 0-2 16,-1 0-5-16,-2-1 2 0,1 2 1 0,-2-1 0 16,3 1 2-16,-3 2 0 0,4-2-2 0,-4 3-1 15,3-4 3-15,-2 2 2 0,2 0-1 0,-3 0 0 16,0 2 1-16,0 0-1 0,2-3-5 0,-3 3 1 15,1-1 5-15,0-5-1 0,2 6-1 0,-1-4 0 16,-1 0 1-16,4 1 0 0,-6 0-14 0,4-2 18 16,0 1-2-16,-2 0-4 0,3 0 2 0,-1-1 2 0,-1 1-3 15,0-1 2-15,1 1-4 0,2-4 6 16,-4 6-3-16,3-1 2 0,-1-1-3 0,0-1-1 16,-2 1-4-16,3 0 5 0,-2 2-1 0,-1-1 0 0,2 1-2 15,1 0 6-15,-3 0-3 0,2-1-2 0,-1-1 1 16,0 4 6-16,0-4-3 0,2 5-3 0,-2-1 0 15,0-4-1-15,0 4 2 0,1-2 0 0,-1 2 0 16,2-3 1-16,0 2 1 0,-1-2-1 0,2 3-3 16,-1-2-15-16,1-2 18 0,-1 3-5 0,1-1-2 15,-2-1 12-15,0 1-5 0,-1-2 2 0,1 2 0 16,-2-1-3-16,0 1 6 0,-1 0-9 0,1 0 8 16,0 0-5-16,-1 0-2 0,3-1 4 0,-6 1 2 15,4 0-1-15,-1-1-7 0,1 0 0 0,-1 2 5 16,0-4 0-16,0 1 4 0,1-3 0 0,3 4-5 0,-3-1 0 15,0-1 3-15,-1-1-1 0,1 2 1 16,-1-1 1-16,-4 4-8 0,0-2 5 0,0 0-1 16,-2 0-1-16,2 0 1 0,-1 2 3 0,-2-2 0 0,2 0 0 15,-3 0-3-15,2-1 3 0,3 2-2 0,-1-2-4 16,-2 1 11-16,0 0-11 0,1 0 3 0,-3-1 2 16,3-1-1-16,0 2 0 0,2-5-2 0,-1 2 5 15,0 1-7-15,-1-3 5 0,-3 0 3 0,5 0-3 16,0 3 2-16,-4-3-4 0,1 0 2 0,-2 1 0 15,1-1 2-15,1-1-3 0,3 0 4 0,-2 1-5 16,-1-2 1-16,2 2 3 0,-2-3-2 0,1 3 4 16,5 0-7-16,-3 0 5 0,-1 0-1 0,4-2-2 15,5 2 0-15,-14 0 0 0,9 0 5 0,5 0 4 16,-12 0 3-16,12 0-8 0,-10 0 1 0,5 0 1 16,5 0 2-16,-9-4-3 0,7 3-1 0,2 1 2 15,-8-2 0-15,8 2 0 0,-6-2-4 0,6 2 2 16,-5-1-3-16,5 1-1 0,0 0-1 0,0 0 6 15,0 0-23-15,0 0-37 0,0 0-28 0,1 10-66 16,-1-10-90-16,0 0-258 0,10 0 115 0</inkml:trace>
  <inkml:trace contextRef="#ctx0" brushRef="#br0" timeOffset="68811">24263 15671 22 0,'0'0'102'15,"0"0"-7"-15,-8 0-5 0,8 0-14 0,0 0-14 16,-11 2 6-16,3 1-9 0,3 0-11 0,-5-1 5 15,1 5-14-15,-3 0-7 0,2 0-4 0,-3 0 3 16,-1 1-6-16,1 2-8 0,-2 0 9 0,0 0 2 16,-2 1 3-16,3 1 4 0,-1-2-1 0,2 1-2 15,-5 0-2-15,5 3-3 0,-2-1 0 0,-2 2 0 16,1-2-8-16,-3 5 3 0,5-5-8 0,-2 2 8 16,2-1-7-16,-5 6 4 0,6-8-1 0,-1 2-4 0,-1 2 0 15,-2-2-4-15,4-2 2 0,-2 2 0 0,1-2-1 16,4 1 8-16,0-4-4 0,-1 0-4 0,2-1-1 15,-1 2-4-15,0-3 6 0,2-1-1 16,-2 0-3-16,4 0 4 0,-3 1-4 0,0-3 1 0,1 1-7 16,1-2 1-16,0 2 5 0,2-1-7 0,0-1 5 15,-1 0 5-15,-1 1-8 0,3-2-3 0,-1 1 2 16,1-1-2-16,-1 2 3 0,-1 0 1 0,1 0-1 16,-2-1-7-16,2 1 9 0,1-1-5 0,-2 2-2 15,2-3 4-15,-1 1-2 0,-1-1 6 0,1 2-6 16,1-1 0-16,-3-3 3 0,2 3 3 0,5-3-3 15,-7 2-3-15,3 0-2 0,4-2 2 0,0 0 4 16,0 0-4-16,-9-4-20 0,9 4-27 0,0-7-52 16,2-1-129-16,1-4-247 0,3 0 109 0</inkml:trace>
  <inkml:trace contextRef="#ctx0" brushRef="#br0" timeOffset="69477.38">24301 15773 21 0,'0'0'101'0,"0"0"-2"15,0-5-8-15,0 5 0 0,0 0-7 0,0-4-3 16,0 4-6-16,-2-3-14 0,2 3 2 0,0-5-5 15,0 5-8-15,-3-7-5 0,3 2 4 0,0 2-7 16,0-2-1-16,0 0-10 0,0-2-5 0,0 0 0 16,0 2-4-16,-2-3 0 0,-1 2-2 0,-1-2-3 15,0-2-6-15,-1 4 0 0,-3-2 1 0,1 1-3 0,-5-2 8 16,2 3-4-16,-3 0-9 0,1 1 1 0,-4-3 1 16,0 3 5-16,-2-1-5 0,2 0 2 15,-3 3-4-15,3-2-1 0,-1-1 0 0,-1 0 2 16,0 1-2-16,0-1 4 0,4 1-1 0,-5 0-1 0,3 0-5 15,4 2 3-15,1-2-2 0,-1 1 4 0,1-1-3 16,-1 3-1-16,2 0-5 0,0-1 4 16,2 2 1-16,-1 1 1 0,0-1-4 0,3 3 7 0,-6 0-3 15,3-1 2-15,0 1-7 0,4 0 5 0,-5 1-4 16,2-1 2-16,-1-2 0 0,2 2-3 0,-1-2 3 16,-1 1 2-16,3-1-1 0,6 0 0 0,-16-1 1 15,11-1-5-15,-1 2 4 0,-1-2 2 0,2-1-1 16,0 1-2-16,0-1 2 0,0 1-1 0,1 0-1 15,0-2-6-15,0 2-1 0,1 0 13 0,-2-2 0 16,2 1-10-16,1-2 7 0,-1 2-6 0,3 3 10 16,-4-4-12-16,3-1 8 0,-2 3-4 0,3 2 7 15,-1-8-3-15,1 8-17 0,-1-3-21 0,1 3-23 16,1-7-50-16,3 3-90 0,0 0-214 0,0 0 95 16</inkml:trace>
  <inkml:trace contextRef="#ctx0" brushRef="#br0" timeOffset="70594.81">25189 14289 44 0,'0'0'74'0,"12"-7"2"0,-8 4-9 0,0 1-8 16,3 0-5-16,0-1-1 0,-1-1-5 0,2 1 3 16,2-2 0-16,0 0 2 0,2 1-11 0,2 0 4 15,2-3-8-15,2 3-2 0,5 1-6 0,5-5 1 16,-10 6 4-16,5-2-3 0,-1 3-6 0,6-1-4 15,-7 0 9-15,1 0-8 0,7 2 3 0,-8-3-7 16,0 3 3-16,-1 0 0 0,2-2-7 0,-4 1 5 0,1 0-9 16,-6 1-2-16,2-1 1 0,-2 1 4 0,2-2-2 15,-5 1-6-15,4 0 5 0,-6 1-3 0,4 0 1 16,-4-3 4-16,4 1-5 0,-5 2 0 0,0-2-1 16,-1 1-2-16,1 0-1 0,-1 1 2 0,-6 0 2 15,9-3-3-15,-9 3 6 0,9-1 0 0,-9 1-2 16,5-2 0-16,-5 2-1 0,4-1 1 0,-4 1-4 15,0 0 7-15,3-1-4 0,-3 1 0 0,0 0-3 16,0 0 1-16,0 0 0 0,0 0-1 0,0 0 2 16,6 0-5-16,-6 0 0 0,0 0 1 0,0 0-1 15,0 0-11-15,0 0-18 0,0 0-24 0,0 0-19 16,0 0-23-16,0 0-104 0,0 0-212 0,-18 6 94 0</inkml:trace>
  <inkml:trace contextRef="#ctx0" brushRef="#br0" timeOffset="71210.37">25073 14250 7 0,'0'0'57'0,"5"-4"-6"15,-2-1-6-15,1 3-3 0,3-1-3 0,-2 0-2 16,4-4-7-16,0 3-2 0,1-1 7 0,2 0-4 16,-2-5-1-16,3 5-1 0,-3-3-2 0,8 2 0 15,-2-2-3-15,0-1 0 0,1 1-3 0,2 0-5 16,-1-2 2-16,2 3-2 0,4-4 0 0,-2 4-3 15,-4-3 5-15,1 6-4 0,0-4-6 0,-1 1 4 16,1 2-2-16,-2-4 0 0,2 4-2 0,-2 0 4 16,-6 0 1-16,-2 2 9 0,0 0-2 0,-2 2 6 15,0-2-4-15,2-4-5 0,-4 5 6 0,2-2-4 0,-1 3 5 16,-1-2 2-16,-1 3-6 0,-4 0-2 0,5-4 2 16,-5 4 0-16,4-4-5 0,-4 4 6 0,5-1-10 15,-5 1 4-15,4-3-6 0,-4 3 3 0,0 0-6 16,0 0 2-16,0 0-4 0,0 0 0 0,0 0 2 15,2-2-2-15,-2 2 1 0,0 0-2 0,0 0 3 16,0 0-7-16,0 0-18 0,0 0-5 0,0 0-15 16,-11 12-19-16,7-10-31 0,-3 2-69 0,4 0-170 15,-7 0 75-15</inkml:trace>
  <inkml:trace contextRef="#ctx0" brushRef="#br0" timeOffset="71698.06">25022 14185 28 0,'-1'-5'69'0,"-1"0"0"0,-1 0-8 0,0-1-7 15,-1 0-3-15,-2 2-9 0,2-1-3 0,-5-3-3 16,1 4-7-16,-2-1 2 0,0 0-8 0,-3 1 3 16,3 0-5-16,-7 2-4 0,7-2 5 0,-6 3-8 15,3-1 1-15,-1 0-8 0,1 2 6 0,-1-3-4 16,1 3-2-16,-1 0 2 0,2 0-4 0,1 0 1 15,0 0 3-15,-1 3-7 0,4-3 3 0,-2 3-1 16,5-1 1-16,-3 0 3 0,3 2-4 0,-4-1-1 16,7 0-13-16,-1 2-18 0,-1 2-23 0,4 0-58 0,0-1-119 15,4 1 53-15</inkml:trace>
  <inkml:trace contextRef="#ctx0" brushRef="#br0" timeOffset="73603.64">27641 16181 39 0,'36'-36'26'16,"-10"7"-22"-16,3-9-9 0,-15 9-6 0,4-1-12 16,-4-2 6-16</inkml:trace>
  <inkml:trace contextRef="#ctx0" brushRef="#br0" timeOffset="73826.94">27809 15888 29 0,'8'-31'24'0,"-2"-2"6"0,-4 0 5 0,1 4 2 16,0 0 1-16,-2 4-6 0,-1-2-1 0,1 9-4 15,-2 2 2-15,-2 3-8 0,1 1-1 0,-2-2 2 16,-2 1-11-16,-1 2 7 0,-3-2-6 0,-3 1 2 16,-1-2-4-16,-9-2 1 0,0-2-6 0,1 0 0 15,-4 2 4-15,1 0-4 0,0 0 1 0,-1-3-3 16,-2 2 2-16,5 0 1 0,-3 1-1 0,2 1-4 16,1-1 0-16,-1 2 3 0,6 6-3 0,-1-3-2 15,1 3 7-15,-1-1-6 0,1 2 8 0,-1 2-10 16,-2 1 10-16,2-3-5 0,-8 2 0 0,-3 0-3 15,1 2 0-15,0-1-1 0,0 2-4 0,-1 1 0 16,-2 1-6-16,-1-2-4 0,-2 2-5 0,1 0-2 16,-2 0 3-16,1 3-4 0,-4-1-7 0,1 2-3 15,-3-1-25-15,1 4-64 0,-9 0 29 0</inkml:trace>
  <inkml:trace contextRef="#ctx0" brushRef="#br0" timeOffset="79512.73">27475 15579 16 0,'0'0'82'0,"0"0"3"0,0 0-12 16,0 0-3-16,0 0 2 0,0-5-10 0,0 5-2 16,0 0-4-16,0 0 2 0,2-7-9 15,-2 7-7-15,2-5-8 0,-2 2 6 0,0 3-5 0,0 0-1 16,0-7-6-16,0 3-3 0,0 4 2 0,0-8-3 15,0 4 0-15,-2-2-1 0,2 3-6 16,0-3-6-16,2 1-8 0,-2 1 11 0,0 4 3 0,0-5-3 16,0 0 0-16,2 0-1 0,-2 5-3 0,2-4 5 15,-2 4-5-15,3-6 3 0,2 2-15 0,-3 2 16 16,2 0 0-16,-1-2-2 0,3 2 0 0,-1-2 1 16,5 1-8-16,-2 1 2 0,-3 0 1 0,3-2-1 15,-3 1 1-15,1 1-4 0,2-3 8 0,0 2-7 16,-2 2 0-16,0-2 2 0,1 0 1 0,-2-2-3 15,1 2 1-15,0 2 1 0,1-4-4 0,-1 1 1 16,1-1 1-16,-1 2 3 0,0-1-2 0,0 1 0 0,-1-2 3 16,3 3-2-16,-1-3-6 0,1 3 4 0,1-3-4 15,-1 2 1-15,-1-1 2 0,1 3 0 0,-1-2-6 16,3 2 0-16,2-2 4 0,-3 1-2 0,1 2 2 16,-2-3-4-16,2 0 0 0,-1 2 2 0,0 0-3 15,0 0 8-15,-2 0 3 0,-2-1-9 0,1 2 0 16,2-3 2-16,-3 1 1 0,1-1-2 0,-6 3 2 15,9-2-5-15,-4 0-5 0,0 0 11 0,-1 1 0 16,1 0-2-16,0-3 6 0,-1 1-8 0,4 0 6 16,-1 2-2-16,0-2-8 0,-1 1 6 0,-2 0-1 15,1-2 2-15,2 0-6 0,-2 2-11 0,2 1 20 16,-1 0-1-16,1-2-9 0,-2 0 11 0,-1 3-4 16,1-1 1-16,0-2-2 0,3 0-2 0,1 1 4 0,-4-1-1 15,0 1 1-15,-1-1-6 0,1 3 0 16,-1-1-3-16,4 0 9 0,-8 1-7 0,9-4 0 0,-3 2 5 15,-2 1 1-15,1 1-1 0,3-3 1 0,-8 3 1 16,10-1 0-16,-5 0-1 0,0-1-7 0,-5 2 11 16,10-3-12-16,-3 0-9 0,-1 2 20 0,1-1-4 15,-2 1 0-15,1-2 4 0,-2 3-3 0,1-2 0 16,1-1-5-16,0 1 4 0,2 0 4 0,-3 2-7 16,3-3 3-16,-3 1-2 0,3-2-2 0,-2 1 3 15,2 1 6-15,1-1-5 0,-4 0-4 0,8-1 10 16,-4 2-9-16,1-1 3 0,0 1-1 0,-1-1 3 15,0-1-3-15,3 1 2 0,-3 1-2 0,1-1-4 0,1-2 5 16,0 3-5-16,-2-2 5 0,2 1-12 0,-2 0 12 16,-1-2 3-16,2 2 1 0,-3-1-6 15,1-3 0-15,1 1-2 0,1 2 3 0,-2-4 3 0,-3 2-3 16,5-3 4-16,-2 0-2 0,-2 3-3 0,6-2 2 16,-2 0-1-16,0 1-3 0,-1 0 6 0,3 0 1 15,-2-2-3-15,0 1-1 0,2 0-4 0,-2 0 3 16,0-1-1-16,0-1 6 0,1 2-1 0,1 0-7 15,-3 1 3-15,0-3 7 0,-2 3-5 0,4-4 2 16,-5 5-8-16,2-3 3 0,-3 1 7 0,4 1-1 16,-4-1-4-16,0 3-1 0,3-2 4 0,-4 2-4 15,2 0 2-15,-3 3-1 0,-1 0 3 0,2-2-3 16,-4 1 3-16,0 3-3 0,4-5 5 0,-1 3-4 16,-3 2-3-16,0 0 4 0,5-3-8 0,-5 3 3 0,0 0-20 15,1-3-16-15,-1 3-39 0,0 0-46 16,0 0-72-16,0 0-210 0,0 0 93 0</inkml:trace>
  <inkml:trace contextRef="#ctx0" brushRef="#br0" timeOffset="84266.84">31412 10911 6 0,'-5'-2'126'0,"5"2"-14"16,0 0-8-16,0 0-20 0,0 0-1 0,0 0-20 0,0 0 3 15,0 0-5-15,0 0-9 0,0 0-7 0,0 0 4 16,0 0-2-16,0 0 3 0,0 0 4 0,0 0-4 15,0 0 6-15,0 0-3 0,0 0-4 0,0 0-4 16,0 0-7-16,0 0 2 0,0 0-10 0,0 0-5 16,-2 8 2-16,2-8-4 0,0 5-3 0,0-5-3 15,2 6 1-15,-2-3-1 0,0 1-4 0,0 1 0 16,0 1-5-16,1-1 5 0,-2 1 0 0,1 1-4 0,0 1-3 16,0-1-1-16,1 0-5 0,-2 2 5 0,1-1 2 15,0-1-27-15,0 0 8 0,0 3-1 0,0-5-1 16,0 5 7-16,0-5-4 0,0 5 3 0,0-3-4 15,1 5 6-15,2-4-3 0,-2 1 3 0,-1 1-2 16,0-3 6-16,2 1-3 0,0-3 2 0,-2 3 4 16,2-3-5-16,0 2 8 0,-1-3-5 0,-1 2-1 15,3-2 2-15,-2 1-5 0,-1-2-1 0,0-3 5 16,0 6 2-16,2-3-1 0,-2-3-2 0,0 5 1 16,0-5 3-16,0 0 0 0,0 4 2 0,0-4-8 15,0 0 7-15,-2 6-21 0,2-6-17 0,0 0-24 16,0 0-30-16,0 4-121 0,0-4-227 0,0 0 101 0</inkml:trace>
  <inkml:trace contextRef="#ctx0" brushRef="#br0" timeOffset="84709.27">31405 10849 12 0,'3'-3'91'0,"-3"3"-10"15,10-2-9-15,-4 1-5 0,-1 0-12 0,-5 1-1 16,11 0-6-16,-3 1-5 0,0 1-4 0,-2 1-7 0,3 2-7 15,0 0 1-15,-2 1-4 0,-2-2 0 0,1 7 3 16,-1-5-8-16,0 3 3 0,-2-3-5 0,-1 2-3 16,1-2-4-16,-3 1 4 0,1-2 0 0,-1 2 0 15,-2-1-8-15,0 1 6 0,1-3-2 0,0 1 1 16,1 0 5-16,-3-1-9 0,1 1 6 0,-1-2 4 16,0 2 10-16,2-1-4 0,0 0-1 0,-2-3 5 15,0 3 1-15,3-4-1 0,-7 4-7 0,2-2 4 16,4 3-4-16,1-5 1 0,-7 4-3 0,2-2-1 0,-1 1-3 15,1-1 2-15,-3 1-7 0,4 0 11 16,0 1-9-16,2-1-4 0,-2 1-5 0,-1-3-19 0,1 1-31 16,4-2-23-16,-4 7-33 0,4-4-56 0,0-3-174 15,4 4 78-15</inkml:trace>
  <inkml:trace contextRef="#ctx0" brushRef="#br0" timeOffset="85293.1">31544 11047 96 0,'0'0'101'0,"0"0"-3"0,0 0-18 16,0 0 0-16,3 10-10 0,-1-7-5 0,-2 4-9 0,2-2-4 15,-1 1-6-15,0 0-8 0,-1 0-4 16,4 1-3-16,-2 1 4 0,1-1-11 0,-1-1 6 16,0 1-4-16,0-1-8 0,1 2 2 0,-2-4-4 0,0 0-1 15,3 0 3-15,-4 0-4 0,3-2 8 16,-3-2 12-16,0 5 6 0,0-5 4 0,0 0 3 15,1 2-9-15,-1-2-1 0,0 0 8 0,0 0-2 0,0 0-5 16,0 0 3-16,-1-11-7 0,1 5-8 0,0 1 0 16,1-1-2-16,0 1-4 0,-1-4 5 0,5 4-2 15,-3-5-1-15,0 3 6 0,1 0 0 0,-1 2-9 16,0-2 0-16,0 2-1 0,1 0-4 0,3 1 3 16,-4-1-4-16,4 3-3 0,-4 0 1 0,2 0-2 15,-4 2-1-15,9-4 3 0,-9 4-3 0,11 4-3 16,-4-2 3-16,-2 0-5 0,0 0 1 0,3 3 0 0,-3-5-4 15,1 4-1-15,2 0-8 0,-4-3 0 16,-3 2-7-16,6-1 2 0,-7-2-1 0,4 3-1 16,-4-3 4-16,2 2-1 0,-2-2 2 0,0 0-3 0,0 4 5 15,0-4 1-15,-8 3 4 0,2 0-1 0,1 2-3 16,-2-1 7-16,0-2 1 0,0 4-6 0,2-1 0 16,1 0 5-16,2 2-2 0,-2-1 3 0,1 1-2 15,3 1 4-15,0-2-7 0,0 1 4 0,4 1-2 16,0-1 1-16,1-4 3 0,-1 5-4 0,1-2 2 0,4-5 0 15,-4 2-1-15,4-2 5 0,-2 0-5 0,-1-1 1 16,3-1 1-16,-1 0 3 0,-1-2-2 16,-1 0 0-16,-2-2 7 0,2-1-1 0,-3 2 4 0,1-4 1 15,-2-1-4-15,-1 0 0 0,-1-2 3 0,0 3 1 16,0-3-6-16,-3 2 3 0,1 0 4 0,0 4-7 16,-1-5 2-16,-3 4-3 0,2 0-1 0,0 1 6 15,-1 0-6-15,1 4 1 0,0-2-4 0,-1 0 4 16,5 3-5-16,0 0 5 0,-13 1-12 0,8 4-27 15,5-5-47-15,-7 1-46 0,5 6-148 0,-1-4-297 16,2-1 132-16</inkml:trace>
  <inkml:trace contextRef="#ctx0" brushRef="#br0" timeOffset="86050.66">31679 11489 91 0,'0'0'121'16,"0"0"-17"-16,0 0-2 0,-6-4-2 0,6 4-7 16,0 0-9-16,0 0 0 0,-4-5-8 0,4 5-1 15,-1-1-12-15,1 1-2 0,-4-4-9 0,4 4-7 16,0 0-4-16,0 0-8 0,-8-3 1 0,8 3-6 15,-5-1-2-15,5 1 5 0,-8-2-12 0,8 2 0 16,-10 0-2-16,10 0-1 0,-9-1-3 0,9 1 0 16,-7 0-3-16,7 0 0 0,-8 0-2 0,8 0 4 15,0 0-2-15,0 0 0 0,-6 0 4 0,6 0-3 0,0 0 0 16,0 0-5-16,0 0 1 0,0 0 6 0,0 0-2 16,0 0-7-16,0 0 7 0,0 0-2 0,0 0-5 15,20-4-1-15,-13 2 5 0,4 0-1 0,2-2-3 16,-2 3-3-16,7-3 8 0,-1 1 9 0,2 1-5 15,3-2 3-15,6-2-2 0,2 1 2 0,4-3-2 16,0 4 1-16,1-3 0 0,-2 2 3 0,0 1-4 16,-2-2 3-16,2 1-3 0,-6-1 1 0,-1 3 4 15,-5 0-4-15,-3-1 1 0,-3 3 1 0,-2-5-4 0,0 4 0 16,0 2 1-16,-2-3 4 0,-1-1-7 0,-3 1 3 16,-2 1 4-16,2 0 3 0,-7 2-2 15,8-3-5-15,-4 3 0 0,-4 0-3 0,5-3 1 0,-5 3-1 16,5 0-5-16,-5 0 2 0,0 0-3 0,8 0-3 15,-8 0-15-15,0 0-23 0,0 0-32 0,6 3-40 16,-6-3-59-16,0 0-122 0,0 0-313 0,0 0 139 16</inkml:trace>
  <inkml:trace contextRef="#ctx0" brushRef="#br0" timeOffset="86619.23">31692 11742 47 0,'13'-2'86'0,"1"1"-6"0,6-1 5 0,0 2-1 0,1-1 0 15,7 0-4-15,1-2-10 0,0 0 3 0,0 1-8 16,2 0 4-16,0-1-8 0,-2 3 3 0,-10-3-4 16,10 2-10-16,-8-2 2 0,-4 0-6 0,-2 1 3 15,-2 0 2-15,-2-1 6 0,2 3-1 0,-4 0 2 16,0-2 6-16,-4-1-4 0,4 1-1 0,-4 0-5 15,2-1-7-15,-2 2 0 0,-5 1-3 0,6-4-8 16,-6 4 1-16,5-1-9 0,-5 1-1 0,0 0-5 16,7-2-1-16,-7 2 2 0,0 0-7 0,6 4-1 15,-2-3-1-15,-3 5-3 0,2-5 0 0,1 2 1 16,-1 0-3-16,3-1-15 0,-3 3-20 0,2-2-27 0,-1-1-26 16,1 0-28-16,-5-2-41 0,3 5-130 0,-3-5-301 15,0 0 134-15</inkml:trace>
  <inkml:trace contextRef="#ctx0" brushRef="#br0" timeOffset="87129.4">31522 12035 69 0,'16'4'104'0,"-11"-2"-6"15,-1-1-6-15,2 0-6 0,0 0-3 0,-1 1-4 16,2-2-7-16,-7 0-7 0,11 1 4 0,-4-1-7 16,0 0-4-16,-3 1-2 0,-4-1-1 0,14 0-2 15,-4 0 2-15,3 0-5 0,0-1 2 0,0 0-4 16,3-1-7-16,5 1-3 0,2 0-3 0,5 1-4 16,5-3 2-16,1 5-5 0,5-1 2 0,-2-1-2 15,-4-3-5-15,2 6 3 0,-2-4-1 0,0 1 1 16,-5 1-4-16,-5-2 0 0,-5 1 3 0,3 1-4 0,-2-1 1 15,-6 0 6-15,-2 0-3 0,-2-1 9 0,-2 1 3 16,-1 0 5-16,-6 0 0 0,13 0 0 16,-13 0-4-16,7 0-8 0,-7 0 6 0,7 0-2 0,-7 0-9 15,5-2-3-15,-5 2-1 0,0 0 1 0,0 0-2 16,0 0-5-16,6 0-1 0,-6 0-1 0,0 0-4 16,4 4-20-16,-4-4-30 0,1 3-39 0,-1-3-38 15,0 0-49-15,0 0-152 0,-5 7-347 0,5-7 154 16</inkml:trace>
  <inkml:trace contextRef="#ctx0" brushRef="#br0" timeOffset="87654.84">31738 12339 115 0,'5'2'126'0,"-5"-2"-1"0,0 0-4 0,0 0 0 16,0 0-3-16,0 0-12 0,12-4-3 0,-12 4-9 16,5-3-13-16,-1 1-6 0,-4 2-13 0,9-5 0 15,-2 3-9-15,-3-1 1 0,3 2-12 0,5-3-1 16,1-3 0-16,-2 2-8 0,8 3-8 0,2-4-4 16,-3 5 0-16,9-4-3 0,-8 1-1 0,4-2-2 15,4 1 1-15,1 2-5 0,-5 0 3 0,-2-1-3 0,1 2-5 16,-1 2 1-16,-2-2-2 0,3-1 1 0,-3 2 3 15,-1 0-2-15,-4 1 1 0,0 0 5 0,-4 0-2 16,3 0 4-16,-3 1-3 0,-1 1 4 0,1 0-2 16,-1 0 4-16,0-2-9 0,-1 0 0 0,3 1 4 15,-3 0-2-15,-3 2 0 0,3-1-2 0,-2-1-3 16,1-1 1-16,-2 3 1 0,-5-3 0 0,6 1-3 16,-2 2 3-16,-4-3-3 0,10 0 1 0,-6 1 1 15,3-1 0-15,-7 0-7 0,6 2 6 0,-6-2-9 16,0 0 4-16,5 1-20 0,-5-1-29 0,0 0-50 15,0 0-212-15,0 0-336 0,0 0 150 0</inkml:trace>
  <inkml:trace contextRef="#ctx0" brushRef="#br0" timeOffset="88222.56">31530 12642 3 0,'0'0'128'16,"0"0"-3"-16,0 0 4 0,4 2 0 0,-4-2-4 16,0 0-3-16,0 0 0 0,0 0-2 0,0 0-5 15,0 0-11-15,0 0-10 0,0 0-5 0,0 0-15 16,0 0-5-16,0 0-8 0,0 0-6 0,0 0-6 15,0 0-2-15,0 0-4 0,0 0-2 0,0 0-8 16,14-2-1-16,-1 1-7 0,5-1-2 0,1 0-4 16,11-1 1-16,2 0-4 0,-1 1-3 0,4-2 1 15,3 1-2-15,1 1 1 0,11-2-5 0,-9 3 2 16,-4 2-5-16,2-2 2 0,-6 1-5 0,-2 1 0 16,-10 3 0-16,2-3 4 0,-4 0-4 0,2 2-3 0,-6-3-3 15,-3 1 5-15,-2-1 2 0,-4 1 0 0,2 2 3 16,-2-3 2-16,-1 0 2 0,-5 0-1 0,8 1 2 15,-8-1 0-15,8 2-10 0,-8-2 12 0,0 0-8 16,7 0 0-16,-7 0 1 0,0 0-1 0,6 1 5 16,-6-1-3-16,0 0-2 0,0 0 1 0,5 3-1 15,-5-3-1-15,0 0-18 0,5 2-39 0,-5-2-51 16,0 0-73-16,0 0-139 0,2-6-340 0,-2 6 151 16</inkml:trace>
  <inkml:trace contextRef="#ctx0" brushRef="#br0" timeOffset="89863.54">31593 10614 6 0,'-11'-2'13'0,"1"1"-2"16,-1 0 4-16,-2 1-4 0,-5 2-3 0,0-2 3 15,-1 2-8-15,1 1-3 0,0-1 3 0,0 3 0 16,4 0-5-16,-3 0-12 0,0 1 17 0,3 1-1 16,-2 1-1-16,0-2-14 0,-4 2-13 0,1 2 6 0</inkml:trace>
  <inkml:trace contextRef="#ctx0" brushRef="#br0" timeOffset="90592.75">30908 11848 41 0,'4'24'58'16,"-1"5"2"-16,1-2-8 0,-1-2-7 0,-1 1-3 15,1 0-5-15,-1 1 1 0,-4-3-9 0,2-4-5 16,0 5 3-16,2-1-4 0,-4 1-10 0,0-8-7 15,2 1-9-15,0 1-2 0,2-1-7 0,-2-2-6 16,2 1 8-16,-2 0 2 0,2 0 2 0,2-1 0 16,-1 1-2-16,-1-4 1 0,3 3 2 0,2-2 2 15,2 1 1-15,-4-2-5 0,5 1 10 0,0-1 2 16,1 1 14-16,3 0 1 0,0 0 16 0,-1-1 6 16,9 5-6-16,-1-1-9 0,1-1 6 0,-1 0-4 15,2 1-4-15,2-5 0 0,-2 4-8 0,-7-5 0 16,10 3 0-16,-8-1 3 0,-1-4-3 0,-1 1-4 15,1 0-7-15,-3-3 5 0,-2 3 1 0,0-4-7 16,0-1 2-16,-2 2-5 0,3-2-1 0,-5-1 10 0,4 1-14 16,-2 1 4-16,0-1 10 0,1-3 7 15,-1 3 2-15,3 0-1 0,-3 0 7 0,2-2-7 0,-2 1 9 16,8 1 9-16,-1 0-6 0,0 0-2 0,0 0-1 16,3-1 0-16,7 2 0 0,-6 1 1 0,8-2-7 15,-1 2 0-15,-1-1-2 0,-4-1-4 0,4 2-3 16,1-1 3-16,-8 1-8 0,-2-3 4 0,1 0-1 15,-2 0 3-15,2-1-6 0,-5-1 0 0,-2 1-4 16,-2-1 3-16,0 0 1 0,-2-1 2 0,1 0-7 16,2-1-1-16,0 0 4 0,0 0-3 0,0-1 8 15,1 0 9-15,0-2 11 0,0 1-7 0,6-2 1 0,1-1-3 16,3 0-1-16,-4 0-3 0,13-4 1 0,-2 0-4 16,1-2-2-16,0-1-4 0,2 0 3 0,0-3 3 15,15-5-10-15,-13 1 3 0,13-8-1 0,-1 1-6 16,1-3 5-16,-5-4-15 0,4-1 13 0,-4-1-2 15,-2-3 1-15,-2-2-2 0,-4-2-20 0,-5-1-14 16,-5-6-1-16,-7 3-4 0,-3 0-14 0,-6-5-1 16,-7 5-11-16,-1-2-10 0,-10-3-13 0,-2 0-1 15,-6 1-105-15,-5 1-208 0,-4-3 93 0</inkml:trace>
  <inkml:trace contextRef="#ctx0" brushRef="#br0" timeOffset="112050.52">23886 10360 54 0,'0'0'174'0,"0"0"-12"0,0 0-18 0,0 0-14 0,-1-3-13 15,1 3-8-15,-3-2-13 0,3 2-10 0,0 0-8 16,0 0-9-16,0 0-5 0,0 0-7 0,0 0-6 16,0 0-4-16,-4-3-3 0,4 3-2 0,0 0-5 15,0 0-3-15,0 0 4 0,0 0 0 0,0 0-3 0,0 0 4 16,0 0-2-16,0 0-5 0,0 0-5 0,0 0 7 16,0 0-6-16,0 0 3 0,0 0-7 15,0 0 1-15,0 0-4 0,0 0 0 0,0 0-1 0,0 0 1 16,0 0-7-16,0 0 1 0,0 0-4 0,0 0 0 15,0 0 1-15,0 0-2 0,0 0-3 0,0 0-3 16,0 0 0-16,0 0 9 0,0 0 2 0,0 0 5 16,0 0 4-16,0 0 3 0,0 0 1 0,0 0-1 15,0 0-6-15,0 0 7 0,0 0-1 0,0 0-2 16,-5-3-2-16,5 3 0 0,0 0-8 0,0 0 6 16,0 0-3-16,16 0-4 0,-6-4 2 0,2 2-3 0,5-1-6 15,1 1 4-15,1-3-2 0,0 0-2 16,9 3 0-16,1-2-1 0,0-1 1 0,2-1-3 0,-5 1-1 15,3-1 4-15,-10 2-5 0,0-2 3 0,1 3-5 16,-9-1-2-16,0 0 6 0,-1 4-1 0,-1-1-2 16,-4-2 4-16,3 1-2 0,-3 1 3 0,-5 1-1 15,5-1 1-15,-5 1-1 0,8-1-1 0,-8 1 1 16,5-2 1-16,-5 2-3 0,0 0 0 0,0 0 0 16,5 0-1-16,-5 0 0 0,0 0-3 0,0 0 0 0,8-1 1 15,-8 1 0-15,0 0 0 0,0 0-1 16,0 0-1-16,0 0 4 0,0 0-1 0,0 0-9 15,6 3-15-15,-6-3-19 0,0 0-19 0,3 3-27 0,-3-3-29 16,0 0-32-16,0 0-219 0,0 5-396 0,0-5 175 16</inkml:trace>
  <inkml:trace contextRef="#ctx0" brushRef="#br0" timeOffset="112557.61">24090 10335 41 0,'0'0'147'0,"-10"0"-7"16,10 0-11-16,0 0-12 0,0 0-4 0,0 0-18 16,0 0 0-16,0 0-10 0,-5-1-4 0,5 1-12 15,0 0-5-15,0 0-11 0,0 0-1 0,0 0-4 16,0 0-10-16,0 0-3 0,-4 4-1 0,4-4-12 0,0 2 5 16,0-2 0-16,0 7-4 0,0-2 13 15,0 0 4-15,-1-1-5 0,1 2-2 0,0-1-3 0,-3 2 0 16,2 3-4-16,1-5-1 0,0 4 1 0,0 0-6 15,0 1 1-15,0 0-6 0,0 2 5 0,0-1-3 16,1 5 5-16,2-3 0 0,-2 3 1 0,2-1 2 16,1 2 0-16,-2-1-2 0,2 0 2 0,5 0-2 15,-5 4-5-15,1-3-5 0,-1-1 4 0,0 1-5 16,1 7 1-16,-4-5 1 0,4-2-2 0,-4 1-1 0,1-3 1 16,-1 2-1-16,-1-5-1 0,-1 0-3 15,2 5 0-15,-1-7-1 0,0 1-1 0,1-1 2 16,0 0 1-16,1-2 0 0,-1 0 1 0,0-3-2 15,2 0-7-15,-1 1-16 0,1-2-23 0,1-3-25 0,-4-1-49 16,0 0-233-16,13-5-374 0,-11-1 166 0</inkml:trace>
  <inkml:trace contextRef="#ctx0" brushRef="#br0" timeOffset="113041.38">24218 10669 36 0,'-2'3'136'0,"-2"1"-18"15,0-1 0-15,2 4-18 0,0 1-7 0,0 1-5 16,0-2-11-16,2 5 0 0,0-4-12 0,0 4-2 16,2-2-4-16,0 0 0 0,0 0-5 0,2-1-2 15,0 0-3-15,0 1-2 0,1-3 5 0,-3-3-5 0,3 3-9 16,-1-3 3-16,3-2-1 0,-2 3-5 0,0 0-2 16,3-4 0-16,1 0-5 0,1-1-2 0,-1-1 2 15,3 0-3-15,-5-1-5 0,4-1 1 0,-5 0-1 16,3 1 13-16,-1-3 4 0,-2 1-1 0,-1-1-2 15,2 2 10-15,-3-2 10 0,-1-3 8 0,0 3-2 16,-1-6-8-16,0 2-3 0,-2-1 8 0,0-2-2 16,-2 6-10-16,-2-5-5 0,0 4 0 0,-2-4-4 15,1 2 0-15,0 1-1 0,0 2-3 0,-3-4 5 0,3 5-3 16,-1-2 9-16,-1 0-5 0,-2-1 0 0,2 3-5 16,-1-2-6-16,0 2-2 0,-1 0-3 0,2 3-2 15,0 0-4-15,2 0-1 0,-2 1-2 0,1 0-13 16,6 1-19-16,0 0-24 0,-10 4-28 0,8-1-27 15,0 1-49-15,2-4-40 0,4 7-216 0,5-3-434 16,-4 0 192-16</inkml:trace>
  <inkml:trace contextRef="#ctx0" brushRef="#br0" timeOffset="113675.24">24508 10619 185 0,'-2'-2'203'0,"2"2"-14"15,-3-3-16-15,3 3-21 0,0 0-13 0,0 0-17 16,0 0-13-16,0 0-12 0,0 0-9 0,0 0-17 0,0 0-6 15,10 8-3-15,-10-4-4 0,3 0-8 16,-3 0-3-16,1 2-6 0,2-1-1 0,-2 3-3 16,-1-1-6-16,1 1 2 0,-1 2-4 0,0 4-8 0,0-6 3 15,0 3-4-15,4 0 2 0,-4-3 3 0,3 3-6 16,-2-5-1-16,-1 4 0 0,1-3 1 0,-1-2-2 16,0 2-5-16,2-4 1 0,-2 2 1 0,0-5-1 15,1 5 7-15,-1-1 10 0,0-4 1 0,0 0 7 16,0 0 0-16,0 3-5 0,0-3-3 0,0 0-3 15,0 0-2-15,0 0-3 0,0 0 0 0,4-11-4 16,-4 11 0-16,1-5-8 0,-1 5 4 0,3-4-3 0,0 2 0 16,0-1-2-16,1 0 0 0,-2-1-1 0,3 2-2 15,3-4 2-15,2-1-1 0,-1 1-7 16,0-4 7-16,5 1-1 0,-4-1-2 0,3-1 0 0,-3 2-1 16,-1 1-1-16,0 1 1 0,0 0 0 0,-2 4 7 15,-1-2 3-15,-1 1 0 0,-1-1-1 0,1 2 1 16,-4 1-2-16,-1 2-4 0,4-5-1 0,-4 5 0 15,5-1-2-15,-5 1-3 0,0 0-4 0,0 0 4 16,4 11 1-16,-4-6-3 0,0 2 8 0,0 0-5 16,0 4 2-16,4-2-1 0,-3 3-1 0,3-3 1 15,-4 4-1-15,4-3 0 0,-4-1-1 0,5 3 2 0,-4-4 0 16,2-1-1-16,-2 0 0 0,4 0 0 0,-5-2-2 16,4-1 0-16,-4 1 2 0,4-2-1 0,-4 2 0 15,1-1 2-15,-1-4-1 0,2 4 0 0,-2-4-1 16,1 4 1-16,-1-4 1 0,1 2-3 0,-1-2-12 15,0 0-16-15,0 0-31 0,0 0-33 0,0 0-47 16,0 0-33-16,0 0-229 0,6-13-433 0,-3 7 192 16</inkml:trace>
  <inkml:trace contextRef="#ctx0" brushRef="#br0" timeOffset="114291.09">24889 10633 3 0,'5'12'109'16,"-5"-7"-5"-16,0-5-5 0,0 5-9 0,0 0 5 16,0-1-7-16,0 1 11 0,0 0-10 0,0 2 0 0,0 4-1 15,-4-4-2-15,3 4-2 0,-2-6-11 0,2 3 2 16,-1-2-6-16,0 3-7 0,-3-3-8 15,4-3-2-15,1 5-5 0,0-3-4 0,0 2 0 0,0-5-4 16,0 2 1-16,6-1-2 0,-4-1-4 0,5-1-6 16,-1 0-3-16,1-2 0 0,3-2-3 0,2-1-2 15,-2 0-1-15,0 0-2 0,-1 0-1 0,0-2-3 16,0-1 0-16,-4 2 1 0,3-2-1 0,-3 2 7 16,-1 2 10-16,1-2 7 0,-1 0 9 0,0 0 7 15,-2 1 3-15,-1-3 2 0,1 4-7 0,-1-1 1 16,0 2-1-16,-1-4-2 0,0 6-1 0,2-7-1 15,-2 4-4-15,0 3-8 0,-2-7 0 0,2 7-4 0,0-2-3 16,0 2 3-16,0 0-3 0,0-7-2 0,0 7-1 16,-1-3-3-16,1 3-2 0,0 0-4 0,0 0-1 15,0 0-1-15,0 0-5 0,0 0 1 0,0 0-1 16,0 0-4-16,0 0 4 0,14 7-3 0,-9-2 1 16,-1 2-1-16,1 3-1 0,2 5 1 0,-2-1-2 15,0 3-1-15,0-2-1 0,-1 5-1 0,-2-1 2 16,1-2 1-16,-1 4-2 0,2 3 1 0,-4-5-1 15,3-1 1-15,-3 2 0 0,0-2-3 0,0-1 2 16,-1 0-3-16,2 1 2 0,-4-1 2 0,1-2-4 16,-1 0 3-16,-1-4 0 0,0 3 4 0,-4-3 1 0,1-2 4 15,-2 0-3-15,1-1 3 0,-4-2 1 0,0 1 0 16,0-3-1-16,-1 0-3 0,-4 1-1 0,4-3 2 16,3-1 5-16,-4 0-4 0,-1 0 3 0,2-1-6 15,0-2 2-15,-1 1 0 0,1-1-3 0,2-1-4 16,-1 1-28-16,-1-2-42 0,1-1-41 0,1-1-45 15,2-3-67-15,-1 3-227 0,4-5-486 0,2-2 215 16</inkml:trace>
  <inkml:trace contextRef="#ctx0" brushRef="#br0" timeOffset="115257.75">26074 10305 75 0,'0'0'150'0,"0"0"-12"15,0 0-14-15,0 0-12 0,0 0-9 0,0 0-9 16,-3 12-11-16,3-8-3 0,0 1 0 0,0 0-9 0,-1 0-5 16,2-1 2-16,0 3 12 0,-2 1-1 0,1 1 1 15,0-1 4-15,0 1-6 0,-1 1-7 0,-2-1-10 16,3 2 1-16,-2 1 2 0,-1 0-3 0,-2 0-5 15,1 5-8-15,2-1-4 0,-2 1 0 0,1-2-7 16,-1 1-1-16,2 0-4 0,-1 0-1 0,-1-4-8 16,1 1 2-16,0-1-5 0,-1-2-4 0,3 1-5 15,-2-3 1-15,2 0 6 0,1-3-1 0,-1-1-4 0,1 0 4 16,0 0 25-16,0-4 8 0,-3 4-2 0,3-4-4 16,0 0-6-16,0 0-4 0,-1-12-1 15,2 4-6-15,-2 1-2 0,1-3-3 0,-4 1-3 0,2-3-1 16,0 0-2-16,-4 2-1 0,2-3-3 0,-4-3-2 15,3 2 3-15,-4 0-11 0,3-1 5 0,-2 1 3 16,3 1-1-16,-3-1-4 0,2-1 0 0,0-2 3 16,2 5-3-16,0-3 1 0,2 3 2 0,0-1 4 15,2 0-1-15,3 1-2 0,-2-1 4 0,4-1-4 16,-1 2 0-16,4 2 0 0,-1-1-2 0,1 3 2 16,1 0-5-16,-1-1 1 0,1 2-5 0,2 2 2 0,-1 0 2 15,-2-1-3-15,-3 4 1 0,0 0 2 0,3 1-5 16,-2 0 1-16,-6 1 1 0,9 0-3 15,-2 2 4-15,-2 0-2 0,-1 0 2 0,2 2-3 0,-2 1 3 16,0 1-2-16,-1 2-2 0,1 2 2 0,-1-1 0 16,1 0-2-16,-3 0 2 0,0 0-1 0,2 3 2 15,-3 0-1-15,-3-3 1 0,2 4-1 0,-1-4-2 16,-2 0 4-16,1 3-2 0,-1-2 0 0,-2 1 0 16,1 0 1-16,-3 0 1 0,2 0-8 0,-2-1 7 15,0-3 1-15,2 3-4 0,-2-3 3 0,3-1-1 16,1 0 2-16,-3-1-1 0,4 1 0 0,-1-2-1 0,3-2 2 15,-3 1-1-15,4-3 2 0,-2 2-2 0,2-2 1 16,0 0 0-16,0 0 0 0,21-2 0 16,-8-1 1-16,0 3-7 0,5-2 5 0,1-1 0 0,0 1-2 15,-1 2 2-15,-4-2 0 0,-2 4-1 0,5-2 0 16,-3 0 1-16,-2 1-1 0,-2 0-5 0,-1 2 6 16,-2 2-4-16,1-1 0 0,-4 0 3 0,4 0-2 15,-3 2 2-15,-1 0-2 0,-3 2 1 0,2 0 1 16,-2 0 0-16,-2-1 0 0,-2 5 0 0,2-7 0 15,-4 5 0-15,-2-1 0 0,1 1-1 0,-3-2 1 0,0-1 3 16,-2 1-2-16,-5 1 3 0,1-1-3 0,0-2 1 16,-2 2 3-16,-1 1-4 0,0-4 0 0,5 1 4 15,2-2-2-15,1 0 0 0,-3-1-1 0,4 1-1 16,0-3-8-16,4 6 8 0,-3-5 2 0,4 0-3 16,1 0-19-16,1 1-32 0,-3-2-37 0,5-1-52 15,0 0-80-15,0 0-218 0,13-7-473 0,-4-1 211 16</inkml:trace>
  <inkml:trace contextRef="#ctx0" brushRef="#br0" timeOffset="115881.19">26389 10516 185 0,'0'0'215'0,"2"-5"-12"0,-2 5-20 0,0 0-13 16,0 0-17-16,0 0-19 0,0 0-12 16,0 0-10-16,0 0-15 0,2-4-11 0,-2 4-13 15,0 0-1-15,0 0-5 0,0 0-11 0,0 0-5 0,0 0-5 16,0 0-4-16,0 0-5 0,0 0-5 0,-6 12 0 15,4-7-1-15,1-2-8 0,1-3-1 0,0 8 1 16,-2-1-1-16,0-5-1 0,2 2 0 0,0-1-4 16,0 4-4-16,0-3 2 0,-2 4 1 0,2 0-2 15,-2-4-8-15,1 3 6 0,1 1 1 0,-1-3-5 16,0 2 1-16,2-2 0 0,-1 0 3 0,1 0 1 16,0-1-1-16,1-1-2 0,0 0 4 0,2-1 4 15,-4-2 5-15,7 0-4 0,-7 0-1 0,12-2-2 16,-5-1 0-16,-1 1-2 0,5-1-4 0,-1-1 1 0,-3 0 0 15,1 0-2-15,2-1-3 0,-2 0 3 0,-3 1-2 16,0 0 0-16,1 0-2 0,-2 0 0 0,0-2 1 16,1 3-2-16,-1-2 2 0,0 1 3 0,1-2-1 15,-2 2 6-15,1 0 8 0,-1-2-1 0,1 0-5 16,-1 1 4-16,0-1-8 0,1 0 3 0,0 1-1 0,0 1-1 16,0 0 5-16,-2 0-2 0,1 1-1 15,-1 1 0-15,-2 2-4 0,4-4-4 0,-4 4 0 16,0 0 0-16,0 0-1 0,0 0-1 0,11 6 1 0,-10-1-3 15,0 1 1-15,-1 0-2 0,3 1 1 16,-3 4 4-16,1-4-4 0,1 4-1 0,1-4-1 0,-2 4 3 16,-1-2-1-16,3 0 1 0,-1 1-1 0,-2 1-2 15,3-2 0-15,-2-1 2 0,0-2-2 0,1 2-1 16,0-1 4-16,-2-2-1 0,2 0 1 0,-1-1-1 16,0 1-20-16,0-2-22 0,1-1-25 0,-2-2-33 15,0 0-52-15,0 0-62 0,10-5-207 0,-8 0-451 0,2-2 200 16</inkml:trace>
  <inkml:trace contextRef="#ctx0" brushRef="#br0" timeOffset="116392.16">26706 10489 174 0,'0'0'165'0,"0"0"-12"0,7-3-9 16,-7 3-12-16,7-2-4 0,0-1-13 16,-1 2-9-16,0-3-5 0,2 4-5 0,-1-3 0 15,-1 1-9-15,1-1-4 0,2 2-5 0,-2-2-4 0,2 1-8 16,-3 1-3-16,2-1-6 0,1 0-8 0,2 1-5 16,0 1 0-16,-4 0-8 0,3 0-2 0,-5 0-2 15,3 3-4-15,1-2-1 0,-3 1-6 0,1 3-2 16,-2-4-3-16,0 4-2 0,-1 0 1 0,-3 1 2 15,-1 0 3-15,-1 2-1 0,0 1-2 0,-3-1 0 16,0 1 0-16,0 0-5 0,0 0 3 0,-4-1-3 16,2 2-2-16,-1-3 0 0,0 3-9 0,3-5 9 0,-6 2-3 15,5 1 1-15,1 2-5 0,-2-3 2 0,1 2-1 16,1-1 1-16,-1-1-3 0,2-2 1 0,1 3 1 16,0-2 1-16,1-2-3 0,0 3-4 0,0-3 7 15,-1 0 2-15,4 1 0 0,0-1 0 0,-1 0 1 16,1-1 3-16,-2-3 1 0,7 2 0 0,2-1-2 15,-2-1 1-15,2-1-3 0,3 1 0 0,-1-1 1 16,0 0-4-16,2 1 1 0,0 0-1 0,-1-3 0 16,-1 0-1-16,0 3-1 0,1-1 2 0,-2-1 0 15,-4 0-1-15,6 0 1 0,-6 1-3 0,2-1-1 16,-3 0 3-16,2 2-2 0,-1-2 0 0,-6 2 0 0,10 0 2 16,-6-3-5-16,0 2-21 0,-2-2-30 15,-2 3-34-15,6-5-45 0,-4-2-61 0,-2 1-178 0,2-1-399 16,-2 2 177-16</inkml:trace>
  <inkml:trace contextRef="#ctx0" brushRef="#br0" timeOffset="116689.75">26767 10578 104 0,'0'0'168'0,"0"0"-9"0,0 0-19 0,-5-1-10 15,5 1-11-15,0 0-15 0,0 0-1 0,0 0-2 16,0 0-2-16,0 0 0 0,0 0-4 0,0 0 3 16,22 0-1-16,-22 0-5 0,9-2-1 0,-9 2-4 15,9 0-9-15,-4 0-2 0,0-1-5 0,-5 1-8 16,14 0-3-16,-5-2-9 0,-2 1-5 0,0 1-9 16,6-1 0-16,-3-1-3 0,0 1-4 0,3-2-1 15,-4 3-1-15,5-1-4 0,-3 0-4 0,-1 0-6 0,0 1 1 16,1-1-10-16,-1 1-11 0,-2-2-18 0,0 2-18 15,0-1-13-15,3 1-17 0,-3-1-21 0,2 0-30 16,1 1-38-16,-3-4-177 0,1 3-367 0,0 0 163 16</inkml:trace>
  <inkml:trace contextRef="#ctx0" brushRef="#br0" timeOffset="117307.03">27297 10526 45 0,'2'-4'205'0,"-2"4"-14"0,1-6-14 0,2 4-16 15,-3 2-11-15,1-4-13 0,-1 4-11 0,0-5-7 16,0 5-7-16,0-4-5 0,0 4-5 0,4-4-6 16,-4 4-5-16,0 0-9 0,-4-4-4 0,4 4-9 15,-5-4-7-15,5 4-4 0,-8-3-11 0,3 2 0 16,0-1-6-16,-8 0-1 0,4 1-6 0,-2-1-4 15,0 2 5-15,-1 0-1 0,-3 0-4 0,3 2-3 16,-3 1 2-16,2-1-1 0,0 2-3 0,-1 0-1 16,1 1 0-16,-2 0-6 0,6 2 1 0,-3-1-3 0,2 2 1 15,1-1-3-15,4 1-2 0,-2-1 1 16,2 2-1-16,3-4 1 0,1 2 0 0,-2 1-6 16,7-3 4-16,-4 3 2 0,9 0-2 0,-4-4-2 0,4 1 0 15,0 0 3-15,1-1-2 0,-2-1-1 0,1-3-1 16,1 0 1-16,-1-3-2 0,-2 3-2 0,-1-4 1 15,2 0-3-15,2-2 0 0,-1 0 2 0,-1 0-2 16,3-2 1-16,-2 2-1 0,-4-4-2 0,3 4-2 16,-2-2 2-16,-1 0-4 0,0 2 4 0,-1 1-1 15,1 0 0-15,0 1 0 0,-3 0 3 0,-1-2-6 0,0 1 3 16,0 3 3-16,-1 2-5 0,4-8 6 0,-2 4 3 16,0 1 1-16,-2 3 2 0,1-4 2 0,-1 4 0 15,4-5-1-15,-4 5 5 0,0 0-4 16,0-3 2-16,0 3 0 0,0 0-3 0,0 0-2 0,0 0-4 15,0 0 1-15,0 0-2 0,0 0 1 0,0 0 0 16,0 0 0-16,0 0-2 0,0 0 0 0,-5 12 0 16,5-7-3-16,-4 1 3 0,4 0-3 0,-2 1 3 15,2 3 2-15,-2-2-3 0,0 2-2 0,2-1 2 0,1 1 0 16,-1 1-1-16,0-3 5 0,1 4-3 0,3-3 1 16,-4-1-3-16,2 0 2 0,0-1-2 15,-2-1 3-15,1 2-2 0,3-3 4 0,-4-3-3 0,0 3 0 16,2-2-1-16,0-1-9 0,-2-2-19 0,0 0-31 15,0 0-33-15,0 0-39 0,14-4-38 0,-9-2-83 16,-1 1-161-16,1-4-446 0,-1 1 197 0</inkml:trace>
  <inkml:trace contextRef="#ctx0" brushRef="#br0" timeOffset="117874.61">27392 10456 114 0,'-3'-2'220'0,"3"2"-17"0,0 0-16 0,0 0-19 15,0 0-16-15,0 0-15 0,0 0-15 0,0 0-12 16,0 0-12-16,0 0-11 0,0 0-7 0,17 3-9 16,-17-3-11-16,3 4 0 0,-2-1-9 0,3 0-9 15,-1-1-2-15,-1 1-1 0,0 1-3 0,-1 1 2 16,0-1-2-16,-1 1 2 0,-1 0-5 0,0 2 2 0,-1-2-5 15,0 0-3-15,0 2 0 0,-1 3-2 16,0 0-1-16,0-3-3 0,-1 2 0 0,2-4-4 16,-1 2 0-16,1 0-5 0,1-1 0 0,1-1 0 0,-2 0 1 15,0 1-3-15,2-5 4 0,0 4-3 0,0-5-2 16,-1 5 2-16,1-5 11 0,1 4 10 0,-1-4 0 16,2 3 0-16,-2-3-3 0,0 0-3 0,0 0 1 15,0 0 1-15,13-8 4 0,-9 6 1 0,-1-1 2 16,0-1-1-16,0 4 0 0,1-3-2 0,0-3 8 0,1 3 2 15,0-2 3-15,1 2-6 0,-1-3-9 16,1 0 3-16,2 1-8 0,-1-4 0 0,0 6-5 0,1-3 2 16,2-1-5-16,-1 1 2 0,0 1-4 0,4 0 2 15,-4 0-6-15,0 1 1 0,-2-1 0 0,1 2-2 16,1-1-3-16,-2 1 0 0,1 1-1 0,-2-1 0 16,0 3-1-16,-1-1-2 0,0 0 1 0,-5 1 0 15,10 0-4-15,-5 2 0 0,1-2-1 0,-2 3 2 16,1-1-3-16,-3 3 0 0,4-3 5 0,0 3-6 15,-3-1 1-15,3 3 0 0,-1 1 2 0,-1 0 0 0,-2 0-2 16,4-2 3-16,-3 4 2 0,1-5-2 0,-4 3 1 16,2 0 1-16,0-2-4 0,-2-2 3 15,2 1-1-15,-2 1 0 0,0-1 0 0,0-1 1 0,0 1-2 16,0-5-1-16,0 5-10 0,-4-2-15 0,4-3-20 16,-3 4-29-16,0-2-36 0,3-2-46 15,0 0-47-15,0 0-272 0,0 0-513 0,-13-6 227 0</inkml:trace>
  <inkml:trace contextRef="#ctx0" brushRef="#br0" timeOffset="118096.78">27971 10594 214 0,'5'0'241'0,"0"2"-12"0,-5-2-15 0,8 1-17 16,-3-1-20-16,-1 3-20 0,-4-3-15 0,0 0-16 15,8 2-12-15,-8-2-11 0,2 2-22 0,-2-2-58 16,0 0-70-16,0 0-282 0,0 0-356 0,0 0 158 16</inkml:trace>
  <inkml:trace contextRef="#ctx0" brushRef="#br0" timeOffset="123307.01">24003 11276 87 0,'0'0'164'0,"0"0"-15"0,0 0-17 16,0 0-9-16,0 0-11 0,0 0-14 0,0 0-3 0,0 0-12 15,0 0-10-15,0 0-7 0,0 0-8 0,0 0-3 16,0 0-7-16,0 0-3 0,2-4 3 16,-2 4-5-16,0 0 5 0,0 0-6 0,0 0 0 0,0 0-3 15,0 0-7-15,0 0-3 0,0 0-6 0,0 0-3 16,0 0-5-16,0 0 0 0,0 0-1 0,0 0 5 0,0 10-9 15,0-6 5-15,0-4-1 0,0 9-1 16,0-3-2-16,2-1-1 0,-2 0-3 0,0 2 0 16,0 0-4-16,2 3 4 0,0-4-5 0,-1 3 5 0,2 2-5 15,0-4 2-15,-1 4 1 0,2-4-1 0,2 4 2 16,-4 0-2-16,0-1 2 0,2-3-5 0,-3-1 0 16,3 2 4-16,-4-1-3 0,4 0-2 0,-3 1 2 15,2-1 1-15,-3-1 1 0,1 0-5 0,0-1 4 16,-1-1-1-16,3-1 0 0,-3-3 1 0,2 5 1 15,-2-5-4-15,0 0-20 0,0 0-20 0,0 0-19 16,0 0-32-16,3-12-44 0,-3 3-139 0,0 1-296 0,1-3 132 16</inkml:trace>
  <inkml:trace contextRef="#ctx0" brushRef="#br0" timeOffset="124632.59">24084 11376 40 0,'0'0'168'0,"0"-4"-18"16,0 4-11-16,0 0-22 0,0 0-2 0,0 0-12 16,0 0-15-16,0 0-12 0,0 0-8 0,-4-4-2 15,4 4-17-15,0 0 8 0,0 0-9 0,-9 8-6 16,5-5-7-16,4-3 2 0,-5 2-10 0,1 1 2 0,4-3-1 16,-6 5-7-16,5-2 2 0,-2-2-4 0,3-1-4 15,-5 4 5-15,5-4-6 0,0 0-3 0,-4 3 3 16,4-3 2-16,0 0 7 0,0 0-7 0,-1 3 7 15,1-3-2-15,0 0 9 0,0 0-2 0,0 0-8 16,0 0-3-16,0 0 1 0,0 0-2 0,0 0-8 16,10 2 8-16,-10-2 0 0,5 0-6 0,-5 0-1 15,9 0 2-15,-9 0 2 0,9 2-3 0,-5-2-4 16,4 0 2-16,-1 1-4 0,4-1 3 0,-1 2-2 16,5-2-2-16,1 0 0 0,3 3 3 0,1-3-3 0,7 1 0 15,1-3 0-15,3 0-1 0,-2 2 0 0,2-3-2 16,1 1 1-16,1-1 1 0,0-1-1 0,-1 2 4 15,5-1-2-15,0 2-1 0,-1-2 2 0,-1 3-1 16,0-4-5-16,1 3 3 0,0 0 1 0,-3-2-3 16,2 2 1-16,-1 1 2 0,-2-3-2 0,4 3 4 15,-2 0-5-15,1-1 4 0,-3 1-1 0,0-3-4 16,0 3 3-16,0-1-2 0,0 1 1 0,2 4 1 0,-3-3-2 16,0-1 3-16,0-1-6 0,6 1 4 15,-5 0 3-15,4 0-8 0,-3 1 1 0,2-1 3 16,-2 0 1-16,2 3-2 0,-1-3 2 0,-1 0-3 0,4 0-3 15,-2 0 1-15,1 0 7 0,-3-3-1 0,3 6 0 16,-2-3 1-16,1 1-1 0,3-2-9 0,-4 1 10 16,1 1-2-16,0 0-1 0,-1-1 3 0,-1-1-4 15,3 0 4-15,-3 2-4 0,-2-1-1 0,-2 1 3 16,2 1 5-16,-2-2-5 0,2 0 0 0,-4 1 0 16,0 0 4-16,1 3-2 0,1-3-2 0,-7 2-3 15,5-3 9-15,2 3-9 0,-9-3 4 0,1 2-1 0,11 0 5 16,-10-1-6-16,6-1 2 0,1 0-1 15,-7-1-2-15,10-2 4 0,-2 2-2 0,6-2 0 0,0 2-5 16,-3-5 6-16,3 4-4 0,-3-2-2 0,-1 0 4 16,5 3 3-16,-6-7-2 0,2 5-4 0,-1 0 5 15,-2-1-5-15,0-2 5 0,2 2-1 0,-4-1 4 16,2-1-5-16,-10 5 0 0,2-4 0 0,6-1 2 16,-6 4 0-16,-1-2-1 0,-1-1 0 0,1 2-1 15,-3 0 2-15,1 0-1 0,-1 0 2 0,0 0-4 16,3 3 3-16,-4-1 1 0,3-2-4 0,-3 2 1 15,2 1-2-15,1-1 3 0,0 1-5 0,-2-2 4 0,1 4-2 16,-6-1 6-16,1-2-3 0,0 2 0 0,0-2-2 16,-3 1 2-16,0 0 2 0,-2 0 0 0,-3 0 0 15,2 0-1-15,-1-2 0 0,-7 2 0 0,11 2-2 16,-11-2 0-16,9-2-1 0,-9 2 4 0,8 0 2 16,-8 0-5-16,10-1-4 0,-5 1 5 0,1 0 1 15,3-3-3-15,3 3 2 0,-1 0-2 0,3-2 4 16,3 3 2-16,-3-2-6 0,5-1 4 0,-1 1-5 0,0 1 3 15,2 1-1-15,-6-2-3 0,3 1 3 16,-3 1 3-16,-2-1 0 0,-2-1-1 0,-4 2-3 0,2-1 2 16,-8 0 2-16,11-1 2 0,-7 2-4 0,-4-1-1 15,8-1 3-15,-8 1 0 0,0 0 0 16,2-4 0-16,-2 4-6 0,0 0 3 0,0 0 2 0,0 0-3 16,0 0 3-16,-12-4-6 0,12 4 2 0,0 0 3 15,0 0 0-15,0 0-1 0,0 0-1 0,0 0 1 16,0 0-2-16,0 0-2 0,0 0 5 0,0 0-4 15,0 0 4-15,0 0-1 0,12 9 1 0,-12-9-1 16,8 2-2-16,-8-2 5 0,5 1-3 0,-5-1 5 0,0 0-5 16,9 1-2-16,-9-1-5 0,0 0 0 15,0 0-3-15,0 0-3 0,0-6 5 0,0 6-2 0,0 0 5 16,0 0-3-16,0 0 4 0,-4-8 0 0,4 8 4 16,0 0 2-16,0-4-1 0,0 4 6 0,0 0 1 15,0 0 6-15,0 0-2 0,0 0 1 0,0 0 0 16,-1-4-2-16,1 4-3 0,0 0-1 0,0 0 0 15,0 0-3-15,0 0 0 0,0 0 2 0,0 0-2 16,0 0 0-16,0 0-1 0,0 0 1 0,0 0-5 16,-3 13 7-16,2-8-8 0,-3-1 6 0,3 2-6 15,-3-1 2-15,0 1 4 0,-2 2-2 0,0-4 0 0,0 5-4 16,3-3 6-16,1 1-4 0,-2 0-2 0,1-1 6 16,0-1 0-16,-1 1-4 0,2 0 5 0,-1-6 1 15,3 4-2-15,0-4 1 0,-2 5-1 0,2-5 7 16,0 0 4-16,0 0 1 0,0 0-10 0,0 0 12 15,0 0-2-15,0 0-3 0,-5-9 1 0,3 2 0 16,1 0 4-16,1 1-11 0,0-2 4 0,0 1 1 16,-1 1 1-16,-1-1 5 0,2 2 5 0,0 1-4 0,-2 0-4 15,0 1 0-15,2 3 2 0,2-6-6 16,-2 6-1-16,0 0-2 0,2-7 2 0,-2 7-2 0,0 0 0 16,0 0-2-16,2-1-6 0,-2 1 6 0,0 0-25 15,0 0-59-15,0 0-81 0,0 0-189 16,0 0-377-16,0 0 167 0</inkml:trace>
  <inkml:trace contextRef="#ctx0" brushRef="#br0" timeOffset="185585.6">27286 15516 48 0,'0'0'126'16,"0"0"-11"-16,8-5-2 0,-8 5-13 0,1-3-5 15,-1 3 0-15,4-4-10 0,-4 4-5 0,1-2-10 0,-1 2-7 16,0 0-12-16,0 0-4 0,0 0-1 0,0 0-3 16,0 0-4-16,0 0-7 0,4-4-1 0,-4 4-13 15,0 0 5-15,0 0 3 0,0 0 9 0,0 0-3 16,5-3 10-16,-5 3 1 0,0 0-1 0,0 0 0 16,0 0-3-16,5-3-2 0,-5 3 1 0,3-2-6 15,-2-2-3-15,4 1 1 0,-1-1-3 0,0 0-6 16,2-1-7-16,-2 1 3 0,1-1-2 0,2 2-4 15,-2-1 3-15,-1-1-4 0,-2 1 3 0,3 0-5 0,-1-1 0 16,1 1 4-16,-2 1-1 0,-3 3-7 0,4-3 0 16,0 2 5-16,-2-3-5 0,-2 4 3 15,8-1-3-15,-6-3 2 0,-2 4-6 0,7-4 1 0,-3 1-1 16,-2 1 3-16,2-1 0 0,1 1-5 0,0 0 1 16,-1 0-3-16,-2-1 5 0,2 0-1 0,0 1 2 15,1-1 1-15,-1 2 2 0,0-2-2 0,2 0-3 16,-2-1 0-16,1 1-2 0,-2 0 5 0,1-1-7 15,0 0 3-15,1 3 5 0,0 0-5 0,1-2 2 16,-3 0-3-16,-3 3-2 0,6-2 2 0,-2-1 1 16,1 2-3-16,-5 1 1 0,10-4-3 0,-6 3 6 0,1 1 0 15,-5 0-8-15,9-1 5 0,-5-1-5 0,2-1 7 16,-2 2-4-16,1-2 8 0,2 2-1 0,-1-1-1 16,0 1-4-16,1-2 6 0,-3 2-5 0,2-4 6 15,1 4-11-15,-4-3 4 0,4 2-3 0,-1 0 6 16,2-1 0-16,-3 0-2 0,2 2 1 0,1-1 4 15,-1 1 0-15,-2 0-2 0,1 1-1 0,2-2 3 16,-3 1-3-16,3 0 3 0,-3 0-5 0,1-1 2 16,2 0 2-16,-1 2 5 0,-1-3 4 0,0 2 2 15,0 0-3-15,-1-1 2 0,3 0-3 0,-3-1 0 16,0 0 3-16,-1 3-6 0,2-1 2 0,1-2 0 16,-2 1 0-16,0-1-7 0,3 1 4 0,-1-1 3 0,-1 3-4 15,-1-3-1-15,-5 3 3 0,9 0-5 0,-3-1 3 16,-6 1 1-16,9 0-6 0,-3 1 2 0,1-2 0 15,-7 1 3-15,11-1-4 0,-4 1 1 0,-7 0 0 16,10-2 1-16,-5 2 4 0,0-2-6 0,1 1 2 16,0-1 1-16,-1 2-2 0,1-2 3 0,-1 1 0 15,-5 1-4-15,12 0 2 0,-5-2 1 0,-3 0-2 16,6 0 1-16,-1-1-2 0,-5 1 0 0,5 2-1 16,-4-3-3-16,3 0 4 0,-2 2-1 0,1-2 0 15,-1 3 2-15,3-2 0 0,-3 1-3 0,2 1-1 16,0-2 2-16,2 0-2 0,-4 2 1 0,1-3 2 0,-1 3 3 15,-1-4-4-15,2 3 1 0,-4-1 4 0,1 0-3 16,-4 2 1-16,9-3-3 0,-5 1 0 0,-4 2 4 16,11-4-5-16,-7 3 1 0,1-2-2 0,3 2 1 15,0 1 3-15,-2-3-2 0,-1 0 2 0,3 2 1 16,-5-2-1-16,5 1-1 0,-4 1 4 0,4 0-3 16,-3-1 1-16,4 1-1 0,-3 0-4 0,3-4 2 15,2 3 2-15,-1-2-16 0,-4 3 5 0,1-1 2 0,-1-1 1 16,1 0 3-16,0 1-1 0,1 0 2 15,-3-1 1-15,3 1-2 0,-1 0 2 0,1 1 2 16,-2-1-2-16,1-1 1 0,-1 3-2 0,3-1 1 0,-3-1-1 16,1 2 5-16,-1-1-1 0,4-1-1 0,-3 0 0 15,-1 1 2-15,3-2-1 0,-3-1 1 0,2 2 2 16,-3-1 4-16,0 1 8 0,2-1 1 0,-4 0-1 16,1 2-1-16,3-2 0 0,-1 2-4 0,2-1-1 15,1 0 1-15,0-1-2 0,-3-1-5 0,1 3 1 16,0-1-1-16,0-1 2 0,-1 2 0 0,-1-2-5 15,0 0 2-15,3-1 2 0,-3 2-5 0,0 1 1 16,0-3 2-16,0 1-1 0,2 3 7 0,-2-4-5 0,1 0 0 16,-1 3-1-16,2-4 2 0,0 3-1 15,0-2 1-15,-1 0-1 0,3 2-2 0,1-2 0 16,-3 0-1-16,0-1-1 0,1 1 2 0,2 1 0 0,-2-1-1 16,1 0-2-16,1 0 2 0,-4 1 2 0,2 1-2 15,0-4-2-15,-2 4-1 0,3-2 1 16,-2 1 2-16,-1-1 4 0,0 0-2 0,1 0-1 0,-2 2 4 15,1-4-3-15,-1 3 2 0,2-3-1 0,2 1 1 16,-2-2-3-16,0 3 2 0,0-1-2 0,1 0 10 16,-2 1 4-16,-2 1 0 0,1 0 1 0,1-2-3 15,-3 2-2-15,6-4-3 0,-4 3 2 0,0-1-5 16,2 0 0-16,-1 1 1 0,-1 0-2 0,-1 0 1 0,0-1 0 16,0 1 1-16,-3 3 0 0,4-2-2 15,-5 3 2-15,4-7 0 0,-1 4 0 0,0 1 1 16,0 0-4-16,-3 2-2 0,1-3 1 0,2-1-3 0,-3 4 3 15,0 0-2-15,4-2-2 0,-4 2-2 0,0 0 0 16,0 0-2-16,2-3-19 0,-2 3-21 0,0 0-24 16,0 0-13-16,0 0-36 0,-6 12-33 0,-1-8-193 15,0 0-372-15,-1 3 165 0</inkml:trace>
  <inkml:trace contextRef="#ctx0" brushRef="#br0" timeOffset="188052.51">27511 16129 81 0,'4'-6'107'0,"1"5"-9"16,-5 1-12-16,4-3-3 0,-4 3-6 0,0 0-7 15,6-3-5-15,-6 3-7 0,0 0-3 0,0 0-10 0,4-3-4 16,-4 3 0-16,0 0-8 0,0-3 3 15,0 3-6-15,0 0-1 0,0 0-3 0,0 0-6 16,0 0 6-16,0 0-2 0,0 0-1 0,0 0 4 0,0 0-3 16,0 0-4-16,0 0 3 0,0 0-4 15,0 0-1-15,0 0-3 0,0 0 8 0,0 0-9 16,0 0 0-16,0 0-1 0,0 0 1 0,0 0-1 0,0 0-2 16,0 0 1-16,0 0 0 0,0 0 0 0,0 0-9 15,0 0 14-15,0 0 6 0,0 0-7 0,5-3 4 16,-5 3 1-16,0 0 0 0,0-3 7 0,0 3 2 15,0 0-3-15,3-5 0 0,-3 5-3 0,1-2-2 16,-1 2 2-16,3-3-3 0,-3 3-1 0,0 0-3 0,1-3-4 16,-1 3 3-16,0 0-6 0,10 0 4 15,-10 0-2-15,9 1-1 0,-2 0-5 0,0 0-4 16,-7-1 6-16,9 0-2 0,-9 0 0 0,8-1-3 0,-3 2 3 16,0 0-2-16,4 1-2 0,-4-1 5 0,3-1-14 15,-8 0 9-15,12 1 1 0,-4 0-3 0,-1 1 3 16,0 0-1-16,5-2-2 0,-1 0 7 0,-2 1-7 15,5 1 5-15,-3 3-3 0,1-5-2 0,-2 1 0 16,2 1-1-16,-1-1-1 0,0 2 4 0,0-1-2 16,2-1 0-16,-3 4 2 0,2-4 0 0,-1 2-3 15,1 2-3-15,2-3 2 0,-4 0 1 0,2 3 1 16,-1-2-1-16,1-1-1 0,0-2 2 0,-3 2-1 16,4-1 5-16,-3 4-7 0,-1-2 3 0,1-2-9 15,4 2 6-15,-6-3 8 0,4 0-1 0,-1 2 0 16,-1-2-2-16,-2 2 0 0,-2-2-1 0,-1 1 0 15,2-1-1-15,-2 2-3 0,1 0 11 0,6-2-6 0,-7 1-1 16,3 1-2-16,-2 0 2 0,2 0-1 16,-1-2 0-16,2 2 2 0,-2 1-1 0,4 0-5 15,-4 1 3-15,0-2 4 0,5 2-3 0,-5-2 2 0,1 0-1 16,1 1-6-16,0 0 6 0,1 4 1 0,-1-3-5 16,1-1 3-16,-1 0 2 0,-2-2 2 0,1 2-4 15,0 0-1-15,0-1 5 0,1 0-2 0,2 1-4 16,0-1 1-16,-4 0-2 0,0-1 4 0,2 2 1 15,-2-3 2-15,2 4-2 0,3-2-4 0,-6-1 1 16,4 3-4-16,-1-2 6 0,5 1-2 0,-5-1 0 16,4 2-2-16,-3-1 2 0,-1 1-10 0,4 0 13 15,-3-2 0-15,2 4 1 0,1-2 0 0,-2 1-3 16,0-1-1-16,0 0-1 0,-1 1 2 0,0-4 2 0,0 2-2 16,1 1-1-16,-1-3 1 0,-2 1-4 15,-1 1 3-15,2-1 5 0,0 0-4 0,0 1 1 16,0-1 0-16,0 1-1 0,-3-3-2 0,3 2 7 0,-1 0-3 15,1 1 2-15,1-1-1 0,-1 2-4 0,0-1 2 16,-3-1-1-16,2 1 0 0,0 1 0 0,-1 0-1 16,0 0-3-16,-1-1 3 0,1 0-1 0,-2 1 4 15,0 0-3-15,0-1 1 0,0 0 1 0,0 1-2 16,0-1 3-16,2 1-8 0,0-1 9 0,2 0-2 16,-2 2 2-16,-1-1 0 0,2-1-2 0,-1 0-4 15,-3-1 1-15,5 1-1 0,1 1 6 0,-6 1-3 16,4-1-2-16,-2-1 4 0,3 2 1 0,-4-4-3 15,3 5 4-15,-3-3-2 0,2 1-5 0,-1 0 0 16,0-1 5-16,-2 1-3 0,1 0-1 0,0 0 4 16,1-1-4-16,0 0 1 0,3 4-1 0,-4-6 3 15,0 2-1-15,1 0-1 0,1 1 2 0,-2-1-2 16,1 0 2-16,2 2-4 0,3-1 4 0,-2-1-1 0,-2 2 0 16,-1-1-1-16,4-1 3 0,-5 0 0 15,3 2-2-15,-3-1 1 0,5 3-3 0,-2-2 1 16,2 0-4-16,-2 1 0 0,-2-3 0 0,2 3 1 0,0-1 2 15,-2 0-3-15,2-1 5 0,-2-2 7 0,-1 2-12 16,0 0 2-16,1 1 0 0,-1-1 2 16,-2-1 2-16,3 1 1 0,-1-1-3 0,1-1-1 0,-1 3 1 15,3-2 4-15,-3-1-4 0,1 1 0 0,2-2 2 16,0 2 0-16,-1 0 0 0,2 2-2 0,-4-1 0 16,4-2 1-16,-4-1 4 0,3 4-4 0,-1-4 0 15,2 3 1-15,2 0-2 0,-2-1 3 0,-4 1 3 16,5-1 3-16,2 2-4 0,-6-3 8 0,4 1 3 15,1 2 6-15,-2-1 2 0,-3-2 0 0,1-1 0 16,1 1 3-16,-1-1-2 0,-1 1-3 0,5 2 1 16,-4-2 0-16,-1 1 1 0,1-1-3 0,0-1 0 15,0-1-3-15,-3 3 1 0,3-1-4 0,-3 0-1 16,1-1-2-16,3 0 2 0,-2 0-3 0,-2 1 2 16,-4-2-4-16,5 2 0 0,-1-1 0 0,-4-1-2 15,6 2-1-15,-6-2-1 0,4 2 1 0,-4-2 0 16,0 0 0-16,0 0-2 0,0 0-1 0,0 0-3 15,0 0-22-15,0 0-32 0,0 0-38 0,0 0-48 0,0 0-209 16,-30-5-378-16,10 1 168 0</inkml:trace>
  <inkml:trace contextRef="#ctx0" brushRef="#br0" timeOffset="189668.75">26393 16067 61 0,'0'-4'102'15,"0"4"0"-15,3-5-1 0,-3 5-8 0,0 0-6 16,-5-3-4-16,5 3-17 0,0 0-4 0,0 0-9 16,0 0-10-16,0 0 1 0,-2-5-4 0,2 5-3 15,-5-1-2-15,5 1-7 0,-11 0-1 0,11 0-1 16,-16 2-5-16,10 0-3 0,1-1 5 0,-2 0-5 15,0 0-2-15,7-1-4 0,-12 2 6 0,6 1-9 0,-1-1 4 16,0 1 2-16,0-1-4 0,-3 2 3 0,1-1-3 16,-2-1 3-16,-1 2-1 0,2 0-2 15,1-1 1-15,-5 2-5 0,1-1 2 0,4 1 2 0,-6-1-1 16,3 2-4-16,1-3 3 0,0 2-3 0,0-1 0 16,0 3 1-16,-1-7-1 0,2 5-6 0,1 2 4 15,-2-5-3-15,4 1 11 0,-2-1-12 0,2 0 0 16,-2 1 2-16,0 2 2 0,2-3 3 0,-4 1-5 15,2-1-2-15,1 0 2 0,-1 1-1 0,0 2 2 16,-1-3-4-16,-1 2 12 0,2 1-13 0,-2 1 16 16,1 0-7-16,-1 0 1 0,0-1 5 0,0 4 0 15,-2-1-4-15,3 1-5 0,-1-2-1 0,-1 4 3 0,2-4-5 16,0 3 7-16,-1-1-5 0,2-1-1 16,-1 1 4-16,1-4-7 0,1 4 2 0,-2-2 2 15,4 1 1-15,-2-4-5 0,-1 2-1 0,2-2 7 0,0-1-2 16,1 1-2-16,-1 1 3 0,1-2-1 0,-2 3-6 15,3-2 6-15,-1 0-6 0,-1 1 3 0,-1-1 0 16,-3 2 2-16,5 1-4 0,-2 1 1 0,-1-3 3 16,-1 2 0-16,2 2-4 0,-2-1 4 0,-1 4-2 15,2-4 0-15,-4 5-2 0,1-4 4 0,1 3 3 16,-2-1-15-16,5-2 12 0,-2-1 4 0,3-1-5 16,-2 1 5-16,2 3 1 0,-3-5-2 0,1 2 1 15,0-2 8-15,-1 3-5 0,2-4-2 0,1 2 3 16,-4-1 2-16,1 1-9 0,-1 1 0 0,-5-1 4 15,4 2-13-15,-1-4 11 0,0-1 8 0,-1 5-5 16,0-5 0-16,-3 3-6 0,3-3-1 0,5-1 5 16,-5 2-4-16,3 0 7 0,-1-1-3 0,-2 1-6 15,3-2 3-15,-2 2 2 0,3-1 1 0,-2 1-3 0,1-2 4 16,-1 4-5-16,2 0-2 0,-3-4-1 0,-2 8 2 16,1-3 3-16,-3 2 2 0,3-1-6 15,-1 2 3-15,1-1-1 0,0-2-1 0,2 2 0 0,2-3-1 16,1 2 4-16,-5 2-3 0,5-4-3 0,-1 0 1 15,0 1 3-15,2-1-6 0,-2-1 9 0,0 2-4 16,-1-2-3-16,2 2 4 0,-1-2 2 0,1 3-4 16,0-2 6-16,0-2-4 0,-5 1 3 0,5-1 1 15,-1 1-4-15,0 1 2 0,0-2 0 0,-3 0 1 16,5 2-1-16,-2-2 2 0,5-2-4 0,-3 3-1 16,3-2 7-16,-1-2-5 0,-1 3 1 0,1-3-2 15,1 1 2-15,2-1-1 0,-2 0 0 0,3 1 2 16,2-3-1-16,-7 1 0 0,7-1-19 0,0 0-37 15,0 0-58-15,3-13-172 0,3 2-305 0,7-5 136 16</inkml:trace>
  <inkml:trace contextRef="#ctx0" brushRef="#br0" timeOffset="191136.76">26204 15793 80 0,'-4'-2'108'0,"4"2"-9"16,0 0-9-16,0 0-13 0,0-7-1 0,0 7-4 16,0 0-10-16,-2-4-5 0,2 4-2 15,0 0-6-15,0 0-7 0,-2-4 0 0,2 4 4 0,0-3-6 16,0 3-5-16,0-6 0 0,0 6-5 0,0-6-2 15,0 3 4-15,0 3 1 0,0-8-5 0,-2 4 1 16,4 1-10-16,-2-2 4 0,0 0-4 0,0 1 2 16,-2-1-3-16,2 0 3 0,0 1-5 0,0 4 7 15,0-10-5-15,0 7 3 0,0-1 1 0,-2 0-5 16,2 4-8-16,-3-8 2 0,1 3-2 0,2 2-1 16,-4-2 7-16,2-2-10 0,0 3 2 0,0-2 2 15,0 0-12-15,0 0 12 0,-2 0-4 0,3 0 1 16,-3-1 0-16,0 0 2 0,1 0-17 0,-4 0 8 15,4 0 7-15,-5 1 1 0,3 1-5 0,-2-2 0 16,-3 0 1-16,2 1-2 0,-1-1 2 0,-1 2-3 16,1 1 1-16,0-1 5 0,0 0-4 0,-1 1-13 15,1-2 17-15,3 3-2 0,-1-1-1 0,1 0 0 0,2 0-1 16,-2 1-5-16,-2 0 6 0,3-2-4 0,-4 3-11 16,4-3 17-16,-3 2-1 0,-1 1 2 0,-1 0-3 15,1-4-3-15,-1 5 2 0,-1-1-2 0,0 0 2 16,-1 0-1-16,1 1-4 0,2 0 6 0,2-1-3 15,-2 1-1-15,1-1 2 0,0 1 2 0,2 0-3 16,-3-1 3-16,0 2-7 0,0-3 7 0,0 1-3 16,3 2 1-16,-2-3 1 0,3 3 1 0,-5-4-6 0,-2 1 3 15,3 0 6-15,-1 1-2 0,1 0-6 16,-2-1 2-16,-1 0 2 0,5 2-3 0,-4 1-2 16,0-3 6-16,1 3-5 0,2 0 0 0,-2-1 1 15,3 0 3-15,0-2 2 0,-1 3-5 0,3-3-2 0,-1 2 4 16,-1 0 0-16,3-3-1 0,-2 3 3 15,2-3-23-15,-1 1 20 0,-3 3 7 0,3-3-7 16,-4-1 5-16,5 2-5 0,-6-1 3 0,3 1-2 0,-3-1-1 16,0-1 0-16,0-1 2 0,0 2 4 0,-3-2-3 15,3 1-4-15,0-1 0 0,0 2 0 0,2 0 2 16,-1 1 0-16,0-2 1 0,-4-1-4 0,3 1 5 16,0 0-3-16,1 1-3 0,-3-2-9 0,2 1 12 15,0 1 3-15,-2 0-5 0,1 0 2 0,-1-2 3 16,-2 2 0-16,1 0-2 0,3-1 0 0,-4 1 2 15,1 0-3-15,-1-1-1 0,3 0 0 0,-7-2 0 16,3 1-2-16,1 1 2 0,2 0 3 0,-1 0 1 0,-1-1-1 16,1 1 1-16,2 0-6 0,-2 0-7 0,2 0 9 15,-3 1 4-15,3-1-6 0,-3 2 7 16,4-2 0-16,-2 3-6 0,1-3 1 0,1 0 2 0,0 0-1 16,-1 0-3-16,2 0 4 0,-1 0-3 0,0-1 3 15,0-3-4-15,-3 3 3 0,0-2-3 0,3 2 3 16,-3-1-2-16,0 0 1 0,-2-1 7 0,2 2-3 15,2-2-9-15,-1 2 6 0,1 0-2 0,-2 1 4 16,3 0-7-16,0 0-1 0,2 1 8 0,-4-2 4 16,6 4-5-16,-2-2 0 0,-3 1 0 0,5-1-4 15,-1 0 0-15,2 2 1 0,-4-3 1 0,4 2-2 16,-3-3 3-16,2 0 1 0,-4 0 1 0,-1 1 1 16,2-4-3-16,3 2 1 0,-8-1 1 0,1-3 0 0,-3 0 2 15,4 5-4-15,1-3 2 0,0 1 2 16,0-1-2-16,-4-1-1 0,3 4-4 0,1 0 5 15,0-2 1-15,1 1-5 0,1 0-1 0,0 0 1 0,0 1 1 16,-2-1 4-16,3 0-6 0,-1 0-2 0,0 2 3 16,-1-2 4-16,2 2-6 0,-1-1-1 0,-1-2-2 15,5 4-15-15,-3 0 20 0,3-1-7 0,-2 0 2 16,-1 1 0-16,2-1-4 0,-2-4 1 0,1 6-8 16,-1-4 0-16,0 1-10 0,0-2-25 0,2-1-10 15,0 2 5-15,-1 1-31 0,1-3-116 0,1-3-222 16,1-4 99-16</inkml:trace>
  <inkml:trace contextRef="#ctx0" brushRef="#br0" timeOffset="-159400.41">1337 8838 65 0,'0'0'107'15,"2"-3"-9"-15,-2 3-7 0,0 0-6 0,0-4 1 16,0 4-7-16,0 0-6 0,-2-6-17 0,2 6 2 16,-1-4 5-16,1 4-8 0,0 0-4 0,0 0-3 15,0 0-2-15,-2-5-7 0,2 5-6 0,0 0-3 16,0 0-2-16,0 0-2 0,0 0-2 0,0 0-2 16,-3-2 4-16,3 2-2 0,0 0 3 0,0 0-2 0,0 0 3 15,0 0 0-15,-1-3 1 0,1 3-5 0,0 0-3 16,-2-5-2-16,2 5 6 0,0 0-1 15,0 0 1-15,-2-4-4 0,2 4 1 0,0 0-1 16,-4-3-2-16,4 3 2 0,0 0-5 0,0 0 5 0,0 0-3 16,0 0-15-16,0 0 8 0,0 0 4 0,0 0-8 15,0 0 4-15,0 0-3 0,-5-2 0 0,5 2 0 16,0 0-5-16,0 0 3 0,0 0 0 0,0 0-1 16,0 0-5-16,0 0 4 0,0 12-8 0,0-7 6 15,4-3 1-15,-4 3 1 0,-4 2-2 0,4 0 4 16,4-2-3-16,-4 3-2 0,0-1 5 0,0 1-1 15,0 0-1-15,0 0-3 0,-4 1 5 0,8 0-6 16,-3 0 6-16,-1 0-6 0,0-1 0 0,0 1 5 16,3 1-3-16,-3-3-2 0,1 0 2 0,3 2 1 15,-4-3-4-15,1 1 1 0,-1 0 1 0,3-2 0 16,-2 0 3-16,0 0-13 0,0 0 10 0,2 0 0 16,-3-3 0-16,3 2-2 0,-3-4 0 0,0 5 3 0,0-5-2 15,0 3 3-15,0-3-2 0,0 0-9 0,1 3 17 16,-1-3-2-16,0 0 1 0,0 0-6 15,0 0 1-15,0 0-1 0,0 0 3 0,0 0 3 0,0 0 5 16,0 0-6-16,-5-11 3 0,7 5 1 0,-2 6-4 16,-1-7 1-16,2 2-2 0,-1 0 0 0,0-2 3 15,0 3-2-15,2 0-1 0,-2-4-2 0,1 3 2 16,0-2 0-16,0 0 0 0,3 0-3 0,-1-2 2 16,-2 2-6-16,3-1 6 0,-3 2-2 0,2-2 1 15,-2 3-1-15,2-2-2 0,-3 3 1 0,2 0 0 16,-1-3-1-16,2 2-1 0,-2 0-1 0,1 0-1 15,-1 1 5-15,0 2-1 0,-1 2 1 0,3-3 0 16,-3 3-6-16,3-5 3 0,-3 5 2 0,0 0-3 0,0 0 2 16,0 0 3-16,0 0-4 0,11 5-1 0,-8-2 1 15,0-1 1-15,0 3-1 0,0 1 3 16,1-1 0-16,1 1-2 0,0 1-1 0,-1-2 1 0,0 2-1 16,0-2 2-16,-1 2 0 0,0-2-3 0,0 3-2 15,3-2 3-15,-1 4-3 0,-2-5 3 0,-2 0 0 16,1 0 3-16,1 2-6 0,0-3 3 0,-3-1-2 15,4 4 4-15,-3-4-3 0,-1 1 1 0,5-1 3 16,-5 2 0-16,0 0-3 0,0-5 4 0,0 5-7 16,0-1 6-16,0-4 0 0,0 0-1 0,0 0-2 15,0 3 3-15,0-3 3 0,0 0-2 0,0 0-5 16,0 0 5-16,0 0-3 0,0 0-3 0,0 0 3 16,0 0-1-16,0 0 0 0,-10-8 0 0,10 8 3 15,0-4-2-15,-4-1-4 0,4 5 5 0,0-8-1 16,0 5-1-16,0-1 0 0,0-4 2 0,4 3-2 15,-4 1 2-15,1-5 0 0,2 4-1 0,-2-2-3 16,4 2 0-16,-4-2 2 0,-1 1 1 0,3 2 1 16,-2-1-2-16,3 0 0 0,-4 1 2 0,1-1-4 0,2 3 2 15,-2-2-3-15,3 2 0 0,-3-1 0 16,2 1 2-16,-3 2 1 0,9-6 4 0,-7 3-4 0,-2 3-3 16,7-2 3-16,-7 2 3 0,6-1-6 0,-6 1 5 15,7 0-12-15,-7 0 6 0,7 0 2 0,-7 0-1 16,6-2 0-16,-6 2 4 0,0 0 3 0,6 2-6 15,-6-2 3-15,4 2 0 0,-4-2-2 0,3 4-2 16,-3-4 3-16,3 6 2 0,0-3 2 0,-1-1-5 16,-1 1 1-16,3 0-3 0,0 3 3 0,-2-1 1 15,0 0 3-15,0 0-3 0,0 2-2 0,0 0 2 16,2-2-1-16,-1 5 4 0,-1-8-2 0,0 5-1 16,-1 1-2-16,4-3 3 0,-4 2-3 0,2-1 3 15,-2-2-2-15,1 2 0 0,0-3 0 0,-1 1-1 16,0 0 1-16,1 0 1 0,-2-1-2 0,0-3 0 15,0 0 0-15,0 7 4 0,0-7-2 0,0 4 3 0,0-4-2 16,1 3 2-16,-1-3-3 0,0 0 2 0,0 0 3 16,1 3-5-16,-1-3 2 0,0 0 0 15,0 0 0-15,0 0-12 0,0 0-21 0,0 0-36 0,-1-17-39 16,1 14-219-16,-3-4-351 0,3 0 155 0</inkml:trace>
  <inkml:trace contextRef="#ctx0" brushRef="#br0" timeOffset="-159099.48">1727 8884 53 0,'4'5'166'0,"1"-2"-5"16,-2 2-3-16,-2-1-8 0,3 1 2 0,-1 0-10 0,-1-1-10 16,-2-1-10-16,1 2-11 0,-1-1-8 15,-1 1-18-15,2-2-4 0,-1 2-5 0,-1 2-16 16,-4-3 4-16,4 1-6 0,-2 3-10 0,3-6-4 0,-1 3-9 16,-2 2 2-16,3-3-9 0,-1-1-12 0,1-3-20 15,-1 7-8-15,1-7-17 0,0 0-28 0,0 0-42 16,0 0-41-16,0 0-151 0,-11-11-314 0,6 0 140 15</inkml:trace>
  <inkml:trace contextRef="#ctx0" brushRef="#br0" timeOffset="-158917.03">1597 8693 110 0,'0'0'188'16,"0"-5"-23"-16,0 5-13 0,0 0-19 0,2-3-12 15,-2 3-7-15,0 0-11 0,0 0-15 0,16 3-13 16,-11-1-26-16,2 1-27 0,0-1-38 0,1 0-30 16,-1-1-64-16,-1 1-82 0,2 1-207 0,0-3 92 15</inkml:trace>
  <inkml:trace contextRef="#ctx0" brushRef="#br0" timeOffset="-158417.12">1777 8821 144 0,'0'5'124'0,"0"-5"-4"15,2 5-16-15,0-3-6 0,-2-2-4 0,4 7-11 16,-3-4-8-16,1 2 2 0,2 0 3 0,0-1-2 16,1 1-7-16,-1 0-10 0,1-1-1 0,-1 1 8 15,-1 0-3-15,0 2-7 0,1-2-1 0,-1 0-9 16,-1 1-6-16,0 0-2 0,-1-1-3 0,0 0-7 15,-2 2 3-15,2-2-6 0,1 0-2 0,-2 1-16 16,1-2 14-16,-1-2 0 0,0-2-4 0,2 7 0 0,-1-5 0 16,1 1-4-16,-2-3 6 0,0 0 5 15,0 0-3-15,0 0-6 0,0 0 0 0,0 0-3 16,7-12-8-16,-4 10 7 0,1-6 0 0,1 1-3 16,-4 2-2-16,3 0-2 0,1 1 5 0,-4-1-5 0,2 0 1 15,0-2 3-15,0 4-7 0,0-2 2 0,1 2-1 16,-4 1-4-16,0 2 3 0,5-7-1 15,-1 5 1-15,-4 2-1 0,6-2 1 0,-2 1 4 0,-4 1-5 16,6-1 1-16,-6 1-1 0,0 0 0 0,12 2-1 16,-7 0-1-16,-1 0-7 0,0 1 11 0,-3-1-1 15,4 3 1-15,-5-2 3 0,4 2-5 0,-1 0 4 16,-1 0 1-16,-2 1-1 0,0-1 1 0,0 1-3 16,0 0 1-16,3-2 1 0,-3 3 2 0,1-3-2 15,-1-2-4-15,0-2 2 0,0 7-2 0,0-7 2 16,0 5 1-16,4-2-3 0,-4-3 4 0,1 4-4 15,-1-4 0-15,0 0 1 0,1 2-1 0,-1-2 0 16,4 3-16-16,-4-3-28 0,9 0-23 0,-9 0-31 0,8-2-45 16,-8 2-180-16,11-2-347 0,-4-1 154 0</inkml:trace>
  <inkml:trace contextRef="#ctx0" brushRef="#br0" timeOffset="-157683.89">2188 8820 135 0,'0'0'186'15,"0"0"-1"-15,-6-5-13 0,2 4-3 0,4 1-11 16,-5 0-12-16,5 0-17 0,-10 0-14 0,10 0-13 16,-13 0-4-16,8 1-12 0,-1 0-7 0,-2 3-7 0,3 1-10 15,-5 1-8-15,2-1-9 0,0 3 2 16,3 0-4-16,0-2-6 0,-1 5-3 0,-1-1-4 16,2 0-3-16,0 0-1 0,0 2-3 0,0-1-4 0,2-1-1 15,-1 2 2-15,1-2-2 0,1 1-4 16,0-1-3-16,-1-2 2 0,2 1-3 0,0-3-3 0,-1-1-1 15,2 0 0-15,0-1 1 0,-1 1-3 0,1-5 2 16,1 5-1-16,-1-5 0 0,6 0-2 0,-6 0 3 16,0 0-7-16,15-8 3 0,-6 4-2 0,1-3 4 15,-2-1-2-15,1 0 0 0,-2-1 0 0,6-4 2 16,-4-1-1-16,-3-1-1 0,1 5 3 0,-1-3-6 16,-5-2 2-16,2 3 1 0,1-5-1 0,-7 6 1 15,3 1-5-15,-1-2 2 0,1 2 3 0,-3-1-2 16,2 0-1-16,-4 4 1 0,5 0 0 0,-1-1 2 15,-2 4-3-15,2-4-1 0,-2 3 3 0,2-1-1 16,0 0-2-16,-2 2 1 0,2-1 2 0,1 0-3 0,-3 0 3 16,2 0-1-16,-1 0-3 0,-1 2 7 15,-2-1 0-15,2-1 1 0,0 0-4 0,0 2-1 16,-1-1 3-16,-1-1 3 0,-1 2-2 0,-2 1 2 0,3-3-4 16,0 3 0-16,1 0 0 0,-1-1 3 0,0 0-2 15,0 2 2-15,5 1 0 0,-8-5 1 16,8 5 0-16,-5-3 1 0,5 3-2 0,-5-1-2 15,5 1 0-15,0 0 2 0,0 0-2 0,-7 6 2 0,6-1-3 16,0 0 0-16,-2 1 0 0,2 2 0 0,2 1-3 16,-1 1 2-16,3 2 1 0,-2 3-1 0,0-3 0 15,3 0 4-15,-1 1-2 0,3 3 2 0,-2 1-5 16,2-2 1-16,1-1 1 0,0 3 1 0,0-2-2 16,1-1 3-16,0-1-4 0,0 2 4 0,-2-7-2 15,2 2-1-15,1 0 2 0,-3-1-1 0,2 1 1 16,1-3-1-16,0 1-1 0,-4-2 0 0,4-1 1 15,-1 2-13-15,1-1-18 0,-3-3-31 0,3 1-31 16,4-4-49-16,-6 0-82 0,4 0-123 0,0 0-372 16,-1-4 166-16</inkml:trace>
  <inkml:trace contextRef="#ctx0" brushRef="#br0" timeOffset="-156676.5">2434 8775 59 0,'0'0'107'0,"0"0"-22"15,0 0 1-15,0 0-21 0,0 0 2 0,0 0-3 16,0 0-8-16,0 0-5 0,0 0 7 15,0 0 1-15,0 0 9 0,0 0 2 0,0 0 9 0,0 0 5 16,0 0 9-16,0 0 1 0,0 0 2 0,0 0-1 16,0 0-3-16,0 0-7 0,0 0-1 0,0 0-8 15,0 0-8-15,0 0-7 0,0 0-8 0,0 0-1 16,0 0-7-16,-8-2-12 0,8 2-1 0,0 0 0 16,0 0-2-16,0 0 0 0,0 0-5 0,0 0-3 15,0 0-2-15,0 0-2 0,4 12-2 0,-4-12-2 16,0 0-2-16,4 1-2 0,-4-1 1 0,0 0-4 15,0 0 2-15,0 0 1 0,0 0-4 0,0 0 0 16,-4 8 2-16,4-8-1 0,3 5 1 0,-2-2 0 16,-1 1-5-16,1 1 3 0,0 0-2 0,2 7 1 15,0-2-3-15,1 1 3 0,-1 0 2 0,0 1 0 16,-1 0-1-16,2 3 0 0,1-3 0 0,-2 0 0 0,-1 4-2 16,2-6-1-16,0 2 1 0,1-5 1 0,-2 1-2 15,-1-1-1-15,1-3 4 0,-2 2-4 16,2-1 2-16,-1-1 2 0,-2-3 0 0,0-1 2 0,3 4-1 15,-3-4 2-15,0 0 0 0,0 0 0 0,0 0-3 16,-3-17-4-16,3 12 3 0,0-2 0 0,0-1-3 16,0 3 3-16,0-2-2 0,0 1-2 0,0 1 2 15,0 2-1-15,1-2 2 0,-1 1-4 0,0 4 0 16,2-5 0-16,-1 1-1 0,2 1-2 0,-3 3 1 16,6-3-1-16,-6 3 0 0,8-2 2 0,-6-1-7 15,-2 3 9-15,9-1 1 0,-5 0-1 0,-4 1-2 16,6-2 1-16,-6 2 2 0,5-1-2 0,-5 1-1 15,0 0 1-15,8 0-1 0,-8 0-6 0,0 0 9 0,9 5-4 16,-5-2 3-16,1-2 0 0,-3 3-2 0,1 0 3 16,2 1-1-16,-2 0 1 0,-2 5-5 15,0-6 4-15,2 3 0 0,-2 0 1 0,2-2-2 0,-3 3 1 16,1-1-2-16,-1-2 5 0,0 0-6 0,3 0 2 16,-1-2-2-16,-2 1 1 0,0-4 1 0,0 3 2 15,0-3 0-15,0 4 0 0,0-4 1 0,0 0 0 16,0 0 0-16,0 0-3 0,0 0 2 0,0 0 1 15,5-11 0-15,-2 6 0 0,-2 0-1 0,2-2-1 16,-1 3 2-16,1-2-6 0,2-2 3 0,0 4-3 16,0-3 6-16,0 2-3 0,-1 0-1 0,1 1 2 15,-1 0-3-15,2 0 1 0,3 0-1 0,-2 1 1 16,-1 1 1-16,2 1-1 0,-2-1-6 0,0 2 7 0,1-1 2 16,-1 1-1-16,-6 0-1 0,12 3 2 15,-6-2-3-15,1 1 0 0,-2 0 1 0,1 0-8 16,-1 2 7-16,0-1 3 0,0 1-1 0,-2 0-1 0,2-2 1 15,-1 2 0-15,1 0-3 0,0 0 2 16,-1 0-6-16,-3-1-23 0,3-1-17 0,-3 3-17 0,2-2-29 16,-3-3-27-16,5 3-30 0,-5-3-202 0,5 1-379 15,-5-1 167-15</inkml:trace>
  <inkml:trace contextRef="#ctx0" brushRef="#br0" timeOffset="-155700.34">2986 8869 73 0,'-4'-2'167'0,"4"2"-9"0,-4-4-13 0,4 4-10 16,-5-3-13-16,5 3-11 0,0 0-9 16,0 0-12-16,-8 0-22 0,8 0 10 0,-8 3-7 15,2-1-3-15,2 2 2 0,-1 1-8 0,0-3-1 16,-1 3 3-16,-2 0-3 0,1 1-4 0,0 0-5 0,-1 2-2 15,1-1-6-15,0 2-4 0,1 0-2 16,0-1-8-16,-1 0 2 0,1 1-5 0,3 0-3 0,1-4 0 16,-2 3 0-16,4-3-8 0,-1 0-1 0,2 1 2 15,-1-1-3-15,0-1 1 0,0 0-5 0,5-1-1 16,-2-3-5-16,-3 0 7 0,12 0-1 0,-12 0-4 16,12-5 0-16,-4 2-1 0,0-4 2 0,1-1-3 15,-3 4 2-15,1-3-2 0,2-1-3 0,-4 4 2 16,0-3 0-16,0 2-3 0,-1 2 3 0,0-2-1 15,0 1-1-15,1 0 1 0,-2 0 0 0,0 4-2 16,0-2-2-16,-3 2 4 0,3-5-5 0,-3 5 4 16,2-3 2-16,-2 3-2 0,0 0-1 0,0 0 2 15,0 0 2-15,0 0-2 0,0 0 2 0,0 0 1 16,5 8-4-16,-5-8 0 0,3 5-2 0,-3-3 2 16,1 4 1-16,4-2-1 0,-5-2 1 0,4 2-4 15,0 1 2-15,-3 1 1 0,3-2-2 0,1-2 1 0,-1 3 4 16,1-4 2-16,3 4-2 0,-2-4-2 0,-1 0 0 15,7-1 0-15,-2 0-3 0,-1-2-4 0,0 2-7 16,4-3-4-16,-3-2-12 0,-2 0 4 0,2 1-1 16,0-4-3-16,-2 1-4 0,-1 1-4 0,0-2-2 15,-5-2 2-15,-2 0-2 0,0 1 3 0,0 2 3 16,-2-2 1-16,-1-1 5 0,0 4 5 0,-1-3-1 16,0 1 3-16,0 3 7 0,1-2 2 0,-1 2 13 15,0 0-1-15,2 3 7 0,-1 0 2 0,3 2 5 16,-4-7-1-16,3 3 0 0,1 4 1 0,-5-2-1 0,5 2-1 15,0 0-5-15,0 0-2 0,0 0 0 16,0 0 5-16,0 0-3 0,0 0-1 0,6 14-1 16,-4-8-2-16,-1 1 3 0,4 3 10 0,-2 0-1 15,-1 1 2-15,2 2 4 0,-1 4 8 0,2-3 0 0,0 3-5 16,-1 0 7-16,0 2-4 0,-2 0 1 0,2-1 1 16,1 1-3-16,2 0-5 0,0-2-1 0,-3 3-2 15,5-3 2-15,-4 2-3 0,-1-2-3 0,2 0-1 16,2 0-3-16,-3-1 1 0,3-1 0 0,-4-4-5 15,2 0 4-15,-2-1-5 0,1-1 2 0,-1 0 2 16,-3-2-6-16,2-2 3 0,-2-1-1 0,-1 0 3 16,4-3 0-16,-4-1-1 0,0 0 0 0,0 0 0 15,0 0-2-15,-3-13-2 0,2 3-1 0,2-2-2 16,-2-5 3-16,1-1-2 0,-4 0-5 0,4 1-2 16,-1-3-2-16,-2 2 1 0,2 1 0 0,-2 0-1 15,2 1 3-15,1 3-2 0,0 1 1 0,0 2-1 0,0 0 3 16,-1-1-1-16,1 5-1 0,-3-1 0 15,6 2 3-15,-3-2-2 0,0 1 0 0,0 0-3 16,1 3 0-16,0-1 4 0,-1 4-4 0,4-5 4 0,-4 5 0 16,3-3-2-16,-3 3-1 0,0 0 1 0,0 0 1 15,0 0-7-15,0 0 10 0,6 8 0 16,-6-8 1-16,3 4 2 0,-7 3 1 0,4-2 0 0,-1-2 0 16,-2 2 4-16,2 0-2 0,-3 1-2 0,0-3-1 15,3 2 0-15,-2-2 2 0,-2 2-2 0,4-1 0 16,-3-1-3-16,3 1 0 0,-2-1-6 0,3-3-27 15,-4 3-25-15,4-3-26 0,0 0-32 0,0 0-62 16,0 0-176-16,0 0-383 0,18-10 170 0</inkml:trace>
  <inkml:trace contextRef="#ctx0" brushRef="#br0" timeOffset="-155306.53">3496 8869 159 0,'1'-5'147'0,"-1"5"-6"16,3-4-14-16,-3 4-10 0,2-3-16 0,-2 3-9 16,0 0-7-16,1-3 4 0,-1 3-7 0,0 0-4 15,0 0 2-15,0 0 4 0,0 0-5 0,0 0 1 16,0 0 0-16,-11 6 2 0,7-2-7 0,-1 1-7 16,1-2-2-16,-2 1-6 0,1 1-5 0,-2 0-4 15,2-2-4-15,-3 1-4 0,3 2-7 0,3-1-5 16,-2 1 1-16,1-1-5 0,2 0-4 0,1 2 2 15,0 1-5-15,0-4 2 0,1 4-5 0,2-3-3 16,2 1 0-16,0 0-2 0,0-1-1 0,-1 1-3 16,4 0 1-16,-3-2 1 0,0-1-1 0,3 2-2 15,-3-1-1-15,1-1 0 0,-2 0-1 0,1 1-1 16,0-1-2-16,-4-3 0 0,-1 0-2 0,7 6 6 0,-5-3-4 16,0-1-1-16,-2-2 2 0,1 4 3 0,-1-4 0 15,0 4 2-15,0-4 0 0,-3 7 2 0,1-4-2 16,-2 0-5-16,1 1 1 0,0 1 0 0,1-3 3 15,0 1-2-15,-2 0-3 0,4-3-3 0,-3 6 3 16,2-3-13-16,1-3-28 0,-2 3-26 0,2-3-35 16,0 0-37-16,0 0-239 0,0 0-406 0,0 0 179 15</inkml:trace>
  <inkml:trace contextRef="#ctx0" brushRef="#br0" timeOffset="-153733.02">986 9532 59 0,'-8'0'89'0,"8"0"-12"0,-7-1 0 0,1 0-12 16,6 1-9-16,-11 0-4 0,6-2-4 0,5 2-7 15,-9 3-6-15,4-3 6 0,5 0-7 0,-8 1 8 16,8-1 5-16,-9 0-1 0,9 0 0 0,-6 0 6 16,6 0-5-16,-4 3 1 0,4-3-3 0,0 0 0 15,0 0-3-15,0 0-5 0,-9 0 4 0,9 0 0 16,0 0-6-16,0 0-2 0,0 0 3 0,0 0-1 15,0 0 3-15,0 0 4 0,0 0-2 0,0 0 3 16,0 0 3-16,0 0 5 0,-7 0 3 0,7 0 1 0,0 0 0 16,0 0-5-16,0 0 1 0,0 0-3 15,0 0-6-15,0 0 1 0,0 0-4 0,0 0-5 16,0 0-1-16,0 0-8 0,0 0-2 0,0 0 0 0,0 0-5 16,0 0-5-16,0 0 0 0,0 0 1 0,0 0-4 15,0 0 0-15,11 7-4 0,-11-7 3 0,9 0-1 16,-9 0 0-16,16-2-2 0,-7 0-3 15,2-1 4-15,0 0 0 0,1 2-3 0,-1 0-1 0,3-2-2 16,-1 1 0-16,1-1 1 0,0-1 1 0,1 3 2 16,1-1-1-16,2-2-3 0,-6 3 3 0,1-1-4 15,0 0 5-15,-3 0-4 0,0 1-1 0,-3 1 3 16,-1-2-3-16,-6 2 3 0,11-2-1 0,-7 2-2 16,-4 0 3-16,6-3-3 0,-6 3 1 0,5-2 0 15,-5 2-1-15,0 0-3 0,0 0-6 0,0 0-1 16,0 0-4-16,0 0-6 0,0 0-12 0,-15-5-1 15,9 5 3-15,6 0-1 0,-10-3 4 0,5 1 3 16,0 1 5-16,-1-1-4 0,0-3 6 0,1 1 2 16,1 4 1-16,-2-1 1 0,2-1 1 0,4 2 2 0,-10-4-1 15,5 3 2-15,5 1 6 0,-9-3-4 16,5 0-1-16,4 3 0 0,0 0 8 0,-10-1-5 16,10 1 3-16,-4-2 2 0,4 2-6 0,0 0 5 15,-5-1-5-15,5 1 2 0,0 0 3 0,0 0-5 0,0 0 2 16,0 0 3-16,0 0 0 0,19-1-1 15,-19 1 1-15,13 1-3 0,-8 0 3 0,-1 1-1 16,5-2 1-16,-3 5 1 0,-1-1 1 0,0 1 1 16,2-2 5-16,-1 6 1 0,1-3 0 0,-2 3 0 0,-1-3 5 15,-2 0 3-15,1 1-3 0,-1-1-2 0,0 2 4 16,0 0 2-16,-1 2-3 0,-1 0 1 16,0-5-2-16,-1 7-2 0,-3-3-1 0,3 0 0 0,-3 1-6 15,0 2-25-15,0-3-39 0,2 5-63 0,-5 0-202 16,0-4-352-16,2-1 156 0</inkml:trace>
  <inkml:trace contextRef="#ctx0" brushRef="#br0" timeOffset="-146026.52">1803 9437 182 0,'0'0'164'0,"0"0"-12"0,0 0 0 0,0 0-19 15,0 0-9-15,0 0-9 0,0 0-13 0,0 0-9 16,0 0-8-16,0 0-8 0,0 0-8 0,0 0-5 16,0 0-6-16,0 0-9 0,0 0-9 0,0 0-1 15,0 0 3-15,0 0-9 0,0 0-1 16,0 0-4-16,0 0-5 0,0 0-13 0,0 0 12 0,0 0-1 15,0 0-5-15,0 0 4 0,0 0-4 0,0 0-6 16,0 0 3-16,0 0-3 0,0 0 2 0,2 3-2 16,-2-3 1-16,0 8 2 0,0-4 1 0,3 1 1 15,-6 5-9-15,3-5 5 0,0 7 3 0,0-2-4 16,0 2-1-16,3-1-3 0,-2 2 4 0,1-1-4 16,0-2-2-16,-1 2 3 0,0 0-3 0,1 0-1 15,-1 0 5-15,1-2-3 0,0-1-1 0,-1-3-1 0,0 5 0 16,1-6-1-16,-1 3-1 0,0-4 4 15,-1-1 1-15,3 1 16 0,-3-4 4 0,0 5 3 16,0-5-5-16,0 0 1 0,0 0-2 0,0 0-2 16,0 0-3-16,0 0-2 0,0 0-9 0,-5-12-21 0,3 7-26 15,1 0-36-15,0 1-12 0,1-1-46 0,-2 0-52 16,0-2-126-16,1 4-337 0,-2 0 149 0</inkml:trace>
  <inkml:trace contextRef="#ctx0" brushRef="#br0" timeOffset="-145764">1680 9325 29 0,'4'-3'139'0,"-1"0"-17"0,1 0-10 16,0 1-13-16,0-2-10 0,0 2-7 0,-4 2-6 0,5-1-6 15,-5 1-13-15,0 0-2 0,10 3-25 16,-7 1-2-16,-2-1-14 0,4 1-18 0,-1 0-42 0,-1 2-113 16,-1-1-172-16,5 0 76 0</inkml:trace>
  <inkml:trace contextRef="#ctx0" brushRef="#br0" timeOffset="-144924.52">1900 9447 19 0,'0'0'126'0,"0"0"-1"0,0 0-9 15,0 0-8-15,0 0-6 0,0 0-3 0,0 0-8 16,0 0-10-16,0 0-6 0,0 0-5 0,0 0-6 16,0 0 2-16,0 0-14 0,0 0-5 0,0 0 1 15,3 3 0-15,-3-3 1 0,0 0-7 0,3 3-3 0,-3-3-7 16,4 4-2-16,-3 0-1 0,0-1 1 16,2 2 3-16,-2-2-11 0,3 2 3 0,0 2-4 15,1-2 1-15,-1 2-2 0,0 1-1 0,-2 1-4 0,2-1-1 16,-1-2-3-16,-2 2 3 0,3-3-5 0,-3 2 5 15,2-2-5-15,-2 0-4 0,-1-1 4 0,4 0 1 16,-4 1-4-16,1-2 0 0,0 0 1 0,-1-3 0 16,0 0-1-16,0 6 7 0,0-6 6 0,0 0 2 15,0 0-4-15,0 0 0 0,0 0 2 0,0 0-5 16,0 0 1-16,0-14-3 0,0 14-2 0,-1-8-2 16,1 4 4-16,0 4-2 0,1-9-3 0,-2 5 2 15,2-1-1-15,-1-1-4 0,0 4 5 0,0-3-5 16,0 0 0-16,0 0-3 0,4 0 5 0,-1 1-5 0,-2 1 0 15,3-2-1-15,1 1-5 0,-3 1 9 16,2 0-3-16,3-1-3 0,-2-1 3 0,0 2-5 16,0-1 7-16,-1 3-6 0,-2-3 3 0,-2 4 2 0,7-2-1 15,-7 2 0-15,6-1-1 0,-6 1-1 16,0 0 2-16,9 3-1 0,-6 1 0 0,-2-3 4 0,4 6-4 16,-2-2-1-16,-2 2 0 0,4 2 0 0,-3 0 2 15,0 0 1-15,0 0 0 0,1 2-3 0,-2-2 0 16,0 0 4-16,1 0 0 0,0 0-4 0,-2-1 2 15,2-2 2-15,-2-1-1 0,0 0-1 0,0 0 1 16,-2-1 1-16,2-4-2 0,0 4 4 0,0-4-2 16,0 8 1-16,0-8-1 0,0 0-3 0,0 0 2 15,0 0 3-15,0 0-3 0,0 0 0 0,0 0-3 16,0 0 5-16,0 0-5 0,0 0 1 0,0 0 1 16,0 0-1-16,2-16-2 0,-2 16 2 0,1-9 1 15,2 5-2-15,-1-1 1 0,2 1 0 0,-2-1-1 16,2-2 1-16,0 2 0 0,1-2 1 0,-1-1-2 15,1 3-1-15,0-1-1 0,2 0 3 0,-1 1-1 16,-1 1 0-16,3-1 1 0,-2 1 1 0,-1 0-3 16,-1 0-2-16,4 2 3 0,-4 1 2 0,1-1-5 0,-5 2 5 15,11-1-4-15,-11 1 3 0,8 3 0 0,-4 0-3 16,0 0 4-16,-1 1 1 0,0 1-5 0,-3 0 3 16,2 2 0-16,1 1 1 0,0-2 0 0,-1 2 3 15,1-1-2-15,-1-1-1 0,0 1-2 0,-1-1 2 16,0 1-4-16,2-2 4 0,-2-1-3 0,0 2 1 15,1-2 2-15,-1-1 1 0,-1 0-6 0,0-3-8 16,1 6-13-16,-1-6-8 0,1 3-19 0,-1-3-12 16,0 0-23-16,0 0-26 0,8 0-46 0,-8 0-111 15,0 0-292-15,0 0 130 0</inkml:trace>
  <inkml:trace contextRef="#ctx0" brushRef="#br0" timeOffset="-144301.04">2426 9498 3 0,'-2'-6'154'0,"-1"3"-1"0,3 3-5 0,0 0-16 15,-1-6-12-15,-2 4-11 0,0-3-13 0,0 1-15 16,3 1-2-16,0 3-6 0,-4-5 6 0,3-1-3 15,-2 5-2-15,3 1-3 0,-2-5-1 0,-2 2-5 16,1 1-2-16,3 2 3 0,0 0-2 0,-9-2-8 16,9 2-4-16,-10 2-5 0,2 0-7 0,3 2-3 15,0-3-4-15,-4 6 1 0,3 1-6 0,-1-5-3 16,1 9 3-16,-2-2-5 0,2 0-3 0,2 1-1 16,-1 0-3-16,1-2-7 0,2 0 3 0,-1 2-2 15,3-5-2-15,-3-1 3 0,3 3-4 0,0-4-1 0,0 3-1 16,2-4 1-16,2-1-5 0,-2 2 3 0,-2-4 0 15,4 1-1-15,-4-1 2 0,12-5 1 16,-5 1-8-16,-2 0 7 0,7-4-3 0,-7 0 1 0,5-1-3 16,-1 1 3-16,-1-1-2 0,2 1-2 0,-5-1 2 15,0 3-2-15,2-3 1 0,-4 4-1 0,3 0 3 16,-5-2-3-16,4 4 1 0,-3-3 2 0,1 1 1 16,0 0-4-16,-2 4 3 0,0-3-2 0,2 2-4 15,-3 2 6-15,0-7-1 0,0 7-3 0,0 0 2 16,0 0-1-16,1-3-1 0,-1 3 3 0,0 0-2 15,0 0-1-15,0 0 4 0,0 0-2 0,0 0 0 16,0 0-3-16,0 0 4 0,-4 14-1 0,4-14 1 16,-2 7 3-16,2-1-3 0,-3-2 1 0,3 1 1 0,0 2-5 15,0-2 3-15,0 1-2 0,0 0 5 16,0 0 0-16,0 1-2 0,3 0 1 0,-1-2 0 16,1 2 0-16,-2-2-1 0,2 0 1 0,-1-1-1 0,1 1-1 15,-1-2 1-15,3 2-1 0,-1-1-1 0,-1 0 1 16,-1-3-2-16,-2-1 0 0,8 3-9 0,-3-4-11 15,-5 1-8-15,10-2-19 0,-5 0-9 16,-1-3-21-16,1 1-10 0,3-3-22 0,-2 1-17 0,1-4-15 16,-1 3-17-16,-2-3-93 0,-1 3-272 0,3-3 120 15</inkml:trace>
  <inkml:trace contextRef="#ctx0" brushRef="#br0" timeOffset="-143151.1">2563 9461 118 0,'5'-4'42'16,"-4"1"15"-16,0-1 21 0,3 2 6 0,-1-3 3 15,-2 2-1-15,2 0-1 0,-3 3 7 0,1-2 6 16,-1 2 7-16,0 0-4 0,4-7 10 0,-4 7-1 15,0 0-2-15,1-2-3 0,-1 2-14 0,0 0 2 16,0 0-6-16,0 0-6 0,0 0-8 0,0 0-5 16,0 0-10-16,0 0-3 0,0 0-11 0,-10 11-5 0,6-5 3 15,0 0-7-15,3-1-1 0,-7 3-5 16,3-1-5-16,4 3-2 0,-3-3 1 0,0 0-2 16,3 3-3-16,-3-4-4 0,4 0-1 0,0 1-2 0,-3-2-4 15,6 0 5-15,-3 1-4 0,0-2-2 0,0-4 1 16,1 5-2-16,2-3-1 0,-3-2 3 15,6 0-3-15,-6 0 0 0,8-5 0 0,-4 3 0 0,3-3 1 16,0 0-4-16,-2 1 2 0,3 2-1 0,-2-2 1 16,-1 2 0-16,3 0-3 0,0 2-1 0,-2-1 2 15,3 2-3-15,-2-1 2 0,0 7-2 16,1-2 0-16,0 2 2 0,0 0 2 0,-1 4-1 0,-1-1-2 16,0 3 3-16,1 2-3 0,-2-1 3 0,0-2-4 15,-1 0-1-15,0-2 5 0,1 2-3 0,-3-2 4 16,1-1-3-16,-2 1 0 0,0-2 5 0,-2-4-3 15,2 3-2-15,-1-1 5 0,-1-2-2 0,-2 0 1 16,0 2 1-16,-2-4 0 0,-2 1-2 0,1-3 1 16,-1 2-4-16,0 1 1 0,-1-3 1 0,8 0 1 15,-15-5-2-15,5 2 1 0,2-2-2 0,-1 1-8 16,2-5-4-16,-1 1-12 0,3-4-15 0,-2-2-2 16,1-1-13-16,2 0-3 0,0-4-1 0,4 2 4 0,0 0 5 15,4 1 4-15,0 0-2 0,-3-1 8 0,4 1 7 16,3 2-2-16,-4 3 5 0,1-1 5 15,0-2 7-15,-1 7 9 0,1-4 8 0,0 4 2 0,1-4-1 16,3 3 4-16,0-1 1 0,0 1 0 0,3 0 2 16,2-1 2-16,1 2-2 0,0 0 4 0,3-1-8 15,-1 4 2-15,-3 1 6 0,-1 2-8 0,-3-2 2 16,3 5-3-16,-4-1 2 0,1 0-1 0,0 2 1 16,-4-1-1-16,1 0-1 0,-2 1-2 0,3 0 5 15,-5 0-1-15,3-2 1 0,-4 4 3 0,1-3-1 16,-3-2 3-16,5 4 4 0,-4-3-1 0,-1-1 3 15,5 3 0-15,-5-3 4 0,0 0-4 0,0 0-2 16,0 0-8-16,0 0 8 0,0 0-2 0,5 2-1 16,-5-2 1-16,0 0 0 0,0 0-4 0,0 0 1 0,0 0-1 15,0 0 3-15,0 0-2 0,0 0 2 16,0 0 2-16,0 0-5 0,0 0-1 0,0 0 0 0,0 0-10 16,-16 0 11-16,16 0 1 0,0 0-2 0,-12 0 4 15,8 0-3-15,4 0 5 0,-11 2 2 0,8 0-3 16,-1 1 0-16,-2 1-1 0,2 1 0 0,-1 0-6 15,4 3 0-15,-4 0 6 0,0 3-7 0,2-1 3 16,1 0 0-16,-1 2 0 0,3 0-3 0,0 0 1 16,4 0 0-16,-3-2-3 0,-1 0 0 0,4-2-2 15,1 1-1-15,0-4 2 0,1-1 2 0,1 1-2 16,1-1-2-16,3-2 1 0,-2-2 1 0,1-2 1 16,2 0-4-16,-3-2-8 0,0-1-11 0,1-2-5 0,-1-2-6 15,-2 1-3-15,3-4 2 0,-3 3-6 16,-1-1 1-16,0 2 3 0,-3-2 2 0,0 5 5 15,1-4-8-15,-3 4 11 0,4-1 3 0,-5-1 5 16,1 3-1-16,2-1 5 0,-3 0-3 0,1 2 7 16,-1 3-2-16,4-6 1 0,-3 1-5 0,-1 3 10 0,0 2 2 15,3-5 3-15,1 1 8 0,-4 4-9 16,1-4 13-16,-1 4 12 0,0-5 4 0,0 1 7 0,3 1 3 16,-3 3 3-16,0-6 3 0,1 2-3 0,-1 4 1 15,-4-7-1-15,4 3-2 0,0 4-1 0,-5-6-2 16,2 5-4-16,3 1-8 0,-6-1 1 0,6 1-4 15,0 0-1-15,-10 3-4 0,10-3-3 0,-7 3-1 16,6 1 1-16,-4 1-2 0,2-1 2 0,2 1-5 16,-3 2 0-16,4-2 1 0,0 0-2 0,-1 0-3 15,1 2 2-15,0-2-2 0,1 2-2 0,-1 1-1 16,4-2 0-16,0 0-1 0,1 3 3 0,3-2-5 16,-2-1 4-16,3 3-1 0,0-3 1 0,0 3-4 15,4-2 4-15,-4 0-2 0,2 1-1 0,-2 1-1 16,1-2 0-16,-3 1 1 0,2-1-1 0,-4-1 0 15,-1-1 0-15,1 0-2 0,-1 1 1 0,-2-1-1 0,0-1 3 16,-2-1 3-16,-2 2-3 0,0 0 1 16,-2 0 1-16,0-1-2 0,-1 0 0 0,0 2-3 15,-2-1-17-15,2 1-31 0,-2-2-36 0,1 0-37 0,3-1-52 16,-4 1-219-16,1-1-425 0,2-1 188 0</inkml:trace>
  <inkml:trace contextRef="#ctx0" brushRef="#br0" timeOffset="-142965.65">3225 9599 152 0,'5'-1'201'0,"-5"1"-15"16,0 0-19-16,0 0-15 0,0 0-17 0,0 0-14 15,5 5-11-15,-5-5-8 0,1 4-12 0,2-1-9 16,-2 2-15-16,-1-1-19 0,0-1-50 0,-1 0-76 15,-7 3-176-15,8-6-276 0,-9 5 122 0</inkml:trace>
  <inkml:trace contextRef="#ctx0" brushRef="#br0" timeOffset="-141968.23">1854 9988 124 0,'-11'-3'164'0,"11"3"-17"0,0 0-12 0,0 0-8 16,-10 0-14-16,10 0-11 0,-6 0-9 0,6 0-11 16,-7 0-7-16,7 0-7 0,-7 2-6 0,7-2-13 15,-8 2 2-15,8-2-5 0,0 0-1 0,-6 1 1 16,6-1-4-16,0 0 3 0,0 0 0 0,-7 3 3 16,7-3-2-16,0 0 5 0,0 0 2 0,0 0 4 15,-6-1-2-15,6 1-2 0,0 0-5 0,0 0 1 16,0 0-5-16,0 0-5 0,0 0 0 0,0 0-7 15,0 0-3-15,0 0-1 0,0 0-4 0,0 0-5 16,0 0-1-16,0 0-1 0,0 0-4 0,0 0 1 16,-4-4-1-16,4 4-1 0,0 0-1 0,0 0-1 15,0 0-1-15,0 0-2 0,0 0 2 0,0 0 5 16,0 0 2-16,0 0 2 0,0 0 2 0,0 0-3 0,0 0 1 16,0 0-1-16,0 0-1 0,0 0-4 0,15-1 1 15,-8-1-3-15,2 2 1 0,2 0 2 0,3-2-4 16,3 2 0-16,3-3-1 0,1 3-1 0,7-5-1 15,0 5 2-15,1-4 1 0,2 1-4 0,0 0 1 16,3-4-3-16,3 3 1 0,2-1-1 0,-1-3-1 16,0 3 3-16,3 2 1 0,9-8-1 0,-9 8 1 15,-4-1-5-15,-1-1 3 0,-2 2-1 0,-2 0 0 16,5-2-3-16,-1-1-1 0,0 1 4 0,0-2-3 16,-1 2 3-16,0 1-2 0,3-2 1 0,-1 4-2 15,-1-3 0-15,0 1 1 0,0-1 2 0,1 2-4 0,-2-1 2 16,0-1 1-16,-3 2-1 0,-4 1 1 15,1 1 0-15,-2 1 1 0,-7 0-2 0,0 0-1 16,-2-2 0-16,-5 0 0 0,-1 4 0 0,1-4 0 0,-5 2 0 16,-3 2 3-16,4-2-2 0,-3-2 3 0,-6 2-6 15,9 2 4-15,-2 0-2 0,-7-2 2 0,0 0 0 16,7-2 4-16,-7 2-2 0,0 0-1 0,4 2 3 16,-4-2-1-16,0 0-3 0,0 0-15 0,0 0-18 15,0 0-35-15,0 0-31 0,-20-2-27 0,12 0-51 16,0 1-220-16,-6-3-429 0,4-1 190 0</inkml:trace>
  <inkml:trace contextRef="#ctx0" brushRef="#br0" timeOffset="-140667.67">2462 9702 80 0,'0'0'136'0,"0"0"-6"16,1-3-14-16,-1 3-12 0,0 0-14 0,0 0-5 15,0 0-10-15,0 0-6 0,0 0-6 0,0 0-6 0,0 0-6 16,0 0-7-16,0 0-5 0,-6 11-4 0,6-7-1 15,0 0-6-15,-2 0-3 0,1 2-4 0,-1 1-6 16,-2 1 2-16,-1 3 1 0,0 2 1 0,-4 3-4 16,1 7-8-16,-3 3 10 0,3-1-5 0,-1 1-3 15,-4 2 0-15,8 2-5 0,-4 0 1 0,1 1 0 16,1-1 2-16,-1 0 0 0,4 2 2 0,3-1-4 16,-2 1-2-16,6 0 3 0,-3-4 4 0,1 4-8 15,4-2-2-15,3 2 0 0,-2-3 5 0,2 0-1 16,1 0-5-16,1-2 5 0,2-2-1 0,-5 1 1 15,0-9 0-15,6 8-4 0,-7-8-1 0,2-1-15 16,0 4-4-16,-1-3-16 0,-2 1-6 0,-1-6-14 16,2 3-11-16,-2-5-15 0,0-3-31 0,-3-2-67 15,-1 0-193-15,0-1 87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7/18/2021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7/18/2021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D9C5-2B3D-4280-BC90-0FE5423B21F6}"/>
              </a:ext>
            </a:extLst>
          </p:cNvPr>
          <p:cNvSpPr>
            <a:spLocks noGrp="1"/>
          </p:cNvSpPr>
          <p:nvPr>
            <p:ph type="ctrTitle"/>
          </p:nvPr>
        </p:nvSpPr>
        <p:spPr/>
        <p:txBody>
          <a:bodyPr/>
          <a:lstStyle/>
          <a:p>
            <a:r>
              <a:rPr lang="en-US" dirty="0"/>
              <a:t>Innovation Management Techniques</a:t>
            </a:r>
          </a:p>
        </p:txBody>
      </p:sp>
      <p:sp>
        <p:nvSpPr>
          <p:cNvPr id="3" name="Subtitle 2">
            <a:extLst>
              <a:ext uri="{FF2B5EF4-FFF2-40B4-BE49-F238E27FC236}">
                <a16:creationId xmlns:a16="http://schemas.microsoft.com/office/drawing/2014/main" id="{980F139D-0A7A-4653-9143-C6C673226D63}"/>
              </a:ext>
            </a:extLst>
          </p:cNvPr>
          <p:cNvSpPr>
            <a:spLocks noGrp="1"/>
          </p:cNvSpPr>
          <p:nvPr>
            <p:ph type="subTitle" idx="1"/>
          </p:nvPr>
        </p:nvSpPr>
        <p:spPr/>
        <p:txBody>
          <a:bodyPr/>
          <a:lstStyle/>
          <a:p>
            <a:r>
              <a:rPr lang="en-US" dirty="0"/>
              <a:t>Prof. Koliya </a:t>
            </a:r>
            <a:r>
              <a:rPr lang="en-US" dirty="0" err="1"/>
              <a:t>pulasinghe</a:t>
            </a:r>
            <a:endParaRPr lang="en-US" dirty="0"/>
          </a:p>
        </p:txBody>
      </p:sp>
    </p:spTree>
    <p:extLst>
      <p:ext uri="{BB962C8B-B14F-4D97-AF65-F5344CB8AC3E}">
        <p14:creationId xmlns:p14="http://schemas.microsoft.com/office/powerpoint/2010/main" val="69263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Mind Mapping</a:t>
            </a:r>
            <a:endParaRPr lang="en-GB" sz="4400" dirty="0">
              <a:latin typeface="Garamond" panose="02020404030301010803" pitchFamily="18" charset="0"/>
            </a:endParaRPr>
          </a:p>
        </p:txBody>
      </p:sp>
      <p:sp>
        <p:nvSpPr>
          <p:cNvPr id="4" name="TextBox 3">
            <a:extLst>
              <a:ext uri="{FF2B5EF4-FFF2-40B4-BE49-F238E27FC236}">
                <a16:creationId xmlns:a16="http://schemas.microsoft.com/office/drawing/2014/main" id="{DFA30F23-A020-4506-9C93-ABCF2661FB5B}"/>
              </a:ext>
            </a:extLst>
          </p:cNvPr>
          <p:cNvSpPr txBox="1"/>
          <p:nvPr/>
        </p:nvSpPr>
        <p:spPr>
          <a:xfrm>
            <a:off x="1116072" y="2271267"/>
            <a:ext cx="9959855" cy="3046988"/>
          </a:xfrm>
          <a:prstGeom prst="rect">
            <a:avLst/>
          </a:prstGeom>
          <a:noFill/>
        </p:spPr>
        <p:txBody>
          <a:bodyPr wrap="square">
            <a:spAutoFit/>
          </a:bodyPr>
          <a:lstStyle/>
          <a:p>
            <a:pPr marL="514350" indent="-514350" algn="just">
              <a:buFont typeface="Wingdings" panose="05000000000000000000" pitchFamily="2" charset="2"/>
              <a:buChar char="q"/>
            </a:pPr>
            <a:r>
              <a:rPr lang="en-US" sz="2800" dirty="0">
                <a:latin typeface="Garamond" panose="02020404030301010803" pitchFamily="18" charset="0"/>
              </a:rPr>
              <a:t>A Mind Map is a diagram for representing tasks, words, concepts, or items linked to and arranged around a central concept or subject using a non-linear graphical layout that allows the user to build an intuitive framework around a central concept</a:t>
            </a:r>
          </a:p>
          <a:p>
            <a:pPr marL="514350" indent="-514350" algn="just">
              <a:buFont typeface="Wingdings" panose="05000000000000000000" pitchFamily="2" charset="2"/>
              <a:buChar char="q"/>
            </a:pPr>
            <a:r>
              <a:rPr lang="en-US" sz="2800" dirty="0">
                <a:latin typeface="Garamond" panose="02020404030301010803" pitchFamily="18" charset="0"/>
              </a:rPr>
              <a:t>It is a visualizing technique similar to concept maps and modelling graphs</a:t>
            </a:r>
          </a:p>
          <a:p>
            <a:pPr marL="514350" indent="-514350" algn="just">
              <a:buFont typeface="Wingdings" panose="05000000000000000000" pitchFamily="2" charset="2"/>
              <a:buChar char="q"/>
            </a:pPr>
            <a:endParaRPr lang="en-US" sz="2400"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375E1F0-CBBA-4CF7-A765-4D962E0662C6}"/>
                  </a:ext>
                </a:extLst>
              </p14:cNvPr>
              <p14:cNvContentPartPr/>
              <p14:nvPr/>
            </p14:nvContentPartPr>
            <p14:xfrm>
              <a:off x="321120" y="3119400"/>
              <a:ext cx="11500200" cy="3326400"/>
            </p14:xfrm>
          </p:contentPart>
        </mc:Choice>
        <mc:Fallback>
          <p:pic>
            <p:nvPicPr>
              <p:cNvPr id="3" name="Ink 2">
                <a:extLst>
                  <a:ext uri="{FF2B5EF4-FFF2-40B4-BE49-F238E27FC236}">
                    <a16:creationId xmlns:a16="http://schemas.microsoft.com/office/drawing/2014/main" id="{5375E1F0-CBBA-4CF7-A765-4D962E0662C6}"/>
                  </a:ext>
                </a:extLst>
              </p:cNvPr>
              <p:cNvPicPr/>
              <p:nvPr/>
            </p:nvPicPr>
            <p:blipFill>
              <a:blip r:embed="rId3"/>
              <a:stretch>
                <a:fillRect/>
              </a:stretch>
            </p:blipFill>
            <p:spPr>
              <a:xfrm>
                <a:off x="311760" y="3110040"/>
                <a:ext cx="11518920" cy="3345120"/>
              </a:xfrm>
              <a:prstGeom prst="rect">
                <a:avLst/>
              </a:prstGeom>
            </p:spPr>
          </p:pic>
        </mc:Fallback>
      </mc:AlternateContent>
    </p:spTree>
    <p:extLst>
      <p:ext uri="{BB962C8B-B14F-4D97-AF65-F5344CB8AC3E}">
        <p14:creationId xmlns:p14="http://schemas.microsoft.com/office/powerpoint/2010/main" val="14897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Prototyping</a:t>
            </a:r>
            <a:endParaRPr lang="en-GB" sz="4400" dirty="0">
              <a:latin typeface="Garamond" panose="02020404030301010803" pitchFamily="18" charset="0"/>
            </a:endParaRPr>
          </a:p>
        </p:txBody>
      </p:sp>
      <p:sp>
        <p:nvSpPr>
          <p:cNvPr id="4" name="TextBox 3">
            <a:extLst>
              <a:ext uri="{FF2B5EF4-FFF2-40B4-BE49-F238E27FC236}">
                <a16:creationId xmlns:a16="http://schemas.microsoft.com/office/drawing/2014/main" id="{DFA30F23-A020-4506-9C93-ABCF2661FB5B}"/>
              </a:ext>
            </a:extLst>
          </p:cNvPr>
          <p:cNvSpPr txBox="1"/>
          <p:nvPr/>
        </p:nvSpPr>
        <p:spPr>
          <a:xfrm>
            <a:off x="1116072" y="2271267"/>
            <a:ext cx="9959855" cy="3108543"/>
          </a:xfrm>
          <a:prstGeom prst="rect">
            <a:avLst/>
          </a:prstGeom>
          <a:noFill/>
        </p:spPr>
        <p:txBody>
          <a:bodyPr wrap="square">
            <a:spAutoFit/>
          </a:bodyPr>
          <a:lstStyle/>
          <a:p>
            <a:pPr marL="514350" indent="-514350" algn="just">
              <a:buFont typeface="Wingdings" panose="05000000000000000000" pitchFamily="2" charset="2"/>
              <a:buChar char="q"/>
            </a:pPr>
            <a:r>
              <a:rPr lang="en-US" sz="2800" dirty="0">
                <a:latin typeface="Garamond" panose="02020404030301010803" pitchFamily="18" charset="0"/>
              </a:rPr>
              <a:t>A prototype is an early sample, model, or release of a product built to test a concept or process</a:t>
            </a:r>
          </a:p>
          <a:p>
            <a:pPr marL="514350" indent="-514350" algn="just">
              <a:buFont typeface="Wingdings" panose="05000000000000000000" pitchFamily="2" charset="2"/>
              <a:buChar char="q"/>
            </a:pPr>
            <a:r>
              <a:rPr lang="en-US" sz="2800" dirty="0">
                <a:latin typeface="Garamond" panose="02020404030301010803" pitchFamily="18" charset="0"/>
              </a:rPr>
              <a:t>Prototyping serves to provide specifications for a real, working system rather than a theoretical one</a:t>
            </a:r>
          </a:p>
          <a:p>
            <a:pPr marL="514350" indent="-514350" algn="just">
              <a:buFont typeface="Wingdings" panose="05000000000000000000" pitchFamily="2" charset="2"/>
              <a:buChar char="q"/>
            </a:pPr>
            <a:r>
              <a:rPr lang="en-US" sz="2800" dirty="0">
                <a:latin typeface="Garamond" panose="02020404030301010803" pitchFamily="18" charset="0"/>
              </a:rPr>
              <a:t>Rapid prototyping is a group of techniques used to quickly fabricate a scale model of a physical part or assembly using three-dimensional computer aided design (CAD) data</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0D4302A-89D5-46E3-9F3D-4130270FE242}"/>
                  </a:ext>
                </a:extLst>
              </p14:cNvPr>
              <p14:cNvContentPartPr/>
              <p14:nvPr/>
            </p14:nvContentPartPr>
            <p14:xfrm>
              <a:off x="1724400" y="2683440"/>
              <a:ext cx="9124200" cy="1832400"/>
            </p14:xfrm>
          </p:contentPart>
        </mc:Choice>
        <mc:Fallback>
          <p:pic>
            <p:nvPicPr>
              <p:cNvPr id="3" name="Ink 2">
                <a:extLst>
                  <a:ext uri="{FF2B5EF4-FFF2-40B4-BE49-F238E27FC236}">
                    <a16:creationId xmlns:a16="http://schemas.microsoft.com/office/drawing/2014/main" id="{00D4302A-89D5-46E3-9F3D-4130270FE242}"/>
                  </a:ext>
                </a:extLst>
              </p:cNvPr>
              <p:cNvPicPr/>
              <p:nvPr/>
            </p:nvPicPr>
            <p:blipFill>
              <a:blip r:embed="rId3"/>
              <a:stretch>
                <a:fillRect/>
              </a:stretch>
            </p:blipFill>
            <p:spPr>
              <a:xfrm>
                <a:off x="1715040" y="2674080"/>
                <a:ext cx="9142920" cy="1851120"/>
              </a:xfrm>
              <a:prstGeom prst="rect">
                <a:avLst/>
              </a:prstGeom>
            </p:spPr>
          </p:pic>
        </mc:Fallback>
      </mc:AlternateContent>
    </p:spTree>
    <p:extLst>
      <p:ext uri="{BB962C8B-B14F-4D97-AF65-F5344CB8AC3E}">
        <p14:creationId xmlns:p14="http://schemas.microsoft.com/office/powerpoint/2010/main" val="12093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Quality Function Deployment</a:t>
            </a:r>
            <a:endParaRPr lang="en-GB" sz="4400" dirty="0">
              <a:latin typeface="Garamond" panose="02020404030301010803" pitchFamily="18" charset="0"/>
            </a:endParaRPr>
          </a:p>
        </p:txBody>
      </p:sp>
      <p:sp>
        <p:nvSpPr>
          <p:cNvPr id="4" name="TextBox 3">
            <a:extLst>
              <a:ext uri="{FF2B5EF4-FFF2-40B4-BE49-F238E27FC236}">
                <a16:creationId xmlns:a16="http://schemas.microsoft.com/office/drawing/2014/main" id="{DFA30F23-A020-4506-9C93-ABCF2661FB5B}"/>
              </a:ext>
            </a:extLst>
          </p:cNvPr>
          <p:cNvSpPr txBox="1"/>
          <p:nvPr/>
        </p:nvSpPr>
        <p:spPr>
          <a:xfrm>
            <a:off x="1116072" y="2271267"/>
            <a:ext cx="9959855" cy="3970318"/>
          </a:xfrm>
          <a:prstGeom prst="rect">
            <a:avLst/>
          </a:prstGeom>
          <a:noFill/>
        </p:spPr>
        <p:txBody>
          <a:bodyPr wrap="square">
            <a:spAutoFit/>
          </a:bodyPr>
          <a:lstStyle/>
          <a:p>
            <a:pPr marL="514350" indent="-514350" algn="just">
              <a:buFont typeface="Wingdings" panose="05000000000000000000" pitchFamily="2" charset="2"/>
              <a:buChar char="q"/>
            </a:pPr>
            <a:r>
              <a:rPr lang="en-US" sz="2800" dirty="0">
                <a:latin typeface="Garamond" panose="02020404030301010803" pitchFamily="18" charset="0"/>
              </a:rPr>
              <a:t>Method to </a:t>
            </a:r>
            <a:r>
              <a:rPr lang="en-US" sz="2800" dirty="0">
                <a:solidFill>
                  <a:srgbClr val="7030A0"/>
                </a:solidFill>
                <a:latin typeface="Garamond" panose="02020404030301010803" pitchFamily="18" charset="0"/>
              </a:rPr>
              <a:t>transform qualitative user demands into quantitative parameters</a:t>
            </a:r>
            <a:r>
              <a:rPr lang="en-US" sz="2800" dirty="0">
                <a:latin typeface="Garamond" panose="02020404030301010803" pitchFamily="18" charset="0"/>
              </a:rPr>
              <a:t>, to </a:t>
            </a:r>
            <a:r>
              <a:rPr lang="en-US" sz="2800" dirty="0">
                <a:solidFill>
                  <a:srgbClr val="C00000"/>
                </a:solidFill>
                <a:latin typeface="Garamond" panose="02020404030301010803" pitchFamily="18" charset="0"/>
              </a:rPr>
              <a:t>deploy the functions forming quality, and to deploy methods for achieving the design quality</a:t>
            </a:r>
            <a:r>
              <a:rPr lang="en-US" sz="2800" dirty="0">
                <a:latin typeface="Garamond" panose="02020404030301010803" pitchFamily="18" charset="0"/>
              </a:rPr>
              <a:t> </a:t>
            </a:r>
            <a:r>
              <a:rPr lang="en-US" sz="2800" dirty="0">
                <a:solidFill>
                  <a:srgbClr val="0070C0"/>
                </a:solidFill>
                <a:latin typeface="Garamond" panose="02020404030301010803" pitchFamily="18" charset="0"/>
              </a:rPr>
              <a:t>into subsystems and component parts</a:t>
            </a:r>
            <a:r>
              <a:rPr lang="en-US" sz="2800" dirty="0">
                <a:latin typeface="Garamond" panose="02020404030301010803" pitchFamily="18" charset="0"/>
              </a:rPr>
              <a:t>, and </a:t>
            </a:r>
            <a:r>
              <a:rPr lang="en-US" sz="2800" dirty="0">
                <a:solidFill>
                  <a:schemeClr val="accent2">
                    <a:lumMod val="75000"/>
                  </a:schemeClr>
                </a:solidFill>
                <a:latin typeface="Garamond" panose="02020404030301010803" pitchFamily="18" charset="0"/>
              </a:rPr>
              <a:t>ultimately to specific elements of the manufacturing process</a:t>
            </a:r>
          </a:p>
          <a:p>
            <a:pPr marL="514350" indent="-514350" algn="just">
              <a:buFont typeface="Wingdings" panose="05000000000000000000" pitchFamily="2" charset="2"/>
              <a:buChar char="q"/>
            </a:pPr>
            <a:r>
              <a:rPr lang="en-US" sz="2800" dirty="0">
                <a:latin typeface="Garamond" panose="02020404030301010803" pitchFamily="18" charset="0"/>
              </a:rPr>
              <a:t>QFD is applied in product design, manufacturing, production, engineering, research and development (R&amp;D), information technology, support, testing, regulatory, and other phases in hardware, software, service, and system organizations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58C2145-61AC-4850-AF00-B00CEB21B5C1}"/>
                  </a:ext>
                </a:extLst>
              </p14:cNvPr>
              <p14:cNvContentPartPr/>
              <p14:nvPr/>
            </p14:nvContentPartPr>
            <p14:xfrm>
              <a:off x="1735920" y="2677320"/>
              <a:ext cx="10316160" cy="3072960"/>
            </p14:xfrm>
          </p:contentPart>
        </mc:Choice>
        <mc:Fallback>
          <p:pic>
            <p:nvPicPr>
              <p:cNvPr id="3" name="Ink 2">
                <a:extLst>
                  <a:ext uri="{FF2B5EF4-FFF2-40B4-BE49-F238E27FC236}">
                    <a16:creationId xmlns:a16="http://schemas.microsoft.com/office/drawing/2014/main" id="{458C2145-61AC-4850-AF00-B00CEB21B5C1}"/>
                  </a:ext>
                </a:extLst>
              </p:cNvPr>
              <p:cNvPicPr/>
              <p:nvPr/>
            </p:nvPicPr>
            <p:blipFill>
              <a:blip r:embed="rId3"/>
              <a:stretch>
                <a:fillRect/>
              </a:stretch>
            </p:blipFill>
            <p:spPr>
              <a:xfrm>
                <a:off x="1726560" y="2667960"/>
                <a:ext cx="10334880" cy="3091680"/>
              </a:xfrm>
              <a:prstGeom prst="rect">
                <a:avLst/>
              </a:prstGeom>
            </p:spPr>
          </p:pic>
        </mc:Fallback>
      </mc:AlternateContent>
    </p:spTree>
    <p:extLst>
      <p:ext uri="{BB962C8B-B14F-4D97-AF65-F5344CB8AC3E}">
        <p14:creationId xmlns:p14="http://schemas.microsoft.com/office/powerpoint/2010/main" val="287548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Business Simulation</a:t>
            </a:r>
            <a:endParaRPr lang="en-GB" sz="4400" dirty="0">
              <a:latin typeface="Garamond" panose="02020404030301010803" pitchFamily="18" charset="0"/>
            </a:endParaRPr>
          </a:p>
        </p:txBody>
      </p:sp>
      <p:sp>
        <p:nvSpPr>
          <p:cNvPr id="4" name="TextBox 3">
            <a:extLst>
              <a:ext uri="{FF2B5EF4-FFF2-40B4-BE49-F238E27FC236}">
                <a16:creationId xmlns:a16="http://schemas.microsoft.com/office/drawing/2014/main" id="{DFA30F23-A020-4506-9C93-ABCF2661FB5B}"/>
              </a:ext>
            </a:extLst>
          </p:cNvPr>
          <p:cNvSpPr txBox="1"/>
          <p:nvPr/>
        </p:nvSpPr>
        <p:spPr>
          <a:xfrm>
            <a:off x="1116072" y="2271267"/>
            <a:ext cx="9959855" cy="4154984"/>
          </a:xfrm>
          <a:prstGeom prst="rect">
            <a:avLst/>
          </a:prstGeom>
          <a:noFill/>
        </p:spPr>
        <p:txBody>
          <a:bodyPr wrap="square">
            <a:spAutoFit/>
          </a:bodyPr>
          <a:lstStyle/>
          <a:p>
            <a:pPr marL="514350" indent="-514350" algn="just">
              <a:buFont typeface="Wingdings" panose="05000000000000000000" pitchFamily="2" charset="2"/>
              <a:buChar char="q"/>
            </a:pPr>
            <a:r>
              <a:rPr lang="en-US" sz="2400" dirty="0">
                <a:latin typeface="Garamond" panose="02020404030301010803" pitchFamily="18" charset="0"/>
              </a:rPr>
              <a:t>Business simulation is simulation used for business training, education or analysis</a:t>
            </a:r>
          </a:p>
          <a:p>
            <a:pPr marL="514350" indent="-514350" algn="just">
              <a:buFont typeface="Wingdings" panose="05000000000000000000" pitchFamily="2" charset="2"/>
              <a:buChar char="q"/>
            </a:pPr>
            <a:r>
              <a:rPr lang="en-US" sz="2400" dirty="0">
                <a:latin typeface="Garamond" panose="02020404030301010803" pitchFamily="18" charset="0"/>
              </a:rPr>
              <a:t>Business process simulation is used to assess the dynamic behavior of processes over time, i.e. the development of process and resource performance in reaction to changes or fluctuations of certain environment or system parameters. The results provide insights on how improve factors such as process performance, process and product quality, customer satisfaction or resource utilization.</a:t>
            </a:r>
          </a:p>
          <a:p>
            <a:pPr marL="514350" indent="-514350" algn="just">
              <a:buFont typeface="Wingdings" panose="05000000000000000000" pitchFamily="2" charset="2"/>
              <a:buChar char="q"/>
            </a:pPr>
            <a:r>
              <a:rPr lang="en-US" sz="2400" dirty="0">
                <a:latin typeface="Garamond" panose="02020404030301010803" pitchFamily="18" charset="0"/>
              </a:rPr>
              <a:t>Marketing simulation games provide participants with an interactive method of testing out marketing decisions on marketing strategy, product positioning, pricing strategies, consumer behavior</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4C4AB97-E30D-4648-BC02-69CFEB0A497A}"/>
                  </a:ext>
                </a:extLst>
              </p14:cNvPr>
              <p14:cNvContentPartPr/>
              <p14:nvPr/>
            </p14:nvContentPartPr>
            <p14:xfrm>
              <a:off x="4189680" y="1805040"/>
              <a:ext cx="7605360" cy="4157640"/>
            </p14:xfrm>
          </p:contentPart>
        </mc:Choice>
        <mc:Fallback>
          <p:pic>
            <p:nvPicPr>
              <p:cNvPr id="3" name="Ink 2">
                <a:extLst>
                  <a:ext uri="{FF2B5EF4-FFF2-40B4-BE49-F238E27FC236}">
                    <a16:creationId xmlns:a16="http://schemas.microsoft.com/office/drawing/2014/main" id="{14C4AB97-E30D-4648-BC02-69CFEB0A497A}"/>
                  </a:ext>
                </a:extLst>
              </p:cNvPr>
              <p:cNvPicPr/>
              <p:nvPr/>
            </p:nvPicPr>
            <p:blipFill>
              <a:blip r:embed="rId3"/>
              <a:stretch>
                <a:fillRect/>
              </a:stretch>
            </p:blipFill>
            <p:spPr>
              <a:xfrm>
                <a:off x="4180320" y="1795680"/>
                <a:ext cx="7624080" cy="4176360"/>
              </a:xfrm>
              <a:prstGeom prst="rect">
                <a:avLst/>
              </a:prstGeom>
            </p:spPr>
          </p:pic>
        </mc:Fallback>
      </mc:AlternateContent>
    </p:spTree>
    <p:extLst>
      <p:ext uri="{BB962C8B-B14F-4D97-AF65-F5344CB8AC3E}">
        <p14:creationId xmlns:p14="http://schemas.microsoft.com/office/powerpoint/2010/main" val="335657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Summary</a:t>
            </a:r>
            <a:endParaRPr lang="en-GB" sz="4400" dirty="0">
              <a:latin typeface="Garamond" panose="02020404030301010803" pitchFamily="18" charset="0"/>
            </a:endParaRPr>
          </a:p>
        </p:txBody>
      </p:sp>
      <p:sp>
        <p:nvSpPr>
          <p:cNvPr id="19" name="TextBox 18">
            <a:extLst>
              <a:ext uri="{FF2B5EF4-FFF2-40B4-BE49-F238E27FC236}">
                <a16:creationId xmlns:a16="http://schemas.microsoft.com/office/drawing/2014/main" id="{C0D215FE-F6DC-4446-8804-3F210E44E318}"/>
              </a:ext>
            </a:extLst>
          </p:cNvPr>
          <p:cNvSpPr txBox="1"/>
          <p:nvPr/>
        </p:nvSpPr>
        <p:spPr>
          <a:xfrm>
            <a:off x="1116072" y="2271267"/>
            <a:ext cx="9959855" cy="4278094"/>
          </a:xfrm>
          <a:prstGeom prst="rect">
            <a:avLst/>
          </a:prstGeom>
          <a:noFill/>
        </p:spPr>
        <p:txBody>
          <a:bodyPr wrap="square">
            <a:spAutoFit/>
          </a:bodyPr>
          <a:lstStyle/>
          <a:p>
            <a:pPr marL="514350" indent="-514350" algn="just">
              <a:buAutoNum type="arabicPeriod"/>
            </a:pPr>
            <a:r>
              <a:rPr lang="en-US" sz="2800" dirty="0">
                <a:latin typeface="Garamond" panose="02020404030301010803" pitchFamily="18" charset="0"/>
              </a:rPr>
              <a:t>Innovation Management – Revisit</a:t>
            </a:r>
          </a:p>
          <a:p>
            <a:pPr marL="514350" indent="-514350" algn="just">
              <a:buAutoNum type="arabicPeriod"/>
            </a:pPr>
            <a:r>
              <a:rPr lang="en-US" sz="2800" dirty="0">
                <a:latin typeface="Garamond" panose="02020404030301010803" pitchFamily="18" charset="0"/>
              </a:rPr>
              <a:t>Innovation Management Techniques/Tools (IMT)</a:t>
            </a:r>
          </a:p>
          <a:p>
            <a:pPr marL="971550" lvl="1" indent="-514350" algn="just">
              <a:buFont typeface="+mj-lt"/>
              <a:buAutoNum type="alphaLcParenR"/>
            </a:pPr>
            <a:r>
              <a:rPr lang="en-US" sz="2400" dirty="0">
                <a:latin typeface="Garamond" panose="02020404030301010803" pitchFamily="18" charset="0"/>
              </a:rPr>
              <a:t>Knowledge Management </a:t>
            </a:r>
          </a:p>
          <a:p>
            <a:pPr marL="971550" lvl="1" indent="-514350" algn="just">
              <a:buFont typeface="+mj-lt"/>
              <a:buAutoNum type="alphaLcParenR"/>
            </a:pPr>
            <a:r>
              <a:rPr lang="en-US" sz="2400" dirty="0">
                <a:latin typeface="Garamond" panose="02020404030301010803" pitchFamily="18" charset="0"/>
              </a:rPr>
              <a:t>Intellectual Property Rights</a:t>
            </a:r>
          </a:p>
          <a:p>
            <a:pPr marL="971550" lvl="1" indent="-514350" algn="just">
              <a:buFont typeface="+mj-lt"/>
              <a:buAutoNum type="alphaLcParenR"/>
            </a:pPr>
            <a:r>
              <a:rPr lang="en-US" sz="2400" dirty="0">
                <a:latin typeface="Garamond" panose="02020404030301010803" pitchFamily="18" charset="0"/>
              </a:rPr>
              <a:t>Customer Relationship Management</a:t>
            </a:r>
          </a:p>
          <a:p>
            <a:pPr marL="971550" lvl="1" indent="-514350" algn="just">
              <a:buFont typeface="+mj-lt"/>
              <a:buAutoNum type="alphaLcParenR"/>
            </a:pPr>
            <a:r>
              <a:rPr lang="en-US" sz="2400" dirty="0">
                <a:latin typeface="Garamond" panose="02020404030301010803" pitchFamily="18" charset="0"/>
              </a:rPr>
              <a:t>Business Intelligence</a:t>
            </a:r>
          </a:p>
          <a:p>
            <a:pPr marL="971550" lvl="1" indent="-514350" algn="just">
              <a:buFont typeface="+mj-lt"/>
              <a:buAutoNum type="alphaLcParenR"/>
            </a:pPr>
            <a:r>
              <a:rPr lang="en-US" sz="2400" dirty="0">
                <a:latin typeface="Garamond" panose="02020404030301010803" pitchFamily="18" charset="0"/>
              </a:rPr>
              <a:t>Brainstorming</a:t>
            </a:r>
          </a:p>
          <a:p>
            <a:pPr marL="971550" lvl="1" indent="-514350" algn="just">
              <a:buFont typeface="+mj-lt"/>
              <a:buAutoNum type="alphaLcParenR"/>
            </a:pPr>
            <a:r>
              <a:rPr lang="en-US" sz="2400" dirty="0">
                <a:latin typeface="Garamond" panose="02020404030301010803" pitchFamily="18" charset="0"/>
              </a:rPr>
              <a:t>Mind mapping</a:t>
            </a:r>
          </a:p>
          <a:p>
            <a:pPr marL="971550" lvl="1" indent="-514350" algn="just">
              <a:buFont typeface="+mj-lt"/>
              <a:buAutoNum type="alphaLcParenR"/>
            </a:pPr>
            <a:r>
              <a:rPr lang="en-US" sz="2400" dirty="0">
                <a:latin typeface="Garamond" panose="02020404030301010803" pitchFamily="18" charset="0"/>
              </a:rPr>
              <a:t>Prototyping</a:t>
            </a:r>
          </a:p>
          <a:p>
            <a:pPr marL="971550" lvl="1" indent="-514350" algn="just">
              <a:buFont typeface="+mj-lt"/>
              <a:buAutoNum type="alphaLcParenR"/>
            </a:pPr>
            <a:r>
              <a:rPr lang="en-US" sz="2400" dirty="0">
                <a:latin typeface="Garamond" panose="02020404030301010803" pitchFamily="18" charset="0"/>
              </a:rPr>
              <a:t>Quality Function Deployment</a:t>
            </a:r>
          </a:p>
          <a:p>
            <a:pPr marL="971550" lvl="1" indent="-514350" algn="just">
              <a:buFont typeface="+mj-lt"/>
              <a:buAutoNum type="alphaLcParenR"/>
            </a:pPr>
            <a:r>
              <a:rPr lang="en-US" sz="2400" dirty="0">
                <a:latin typeface="Garamond" panose="02020404030301010803" pitchFamily="18" charset="0"/>
              </a:rPr>
              <a:t>Business Simulation</a:t>
            </a:r>
          </a:p>
        </p:txBody>
      </p:sp>
    </p:spTree>
    <p:extLst>
      <p:ext uri="{BB962C8B-B14F-4D97-AF65-F5344CB8AC3E}">
        <p14:creationId xmlns:p14="http://schemas.microsoft.com/office/powerpoint/2010/main" val="37759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Innovation Management Techniques</a:t>
            </a:r>
            <a:endParaRPr lang="en-GB" sz="4400" dirty="0">
              <a:latin typeface="Garamond" panose="02020404030301010803" pitchFamily="18" charset="0"/>
            </a:endParaRPr>
          </a:p>
        </p:txBody>
      </p:sp>
      <p:sp>
        <p:nvSpPr>
          <p:cNvPr id="19" name="TextBox 18">
            <a:extLst>
              <a:ext uri="{FF2B5EF4-FFF2-40B4-BE49-F238E27FC236}">
                <a16:creationId xmlns:a16="http://schemas.microsoft.com/office/drawing/2014/main" id="{C0D215FE-F6DC-4446-8804-3F210E44E318}"/>
              </a:ext>
            </a:extLst>
          </p:cNvPr>
          <p:cNvSpPr txBox="1"/>
          <p:nvPr/>
        </p:nvSpPr>
        <p:spPr>
          <a:xfrm>
            <a:off x="1116072" y="2271267"/>
            <a:ext cx="9959855" cy="4278094"/>
          </a:xfrm>
          <a:prstGeom prst="rect">
            <a:avLst/>
          </a:prstGeom>
          <a:noFill/>
        </p:spPr>
        <p:txBody>
          <a:bodyPr wrap="square">
            <a:spAutoFit/>
          </a:bodyPr>
          <a:lstStyle/>
          <a:p>
            <a:pPr marL="514350" indent="-514350" algn="just">
              <a:buAutoNum type="arabicPeriod"/>
            </a:pPr>
            <a:r>
              <a:rPr lang="en-US" sz="2800" dirty="0">
                <a:latin typeface="Garamond" panose="02020404030301010803" pitchFamily="18" charset="0"/>
              </a:rPr>
              <a:t>Innovation Management – Revisit</a:t>
            </a:r>
          </a:p>
          <a:p>
            <a:pPr marL="514350" indent="-514350" algn="just">
              <a:buAutoNum type="arabicPeriod"/>
            </a:pPr>
            <a:r>
              <a:rPr lang="en-US" sz="2800" dirty="0">
                <a:latin typeface="Garamond" panose="02020404030301010803" pitchFamily="18" charset="0"/>
              </a:rPr>
              <a:t>Innovation Management Techniques/Tools (IMT)</a:t>
            </a:r>
          </a:p>
          <a:p>
            <a:pPr marL="971550" lvl="1" indent="-514350" algn="just">
              <a:buFont typeface="+mj-lt"/>
              <a:buAutoNum type="alphaLcParenR"/>
            </a:pPr>
            <a:r>
              <a:rPr lang="en-US" sz="2400" dirty="0">
                <a:latin typeface="Garamond" panose="02020404030301010803" pitchFamily="18" charset="0"/>
              </a:rPr>
              <a:t>Knowledge Management </a:t>
            </a:r>
          </a:p>
          <a:p>
            <a:pPr marL="971550" lvl="1" indent="-514350" algn="just">
              <a:buFont typeface="+mj-lt"/>
              <a:buAutoNum type="alphaLcParenR"/>
            </a:pPr>
            <a:r>
              <a:rPr lang="en-US" sz="2400" dirty="0">
                <a:latin typeface="Garamond" panose="02020404030301010803" pitchFamily="18" charset="0"/>
              </a:rPr>
              <a:t>Intellectual Property Rights</a:t>
            </a:r>
          </a:p>
          <a:p>
            <a:pPr marL="971550" lvl="1" indent="-514350" algn="just">
              <a:buFont typeface="+mj-lt"/>
              <a:buAutoNum type="alphaLcParenR"/>
            </a:pPr>
            <a:r>
              <a:rPr lang="en-US" sz="2400" dirty="0">
                <a:latin typeface="Garamond" panose="02020404030301010803" pitchFamily="18" charset="0"/>
              </a:rPr>
              <a:t>Customer Relationship Management</a:t>
            </a:r>
          </a:p>
          <a:p>
            <a:pPr marL="971550" lvl="1" indent="-514350" algn="just">
              <a:buFont typeface="+mj-lt"/>
              <a:buAutoNum type="alphaLcParenR"/>
            </a:pPr>
            <a:r>
              <a:rPr lang="en-US" sz="2400" dirty="0">
                <a:latin typeface="Garamond" panose="02020404030301010803" pitchFamily="18" charset="0"/>
              </a:rPr>
              <a:t>Business Intelligence</a:t>
            </a:r>
          </a:p>
          <a:p>
            <a:pPr marL="971550" lvl="1" indent="-514350" algn="just">
              <a:buFont typeface="+mj-lt"/>
              <a:buAutoNum type="alphaLcParenR"/>
            </a:pPr>
            <a:r>
              <a:rPr lang="en-US" sz="2400" dirty="0">
                <a:latin typeface="Garamond" panose="02020404030301010803" pitchFamily="18" charset="0"/>
              </a:rPr>
              <a:t>Brainstorming</a:t>
            </a:r>
          </a:p>
          <a:p>
            <a:pPr marL="971550" lvl="1" indent="-514350" algn="just">
              <a:buFont typeface="+mj-lt"/>
              <a:buAutoNum type="alphaLcParenR"/>
            </a:pPr>
            <a:r>
              <a:rPr lang="en-US" sz="2400" dirty="0">
                <a:latin typeface="Garamond" panose="02020404030301010803" pitchFamily="18" charset="0"/>
              </a:rPr>
              <a:t>Mind mapping</a:t>
            </a:r>
          </a:p>
          <a:p>
            <a:pPr marL="971550" lvl="1" indent="-514350" algn="just">
              <a:buFont typeface="+mj-lt"/>
              <a:buAutoNum type="alphaLcParenR"/>
            </a:pPr>
            <a:r>
              <a:rPr lang="en-US" sz="2400" dirty="0">
                <a:latin typeface="Garamond" panose="02020404030301010803" pitchFamily="18" charset="0"/>
              </a:rPr>
              <a:t>Prototyping</a:t>
            </a:r>
          </a:p>
          <a:p>
            <a:pPr marL="971550" lvl="1" indent="-514350" algn="just">
              <a:buFont typeface="+mj-lt"/>
              <a:buAutoNum type="alphaLcParenR"/>
            </a:pPr>
            <a:r>
              <a:rPr lang="en-US" sz="2400" dirty="0">
                <a:latin typeface="Garamond" panose="02020404030301010803" pitchFamily="18" charset="0"/>
              </a:rPr>
              <a:t>Quality Function Deployment</a:t>
            </a:r>
          </a:p>
          <a:p>
            <a:pPr marL="971550" lvl="1" indent="-514350" algn="just">
              <a:buFont typeface="+mj-lt"/>
              <a:buAutoNum type="alphaLcParenR"/>
            </a:pPr>
            <a:r>
              <a:rPr lang="en-US" sz="2400" dirty="0">
                <a:latin typeface="Garamond" panose="02020404030301010803" pitchFamily="18" charset="0"/>
              </a:rPr>
              <a:t>Business Simulation</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C12768A-508A-4910-94F0-AA65EB256080}"/>
                  </a:ext>
                </a:extLst>
              </p14:cNvPr>
              <p14:cNvContentPartPr/>
              <p14:nvPr/>
            </p14:nvContentPartPr>
            <p14:xfrm>
              <a:off x="6972480" y="3586320"/>
              <a:ext cx="4407840" cy="1560600"/>
            </p14:xfrm>
          </p:contentPart>
        </mc:Choice>
        <mc:Fallback>
          <p:pic>
            <p:nvPicPr>
              <p:cNvPr id="3" name="Ink 2">
                <a:extLst>
                  <a:ext uri="{FF2B5EF4-FFF2-40B4-BE49-F238E27FC236}">
                    <a16:creationId xmlns:a16="http://schemas.microsoft.com/office/drawing/2014/main" id="{7C12768A-508A-4910-94F0-AA65EB256080}"/>
                  </a:ext>
                </a:extLst>
              </p:cNvPr>
              <p:cNvPicPr/>
              <p:nvPr/>
            </p:nvPicPr>
            <p:blipFill>
              <a:blip r:embed="rId3"/>
              <a:stretch>
                <a:fillRect/>
              </a:stretch>
            </p:blipFill>
            <p:spPr>
              <a:xfrm>
                <a:off x="6963120" y="3576960"/>
                <a:ext cx="4426560" cy="1579320"/>
              </a:xfrm>
              <a:prstGeom prst="rect">
                <a:avLst/>
              </a:prstGeom>
            </p:spPr>
          </p:pic>
        </mc:Fallback>
      </mc:AlternateContent>
    </p:spTree>
    <p:extLst>
      <p:ext uri="{BB962C8B-B14F-4D97-AF65-F5344CB8AC3E}">
        <p14:creationId xmlns:p14="http://schemas.microsoft.com/office/powerpoint/2010/main" val="9626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Innovation Management</a:t>
            </a:r>
            <a:endParaRPr lang="en-GB" sz="4400" dirty="0">
              <a:latin typeface="Garamond" panose="02020404030301010803" pitchFamily="18" charset="0"/>
            </a:endParaRPr>
          </a:p>
        </p:txBody>
      </p:sp>
      <p:sp>
        <p:nvSpPr>
          <p:cNvPr id="19" name="TextBox 18">
            <a:extLst>
              <a:ext uri="{FF2B5EF4-FFF2-40B4-BE49-F238E27FC236}">
                <a16:creationId xmlns:a16="http://schemas.microsoft.com/office/drawing/2014/main" id="{C0D215FE-F6DC-4446-8804-3F210E44E318}"/>
              </a:ext>
            </a:extLst>
          </p:cNvPr>
          <p:cNvSpPr txBox="1"/>
          <p:nvPr/>
        </p:nvSpPr>
        <p:spPr>
          <a:xfrm>
            <a:off x="1046922" y="2286739"/>
            <a:ext cx="9959855" cy="1384995"/>
          </a:xfrm>
          <a:prstGeom prst="rect">
            <a:avLst/>
          </a:prstGeom>
          <a:noFill/>
        </p:spPr>
        <p:txBody>
          <a:bodyPr wrap="square">
            <a:spAutoFit/>
          </a:bodyPr>
          <a:lstStyle/>
          <a:p>
            <a:pPr algn="just"/>
            <a:r>
              <a:rPr lang="en-US" sz="2800" dirty="0">
                <a:latin typeface="Garamond" panose="02020404030301010803" pitchFamily="18" charset="0"/>
              </a:rPr>
              <a:t>Innovation is the process of </a:t>
            </a:r>
            <a:r>
              <a:rPr lang="en-US" sz="2800" dirty="0">
                <a:solidFill>
                  <a:srgbClr val="7030A0"/>
                </a:solidFill>
                <a:latin typeface="Garamond" panose="02020404030301010803" pitchFamily="18" charset="0"/>
              </a:rPr>
              <a:t>making changes to something established</a:t>
            </a:r>
            <a:r>
              <a:rPr lang="en-US" sz="2800" dirty="0">
                <a:latin typeface="Garamond" panose="02020404030301010803" pitchFamily="18" charset="0"/>
              </a:rPr>
              <a:t> by introducing something </a:t>
            </a:r>
            <a:r>
              <a:rPr lang="en-US" sz="2800" dirty="0">
                <a:solidFill>
                  <a:srgbClr val="FF0000"/>
                </a:solidFill>
                <a:latin typeface="Garamond" panose="02020404030301010803" pitchFamily="18" charset="0"/>
              </a:rPr>
              <a:t>new </a:t>
            </a:r>
            <a:r>
              <a:rPr lang="en-US" sz="2800" dirty="0">
                <a:latin typeface="Garamond" panose="02020404030301010803" pitchFamily="18" charset="0"/>
              </a:rPr>
              <a:t>that </a:t>
            </a:r>
            <a:r>
              <a:rPr lang="en-US" sz="2800" dirty="0">
                <a:solidFill>
                  <a:srgbClr val="00B050"/>
                </a:solidFill>
                <a:latin typeface="Garamond" panose="02020404030301010803" pitchFamily="18" charset="0"/>
              </a:rPr>
              <a:t>adds value to customers</a:t>
            </a:r>
            <a:r>
              <a:rPr lang="en-US" sz="2800" dirty="0">
                <a:latin typeface="Garamond" panose="02020404030301010803" pitchFamily="18" charset="0"/>
              </a:rPr>
              <a:t> and contributes to the knowledge store of the organization.</a:t>
            </a:r>
            <a:endParaRPr lang="en-US" sz="2800" dirty="0">
              <a:solidFill>
                <a:srgbClr val="FF0000"/>
              </a:solidFill>
              <a:latin typeface="Garamond" panose="02020404030301010803" pitchFamily="18" charset="0"/>
            </a:endParaRPr>
          </a:p>
        </p:txBody>
      </p:sp>
      <p:sp>
        <p:nvSpPr>
          <p:cNvPr id="10" name="TextBox 9">
            <a:extLst>
              <a:ext uri="{FF2B5EF4-FFF2-40B4-BE49-F238E27FC236}">
                <a16:creationId xmlns:a16="http://schemas.microsoft.com/office/drawing/2014/main" id="{C410F69B-B2B7-40D9-BBED-33941D0D78DB}"/>
              </a:ext>
            </a:extLst>
          </p:cNvPr>
          <p:cNvSpPr txBox="1"/>
          <p:nvPr/>
        </p:nvSpPr>
        <p:spPr>
          <a:xfrm>
            <a:off x="1046922" y="4090283"/>
            <a:ext cx="9959855" cy="1877437"/>
          </a:xfrm>
          <a:prstGeom prst="rect">
            <a:avLst/>
          </a:prstGeom>
          <a:noFill/>
        </p:spPr>
        <p:txBody>
          <a:bodyPr wrap="square">
            <a:spAutoFit/>
          </a:bodyPr>
          <a:lstStyle/>
          <a:p>
            <a:pPr algn="just"/>
            <a:r>
              <a:rPr lang="en-US" sz="2800" b="0" i="0" dirty="0">
                <a:solidFill>
                  <a:srgbClr val="202122"/>
                </a:solidFill>
                <a:effectLst/>
                <a:latin typeface="Garamond" panose="02020404030301010803" pitchFamily="18" charset="0"/>
              </a:rPr>
              <a:t>Innovation management allows the </a:t>
            </a:r>
            <a:r>
              <a:rPr lang="en-US" sz="2800" b="0" i="0" dirty="0">
                <a:solidFill>
                  <a:srgbClr val="FF0000"/>
                </a:solidFill>
                <a:effectLst/>
                <a:latin typeface="Garamond" panose="02020404030301010803" pitchFamily="18" charset="0"/>
              </a:rPr>
              <a:t>organization</a:t>
            </a:r>
            <a:r>
              <a:rPr lang="en-US" sz="2800" b="0" i="0" dirty="0">
                <a:solidFill>
                  <a:srgbClr val="202122"/>
                </a:solidFill>
                <a:effectLst/>
                <a:latin typeface="Garamond" panose="02020404030301010803" pitchFamily="18" charset="0"/>
              </a:rPr>
              <a:t> to respond to external or internal opportunities, and use its creativity to introduce new ideas, processes or products.</a:t>
            </a:r>
          </a:p>
          <a:p>
            <a:r>
              <a:rPr lang="en-US" sz="1600" dirty="0">
                <a:latin typeface="Garamond" panose="02020404030301010803" pitchFamily="18" charset="0"/>
              </a:rPr>
              <a:t>Kelly, P.; </a:t>
            </a:r>
            <a:r>
              <a:rPr lang="en-US" sz="1600" dirty="0" err="1">
                <a:latin typeface="Garamond" panose="02020404030301010803" pitchFamily="18" charset="0"/>
              </a:rPr>
              <a:t>Kranzburg</a:t>
            </a:r>
            <a:r>
              <a:rPr lang="en-US" sz="1600" dirty="0">
                <a:latin typeface="Garamond" panose="02020404030301010803" pitchFamily="18" charset="0"/>
              </a:rPr>
              <a:t> M. (1978). Technological Innovation: A Critical Review of Current Knowledge. San Francisco: San Francisco Press.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D404165-1C56-4A57-92E8-7C2982C58FA3}"/>
                  </a:ext>
                </a:extLst>
              </p14:cNvPr>
              <p14:cNvContentPartPr/>
              <p14:nvPr/>
            </p14:nvContentPartPr>
            <p14:xfrm>
              <a:off x="5241240" y="3128400"/>
              <a:ext cx="6321960" cy="1000800"/>
            </p14:xfrm>
          </p:contentPart>
        </mc:Choice>
        <mc:Fallback>
          <p:pic>
            <p:nvPicPr>
              <p:cNvPr id="3" name="Ink 2">
                <a:extLst>
                  <a:ext uri="{FF2B5EF4-FFF2-40B4-BE49-F238E27FC236}">
                    <a16:creationId xmlns:a16="http://schemas.microsoft.com/office/drawing/2014/main" id="{7D404165-1C56-4A57-92E8-7C2982C58FA3}"/>
                  </a:ext>
                </a:extLst>
              </p:cNvPr>
              <p:cNvPicPr/>
              <p:nvPr/>
            </p:nvPicPr>
            <p:blipFill>
              <a:blip r:embed="rId3"/>
              <a:stretch>
                <a:fillRect/>
              </a:stretch>
            </p:blipFill>
            <p:spPr>
              <a:xfrm>
                <a:off x="5231880" y="3119040"/>
                <a:ext cx="6340680" cy="1019520"/>
              </a:xfrm>
              <a:prstGeom prst="rect">
                <a:avLst/>
              </a:prstGeom>
            </p:spPr>
          </p:pic>
        </mc:Fallback>
      </mc:AlternateContent>
    </p:spTree>
    <p:extLst>
      <p:ext uri="{BB962C8B-B14F-4D97-AF65-F5344CB8AC3E}">
        <p14:creationId xmlns:p14="http://schemas.microsoft.com/office/powerpoint/2010/main" val="219617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484" y="960416"/>
            <a:ext cx="8761413" cy="706964"/>
          </a:xfrm>
        </p:spPr>
        <p:txBody>
          <a:bodyPr>
            <a:normAutofit fontScale="90000"/>
          </a:bodyPr>
          <a:lstStyle/>
          <a:p>
            <a:pPr algn="ctr"/>
            <a:r>
              <a:rPr lang="en-US" sz="4400" dirty="0">
                <a:latin typeface="Garamond" panose="02020404030301010803" pitchFamily="18" charset="0"/>
              </a:rPr>
              <a:t>Innovation Management Techniques/Tools</a:t>
            </a:r>
            <a:endParaRPr lang="en-GB" sz="4400" dirty="0">
              <a:latin typeface="Garamond" panose="02020404030301010803" pitchFamily="18" charset="0"/>
            </a:endParaRPr>
          </a:p>
        </p:txBody>
      </p:sp>
      <p:sp>
        <p:nvSpPr>
          <p:cNvPr id="4" name="TextBox 3">
            <a:extLst>
              <a:ext uri="{FF2B5EF4-FFF2-40B4-BE49-F238E27FC236}">
                <a16:creationId xmlns:a16="http://schemas.microsoft.com/office/drawing/2014/main" id="{DFA30F23-A020-4506-9C93-ABCF2661FB5B}"/>
              </a:ext>
            </a:extLst>
          </p:cNvPr>
          <p:cNvSpPr txBox="1"/>
          <p:nvPr/>
        </p:nvSpPr>
        <p:spPr>
          <a:xfrm>
            <a:off x="1116072" y="2271267"/>
            <a:ext cx="9959855" cy="4401205"/>
          </a:xfrm>
          <a:prstGeom prst="rect">
            <a:avLst/>
          </a:prstGeom>
          <a:noFill/>
        </p:spPr>
        <p:txBody>
          <a:bodyPr wrap="square">
            <a:spAutoFit/>
          </a:bodyPr>
          <a:lstStyle/>
          <a:p>
            <a:pPr marL="514350" indent="-514350" algn="just">
              <a:buFont typeface="Wingdings" panose="05000000000000000000" pitchFamily="2" charset="2"/>
              <a:buChar char="q"/>
            </a:pPr>
            <a:r>
              <a:rPr lang="en-US" sz="2800" dirty="0">
                <a:latin typeface="Garamond" panose="02020404030301010803" pitchFamily="18" charset="0"/>
              </a:rPr>
              <a:t>Innovation does not always mean using the very latest cutting-edge technology. On the contrary, it is less a question of technology and more a way of thinking and finding creative solutions within the company</a:t>
            </a:r>
          </a:p>
          <a:p>
            <a:pPr marL="514350" indent="-514350" algn="just">
              <a:buFont typeface="Wingdings" panose="05000000000000000000" pitchFamily="2" charset="2"/>
              <a:buChar char="q"/>
            </a:pPr>
            <a:r>
              <a:rPr lang="en-US" sz="2800" dirty="0">
                <a:latin typeface="Garamond" panose="02020404030301010803" pitchFamily="18" charset="0"/>
              </a:rPr>
              <a:t>IMTs can be seen as a range of tools, techniques and methodologies that help companies to adapt to circumstances and meet market challenges in a systematic way</a:t>
            </a:r>
          </a:p>
          <a:p>
            <a:pPr marL="514350" indent="-514350" algn="just">
              <a:buFont typeface="Wingdings" panose="05000000000000000000" pitchFamily="2" charset="2"/>
              <a:buChar char="q"/>
            </a:pPr>
            <a:r>
              <a:rPr lang="en-US" sz="2800" dirty="0">
                <a:latin typeface="Garamond" panose="02020404030301010803" pitchFamily="18" charset="0"/>
              </a:rPr>
              <a:t>Following IMT are well </a:t>
            </a:r>
            <a:r>
              <a:rPr lang="en-US" sz="2800" i="1" dirty="0">
                <a:latin typeface="Garamond" panose="02020404030301010803" pitchFamily="18" charset="0"/>
              </a:rPr>
              <a:t>developed and standardized</a:t>
            </a:r>
            <a:r>
              <a:rPr lang="en-US" sz="2800" dirty="0">
                <a:latin typeface="Garamond" panose="02020404030301010803" pitchFamily="18" charset="0"/>
              </a:rPr>
              <a:t>, aimed to improve the competitiveness of firms by </a:t>
            </a:r>
            <a:r>
              <a:rPr lang="en-US" sz="2800" i="1" dirty="0">
                <a:latin typeface="Garamond" panose="02020404030301010803" pitchFamily="18" charset="0"/>
              </a:rPr>
              <a:t>focusing on knowledge</a:t>
            </a:r>
            <a:r>
              <a:rPr lang="en-US" sz="2800" dirty="0">
                <a:latin typeface="Garamond" panose="02020404030301010803" pitchFamily="18" charset="0"/>
              </a:rPr>
              <a:t>, and in </a:t>
            </a:r>
            <a:r>
              <a:rPr lang="en-US" sz="2800" i="1" dirty="0">
                <a:latin typeface="Garamond" panose="02020404030301010803" pitchFamily="18" charset="0"/>
              </a:rPr>
              <a:t>common knowledge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2B8AEE9-83E8-47AD-B45F-3A80D97456C0}"/>
                  </a:ext>
                </a:extLst>
              </p14:cNvPr>
              <p14:cNvContentPartPr/>
              <p14:nvPr/>
            </p14:nvContentPartPr>
            <p14:xfrm>
              <a:off x="5095080" y="2793960"/>
              <a:ext cx="6597720" cy="3407040"/>
            </p14:xfrm>
          </p:contentPart>
        </mc:Choice>
        <mc:Fallback>
          <p:pic>
            <p:nvPicPr>
              <p:cNvPr id="3" name="Ink 2">
                <a:extLst>
                  <a:ext uri="{FF2B5EF4-FFF2-40B4-BE49-F238E27FC236}">
                    <a16:creationId xmlns:a16="http://schemas.microsoft.com/office/drawing/2014/main" id="{D2B8AEE9-83E8-47AD-B45F-3A80D97456C0}"/>
                  </a:ext>
                </a:extLst>
              </p:cNvPr>
              <p:cNvPicPr/>
              <p:nvPr/>
            </p:nvPicPr>
            <p:blipFill>
              <a:blip r:embed="rId3"/>
              <a:stretch>
                <a:fillRect/>
              </a:stretch>
            </p:blipFill>
            <p:spPr>
              <a:xfrm>
                <a:off x="5085720" y="2784600"/>
                <a:ext cx="6616440" cy="3425760"/>
              </a:xfrm>
              <a:prstGeom prst="rect">
                <a:avLst/>
              </a:prstGeom>
            </p:spPr>
          </p:pic>
        </mc:Fallback>
      </mc:AlternateContent>
    </p:spTree>
    <p:extLst>
      <p:ext uri="{BB962C8B-B14F-4D97-AF65-F5344CB8AC3E}">
        <p14:creationId xmlns:p14="http://schemas.microsoft.com/office/powerpoint/2010/main" val="258762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Knowledge Management</a:t>
            </a:r>
            <a:endParaRPr lang="en-GB" sz="4400" dirty="0">
              <a:latin typeface="Garamond" panose="02020404030301010803" pitchFamily="18" charset="0"/>
            </a:endParaRPr>
          </a:p>
        </p:txBody>
      </p:sp>
      <p:sp>
        <p:nvSpPr>
          <p:cNvPr id="4" name="TextBox 3">
            <a:extLst>
              <a:ext uri="{FF2B5EF4-FFF2-40B4-BE49-F238E27FC236}">
                <a16:creationId xmlns:a16="http://schemas.microsoft.com/office/drawing/2014/main" id="{DFA30F23-A020-4506-9C93-ABCF2661FB5B}"/>
              </a:ext>
            </a:extLst>
          </p:cNvPr>
          <p:cNvSpPr txBox="1"/>
          <p:nvPr/>
        </p:nvSpPr>
        <p:spPr>
          <a:xfrm>
            <a:off x="1116072" y="2271267"/>
            <a:ext cx="9959855" cy="3970318"/>
          </a:xfrm>
          <a:prstGeom prst="rect">
            <a:avLst/>
          </a:prstGeom>
          <a:noFill/>
        </p:spPr>
        <p:txBody>
          <a:bodyPr wrap="square">
            <a:spAutoFit/>
          </a:bodyPr>
          <a:lstStyle/>
          <a:p>
            <a:pPr marL="514350" indent="-514350" algn="just">
              <a:buFont typeface="Wingdings" panose="05000000000000000000" pitchFamily="2" charset="2"/>
              <a:buChar char="q"/>
            </a:pPr>
            <a:r>
              <a:rPr lang="en-US" sz="2800" dirty="0">
                <a:latin typeface="Garamond" panose="02020404030301010803" pitchFamily="18" charset="0"/>
              </a:rPr>
              <a:t>KM is the process of creating, sharing, using and managing the knowledge and information of an organization</a:t>
            </a:r>
          </a:p>
          <a:p>
            <a:pPr marL="514350" indent="-514350" algn="just">
              <a:buFont typeface="Wingdings" panose="05000000000000000000" pitchFamily="2" charset="2"/>
              <a:buChar char="q"/>
            </a:pPr>
            <a:r>
              <a:rPr lang="en-US" sz="2800" dirty="0">
                <a:latin typeface="Garamond" panose="02020404030301010803" pitchFamily="18" charset="0"/>
              </a:rPr>
              <a:t>Perspectives: Community of Practice, Intellectual Property</a:t>
            </a:r>
          </a:p>
          <a:p>
            <a:pPr marL="514350" indent="-514350" algn="just">
              <a:buFont typeface="Wingdings" panose="05000000000000000000" pitchFamily="2" charset="2"/>
              <a:buChar char="q"/>
            </a:pPr>
            <a:r>
              <a:rPr lang="en-US" sz="2800" dirty="0">
                <a:latin typeface="Garamond" panose="02020404030301010803" pitchFamily="18" charset="0"/>
              </a:rPr>
              <a:t>Dimensions: Tacit Knowledge and Explicit Knowledge</a:t>
            </a:r>
          </a:p>
          <a:p>
            <a:pPr marL="514350" indent="-514350" algn="just">
              <a:buFont typeface="Wingdings" panose="05000000000000000000" pitchFamily="2" charset="2"/>
              <a:buChar char="q"/>
            </a:pPr>
            <a:r>
              <a:rPr lang="en-US" sz="2800" dirty="0">
                <a:latin typeface="Garamond" panose="02020404030301010803" pitchFamily="18" charset="0"/>
              </a:rPr>
              <a:t>Strategies: Knowledge sharing (inter-project, inter/intra organizational), Storytelling, After action reviews/reflections, Knowledge mapping, CoP, Expert systems</a:t>
            </a:r>
          </a:p>
          <a:p>
            <a:pPr marL="514350" indent="-514350" algn="just">
              <a:buFont typeface="Wingdings" panose="05000000000000000000" pitchFamily="2" charset="2"/>
              <a:buChar char="q"/>
            </a:pPr>
            <a:r>
              <a:rPr lang="en-US" sz="2800" dirty="0">
                <a:latin typeface="Garamond" panose="02020404030301010803" pitchFamily="18" charset="0"/>
              </a:rPr>
              <a:t>Technologies: Groupware, Content Mgt/Document Mgt systems, eLearning systems</a:t>
            </a:r>
            <a:endParaRPr lang="en-US" sz="2400"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D3C010B-8116-40C2-8292-A4640DF2BBEA}"/>
                  </a:ext>
                </a:extLst>
              </p14:cNvPr>
              <p14:cNvContentPartPr/>
              <p14:nvPr/>
            </p14:nvContentPartPr>
            <p14:xfrm>
              <a:off x="4681440" y="2730600"/>
              <a:ext cx="6967800" cy="3022920"/>
            </p14:xfrm>
          </p:contentPart>
        </mc:Choice>
        <mc:Fallback>
          <p:pic>
            <p:nvPicPr>
              <p:cNvPr id="3" name="Ink 2">
                <a:extLst>
                  <a:ext uri="{FF2B5EF4-FFF2-40B4-BE49-F238E27FC236}">
                    <a16:creationId xmlns:a16="http://schemas.microsoft.com/office/drawing/2014/main" id="{2D3C010B-8116-40C2-8292-A4640DF2BBEA}"/>
                  </a:ext>
                </a:extLst>
              </p:cNvPr>
              <p:cNvPicPr/>
              <p:nvPr/>
            </p:nvPicPr>
            <p:blipFill>
              <a:blip r:embed="rId3"/>
              <a:stretch>
                <a:fillRect/>
              </a:stretch>
            </p:blipFill>
            <p:spPr>
              <a:xfrm>
                <a:off x="4672080" y="2721240"/>
                <a:ext cx="6986520" cy="3041640"/>
              </a:xfrm>
              <a:prstGeom prst="rect">
                <a:avLst/>
              </a:prstGeom>
            </p:spPr>
          </p:pic>
        </mc:Fallback>
      </mc:AlternateContent>
    </p:spTree>
    <p:extLst>
      <p:ext uri="{BB962C8B-B14F-4D97-AF65-F5344CB8AC3E}">
        <p14:creationId xmlns:p14="http://schemas.microsoft.com/office/powerpoint/2010/main" val="221427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Intellectual Property Rights Mgt.</a:t>
            </a:r>
            <a:endParaRPr lang="en-GB" sz="4400" dirty="0">
              <a:latin typeface="Garamond" panose="02020404030301010803" pitchFamily="18" charset="0"/>
            </a:endParaRPr>
          </a:p>
        </p:txBody>
      </p:sp>
      <p:sp>
        <p:nvSpPr>
          <p:cNvPr id="5" name="TextBox 4">
            <a:extLst>
              <a:ext uri="{FF2B5EF4-FFF2-40B4-BE49-F238E27FC236}">
                <a16:creationId xmlns:a16="http://schemas.microsoft.com/office/drawing/2014/main" id="{085C1E4C-D8A7-4609-8074-CBD61F6FFAD7}"/>
              </a:ext>
            </a:extLst>
          </p:cNvPr>
          <p:cNvSpPr txBox="1"/>
          <p:nvPr/>
        </p:nvSpPr>
        <p:spPr>
          <a:xfrm>
            <a:off x="1116072" y="2271267"/>
            <a:ext cx="9959855" cy="2246769"/>
          </a:xfrm>
          <a:prstGeom prst="rect">
            <a:avLst/>
          </a:prstGeom>
          <a:noFill/>
        </p:spPr>
        <p:txBody>
          <a:bodyPr wrap="square">
            <a:spAutoFit/>
          </a:bodyPr>
          <a:lstStyle/>
          <a:p>
            <a:pPr marL="514350" indent="-514350" algn="just">
              <a:buFont typeface="Wingdings" panose="05000000000000000000" pitchFamily="2" charset="2"/>
              <a:buChar char="q"/>
            </a:pPr>
            <a:r>
              <a:rPr lang="en-US" sz="2800" dirty="0">
                <a:latin typeface="Garamond" panose="02020404030301010803" pitchFamily="18" charset="0"/>
              </a:rPr>
              <a:t>IPR is the potential source of market power: Managing existing IPRs and developing a culture to create new IPRs is important to an organization</a:t>
            </a:r>
          </a:p>
          <a:p>
            <a:pPr marL="514350" indent="-514350" algn="just">
              <a:buFont typeface="Wingdings" panose="05000000000000000000" pitchFamily="2" charset="2"/>
              <a:buChar char="q"/>
            </a:pPr>
            <a:r>
              <a:rPr lang="en-US" sz="2800" dirty="0">
                <a:latin typeface="Garamond" panose="02020404030301010803" pitchFamily="18" charset="0"/>
              </a:rPr>
              <a:t>Strategic use of IPR: Sell, License, Collaborate, Donate</a:t>
            </a:r>
          </a:p>
          <a:p>
            <a:pPr marL="514350" indent="-514350" algn="just">
              <a:buFont typeface="Wingdings" panose="05000000000000000000" pitchFamily="2" charset="2"/>
              <a:buChar char="q"/>
            </a:pPr>
            <a:r>
              <a:rPr lang="en-US" sz="2800" dirty="0">
                <a:latin typeface="Garamond" panose="02020404030301010803" pitchFamily="18" charset="0"/>
              </a:rPr>
              <a:t>Patent search/Technology search helps developing alternatives</a:t>
            </a:r>
            <a:endParaRPr lang="en-US" sz="2400"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66F8B64-AF85-4098-8D3E-6FFB5A6CCFED}"/>
                  </a:ext>
                </a:extLst>
              </p14:cNvPr>
              <p14:cNvContentPartPr/>
              <p14:nvPr/>
            </p14:nvContentPartPr>
            <p14:xfrm>
              <a:off x="249120" y="2522880"/>
              <a:ext cx="11638080" cy="1803960"/>
            </p14:xfrm>
          </p:contentPart>
        </mc:Choice>
        <mc:Fallback>
          <p:pic>
            <p:nvPicPr>
              <p:cNvPr id="3" name="Ink 2">
                <a:extLst>
                  <a:ext uri="{FF2B5EF4-FFF2-40B4-BE49-F238E27FC236}">
                    <a16:creationId xmlns:a16="http://schemas.microsoft.com/office/drawing/2014/main" id="{E66F8B64-AF85-4098-8D3E-6FFB5A6CCFED}"/>
                  </a:ext>
                </a:extLst>
              </p:cNvPr>
              <p:cNvPicPr/>
              <p:nvPr/>
            </p:nvPicPr>
            <p:blipFill>
              <a:blip r:embed="rId3"/>
              <a:stretch>
                <a:fillRect/>
              </a:stretch>
            </p:blipFill>
            <p:spPr>
              <a:xfrm>
                <a:off x="239760" y="2513520"/>
                <a:ext cx="11656800" cy="1822680"/>
              </a:xfrm>
              <a:prstGeom prst="rect">
                <a:avLst/>
              </a:prstGeom>
            </p:spPr>
          </p:pic>
        </mc:Fallback>
      </mc:AlternateContent>
    </p:spTree>
    <p:extLst>
      <p:ext uri="{BB962C8B-B14F-4D97-AF65-F5344CB8AC3E}">
        <p14:creationId xmlns:p14="http://schemas.microsoft.com/office/powerpoint/2010/main" val="196967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115482" cy="706964"/>
          </a:xfrm>
        </p:spPr>
        <p:txBody>
          <a:bodyPr>
            <a:normAutofit fontScale="90000"/>
          </a:bodyPr>
          <a:lstStyle/>
          <a:p>
            <a:pPr algn="ctr"/>
            <a:r>
              <a:rPr lang="en-US" sz="4400" dirty="0">
                <a:latin typeface="Garamond" panose="02020404030301010803" pitchFamily="18" charset="0"/>
              </a:rPr>
              <a:t>IMT – Customer Relationship Management</a:t>
            </a:r>
            <a:endParaRPr lang="en-GB" sz="4400" dirty="0">
              <a:latin typeface="Garamond" panose="02020404030301010803" pitchFamily="18" charset="0"/>
            </a:endParaRPr>
          </a:p>
        </p:txBody>
      </p:sp>
      <p:sp>
        <p:nvSpPr>
          <p:cNvPr id="4" name="TextBox 3">
            <a:extLst>
              <a:ext uri="{FF2B5EF4-FFF2-40B4-BE49-F238E27FC236}">
                <a16:creationId xmlns:a16="http://schemas.microsoft.com/office/drawing/2014/main" id="{DFA30F23-A020-4506-9C93-ABCF2661FB5B}"/>
              </a:ext>
            </a:extLst>
          </p:cNvPr>
          <p:cNvSpPr txBox="1"/>
          <p:nvPr/>
        </p:nvSpPr>
        <p:spPr>
          <a:xfrm>
            <a:off x="1116072" y="2271267"/>
            <a:ext cx="9959855" cy="3046988"/>
          </a:xfrm>
          <a:prstGeom prst="rect">
            <a:avLst/>
          </a:prstGeom>
          <a:noFill/>
        </p:spPr>
        <p:txBody>
          <a:bodyPr wrap="square">
            <a:spAutoFit/>
          </a:bodyPr>
          <a:lstStyle/>
          <a:p>
            <a:pPr marL="514350" indent="-514350" algn="just">
              <a:buFont typeface="Wingdings" panose="05000000000000000000" pitchFamily="2" charset="2"/>
              <a:buChar char="q"/>
            </a:pPr>
            <a:r>
              <a:rPr lang="en-US" sz="2400" dirty="0">
                <a:latin typeface="Garamond" panose="02020404030301010803" pitchFamily="18" charset="0"/>
              </a:rPr>
              <a:t>Gather, manage and use of Customer Information is imperative to sustain a business</a:t>
            </a:r>
          </a:p>
          <a:p>
            <a:pPr marL="514350" indent="-514350" algn="just">
              <a:buFont typeface="Wingdings" panose="05000000000000000000" pitchFamily="2" charset="2"/>
              <a:buChar char="q"/>
            </a:pPr>
            <a:r>
              <a:rPr lang="en-US" sz="2400" dirty="0">
                <a:latin typeface="Garamond" panose="02020404030301010803" pitchFamily="18" charset="0"/>
              </a:rPr>
              <a:t>Customer interviews focusing customer pain points are the core for product development</a:t>
            </a:r>
          </a:p>
          <a:p>
            <a:pPr marL="514350" indent="-514350" algn="just">
              <a:buFont typeface="Wingdings" panose="05000000000000000000" pitchFamily="2" charset="2"/>
              <a:buChar char="q"/>
            </a:pPr>
            <a:r>
              <a:rPr lang="en-US" sz="2400" dirty="0">
                <a:latin typeface="Garamond" panose="02020404030301010803" pitchFamily="18" charset="0"/>
              </a:rPr>
              <a:t>Social media and other technologies help businesses to connect with their customers and seeking their input during the idea generation of the product development lifecycle</a:t>
            </a:r>
          </a:p>
          <a:p>
            <a:pPr marL="514350" indent="-514350" algn="just">
              <a:buAutoNum type="arabicPeriod"/>
            </a:pPr>
            <a:endParaRPr lang="en-US" sz="2400"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3D1F77D-3B8E-4500-852F-0156D264AD33}"/>
                  </a:ext>
                </a:extLst>
              </p14:cNvPr>
              <p14:cNvContentPartPr/>
              <p14:nvPr/>
            </p14:nvContentPartPr>
            <p14:xfrm>
              <a:off x="1709280" y="2959200"/>
              <a:ext cx="9237600" cy="2723400"/>
            </p14:xfrm>
          </p:contentPart>
        </mc:Choice>
        <mc:Fallback>
          <p:pic>
            <p:nvPicPr>
              <p:cNvPr id="3" name="Ink 2">
                <a:extLst>
                  <a:ext uri="{FF2B5EF4-FFF2-40B4-BE49-F238E27FC236}">
                    <a16:creationId xmlns:a16="http://schemas.microsoft.com/office/drawing/2014/main" id="{73D1F77D-3B8E-4500-852F-0156D264AD33}"/>
                  </a:ext>
                </a:extLst>
              </p:cNvPr>
              <p:cNvPicPr/>
              <p:nvPr/>
            </p:nvPicPr>
            <p:blipFill>
              <a:blip r:embed="rId3"/>
              <a:stretch>
                <a:fillRect/>
              </a:stretch>
            </p:blipFill>
            <p:spPr>
              <a:xfrm>
                <a:off x="1699920" y="2949840"/>
                <a:ext cx="9256320" cy="2742120"/>
              </a:xfrm>
              <a:prstGeom prst="rect">
                <a:avLst/>
              </a:prstGeom>
            </p:spPr>
          </p:pic>
        </mc:Fallback>
      </mc:AlternateContent>
    </p:spTree>
    <p:extLst>
      <p:ext uri="{BB962C8B-B14F-4D97-AF65-F5344CB8AC3E}">
        <p14:creationId xmlns:p14="http://schemas.microsoft.com/office/powerpoint/2010/main" val="169554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Business Intelligence</a:t>
            </a:r>
            <a:endParaRPr lang="en-GB" sz="4400" dirty="0">
              <a:latin typeface="Garamond" panose="02020404030301010803" pitchFamily="18" charset="0"/>
            </a:endParaRPr>
          </a:p>
        </p:txBody>
      </p:sp>
      <p:sp>
        <p:nvSpPr>
          <p:cNvPr id="5" name="TextBox 4">
            <a:extLst>
              <a:ext uri="{FF2B5EF4-FFF2-40B4-BE49-F238E27FC236}">
                <a16:creationId xmlns:a16="http://schemas.microsoft.com/office/drawing/2014/main" id="{02A57511-317E-49FD-820D-3EDAAF6F2798}"/>
              </a:ext>
            </a:extLst>
          </p:cNvPr>
          <p:cNvSpPr txBox="1"/>
          <p:nvPr/>
        </p:nvSpPr>
        <p:spPr>
          <a:xfrm>
            <a:off x="1116072" y="2271267"/>
            <a:ext cx="9959855" cy="3416320"/>
          </a:xfrm>
          <a:prstGeom prst="rect">
            <a:avLst/>
          </a:prstGeom>
          <a:noFill/>
        </p:spPr>
        <p:txBody>
          <a:bodyPr wrap="square">
            <a:spAutoFit/>
          </a:bodyPr>
          <a:lstStyle/>
          <a:p>
            <a:pPr marL="514350" indent="-514350" algn="just">
              <a:buFont typeface="Wingdings" panose="05000000000000000000" pitchFamily="2" charset="2"/>
              <a:buChar char="q"/>
            </a:pPr>
            <a:r>
              <a:rPr lang="en-US" sz="2400" dirty="0">
                <a:latin typeface="Garamond" panose="02020404030301010803" pitchFamily="18" charset="0"/>
              </a:rPr>
              <a:t>BI technologies can handle large amounts of structured and unstructured data to help identify, develop, and otherwise create new strategic business opportunities</a:t>
            </a:r>
          </a:p>
          <a:p>
            <a:pPr marL="514350" indent="-514350" algn="just">
              <a:buFont typeface="Wingdings" panose="05000000000000000000" pitchFamily="2" charset="2"/>
              <a:buChar char="q"/>
            </a:pPr>
            <a:r>
              <a:rPr lang="en-US" sz="2400" dirty="0">
                <a:latin typeface="Garamond" panose="02020404030301010803" pitchFamily="18" charset="0"/>
              </a:rPr>
              <a:t>Technologies: Reporting, online analytical processing, analytics, data mining, process mining, complex event processing, business performance management, benchmarking, text mining, predictive analytics, and prescriptive analytics</a:t>
            </a:r>
          </a:p>
          <a:p>
            <a:pPr algn="just"/>
            <a:endParaRPr lang="en-US" sz="2400" dirty="0">
              <a:latin typeface="Garamond" panose="02020404030301010803" pitchFamily="18" charset="0"/>
            </a:endParaRPr>
          </a:p>
          <a:p>
            <a:pPr marL="514350" indent="-514350" algn="just">
              <a:buAutoNum type="arabicPeriod"/>
            </a:pPr>
            <a:endParaRPr lang="en-US" sz="2400"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D2B41C2-7A33-42A0-B943-378D6DEF0D43}"/>
                  </a:ext>
                </a:extLst>
              </p14:cNvPr>
              <p14:cNvContentPartPr/>
              <p14:nvPr/>
            </p14:nvContentPartPr>
            <p14:xfrm>
              <a:off x="2914560" y="2602080"/>
              <a:ext cx="8076240" cy="2907000"/>
            </p14:xfrm>
          </p:contentPart>
        </mc:Choice>
        <mc:Fallback>
          <p:pic>
            <p:nvPicPr>
              <p:cNvPr id="3" name="Ink 2">
                <a:extLst>
                  <a:ext uri="{FF2B5EF4-FFF2-40B4-BE49-F238E27FC236}">
                    <a16:creationId xmlns:a16="http://schemas.microsoft.com/office/drawing/2014/main" id="{6D2B41C2-7A33-42A0-B943-378D6DEF0D43}"/>
                  </a:ext>
                </a:extLst>
              </p:cNvPr>
              <p:cNvPicPr/>
              <p:nvPr/>
            </p:nvPicPr>
            <p:blipFill>
              <a:blip r:embed="rId3"/>
              <a:stretch>
                <a:fillRect/>
              </a:stretch>
            </p:blipFill>
            <p:spPr>
              <a:xfrm>
                <a:off x="2905200" y="2592720"/>
                <a:ext cx="8094960" cy="2925720"/>
              </a:xfrm>
              <a:prstGeom prst="rect">
                <a:avLst/>
              </a:prstGeom>
            </p:spPr>
          </p:pic>
        </mc:Fallback>
      </mc:AlternateContent>
    </p:spTree>
    <p:extLst>
      <p:ext uri="{BB962C8B-B14F-4D97-AF65-F5344CB8AC3E}">
        <p14:creationId xmlns:p14="http://schemas.microsoft.com/office/powerpoint/2010/main" val="103721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Garamond" panose="02020404030301010803" pitchFamily="18" charset="0"/>
              </a:rPr>
              <a:t>IMT – Brainstorming</a:t>
            </a:r>
            <a:endParaRPr lang="en-GB" sz="4400" dirty="0">
              <a:latin typeface="Garamond" panose="02020404030301010803" pitchFamily="18" charset="0"/>
            </a:endParaRPr>
          </a:p>
        </p:txBody>
      </p:sp>
      <p:sp>
        <p:nvSpPr>
          <p:cNvPr id="5" name="TextBox 4">
            <a:extLst>
              <a:ext uri="{FF2B5EF4-FFF2-40B4-BE49-F238E27FC236}">
                <a16:creationId xmlns:a16="http://schemas.microsoft.com/office/drawing/2014/main" id="{49A239F5-A710-4825-8AA5-2866D5BCFED8}"/>
              </a:ext>
            </a:extLst>
          </p:cNvPr>
          <p:cNvSpPr txBox="1"/>
          <p:nvPr/>
        </p:nvSpPr>
        <p:spPr>
          <a:xfrm>
            <a:off x="1116072" y="2271267"/>
            <a:ext cx="9959855" cy="3416320"/>
          </a:xfrm>
          <a:prstGeom prst="rect">
            <a:avLst/>
          </a:prstGeom>
          <a:noFill/>
        </p:spPr>
        <p:txBody>
          <a:bodyPr wrap="square">
            <a:spAutoFit/>
          </a:bodyPr>
          <a:lstStyle/>
          <a:p>
            <a:pPr marL="514350" indent="-514350" algn="just">
              <a:buFont typeface="Wingdings" panose="05000000000000000000" pitchFamily="2" charset="2"/>
              <a:buChar char="q"/>
            </a:pPr>
            <a:r>
              <a:rPr lang="en-US" sz="2400" dirty="0">
                <a:latin typeface="Garamond" panose="02020404030301010803" pitchFamily="18" charset="0"/>
              </a:rPr>
              <a:t>Brainstorming is a group creativity technique by which efforts are made to find a conclusion for a specific problem by gathering a list of ideas spontaneously contributed by its members</a:t>
            </a:r>
          </a:p>
          <a:p>
            <a:pPr marL="514350" indent="-514350" algn="just">
              <a:buFont typeface="Wingdings" panose="05000000000000000000" pitchFamily="2" charset="2"/>
              <a:buChar char="q"/>
            </a:pPr>
            <a:r>
              <a:rPr lang="en-US" sz="2400" dirty="0">
                <a:latin typeface="Garamond" panose="02020404030301010803" pitchFamily="18" charset="0"/>
              </a:rPr>
              <a:t>Rules: Go for quantity, withhold criticism, welcome wild ideas, combine and improve ideas</a:t>
            </a:r>
          </a:p>
          <a:p>
            <a:pPr marL="514350" indent="-514350" algn="just">
              <a:buFont typeface="Wingdings" panose="05000000000000000000" pitchFamily="2" charset="2"/>
              <a:buChar char="q"/>
            </a:pPr>
            <a:r>
              <a:rPr lang="en-US" sz="2400" dirty="0">
                <a:latin typeface="Garamond" panose="02020404030301010803" pitchFamily="18" charset="0"/>
              </a:rPr>
              <a:t>Normally followed by affinity grouping</a:t>
            </a:r>
          </a:p>
          <a:p>
            <a:pPr algn="just"/>
            <a:endParaRPr lang="en-US" sz="2400" dirty="0">
              <a:latin typeface="Garamond" panose="02020404030301010803" pitchFamily="18" charset="0"/>
            </a:endParaRPr>
          </a:p>
          <a:p>
            <a:pPr algn="just"/>
            <a:endParaRPr lang="en-US" sz="2400" dirty="0">
              <a:latin typeface="Garamond" panose="02020404030301010803" pitchFamily="18" charset="0"/>
            </a:endParaRPr>
          </a:p>
          <a:p>
            <a:pPr marL="514350" indent="-514350" algn="just">
              <a:buAutoNum type="arabicPeriod"/>
            </a:pPr>
            <a:endParaRPr lang="en-US" sz="2400"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E58E466-6524-4CCD-9AF1-FBCCE102CADD}"/>
                  </a:ext>
                </a:extLst>
              </p14:cNvPr>
              <p14:cNvContentPartPr/>
              <p14:nvPr/>
            </p14:nvContentPartPr>
            <p14:xfrm>
              <a:off x="3798000" y="3746880"/>
              <a:ext cx="6314760" cy="1848240"/>
            </p14:xfrm>
          </p:contentPart>
        </mc:Choice>
        <mc:Fallback>
          <p:pic>
            <p:nvPicPr>
              <p:cNvPr id="3" name="Ink 2">
                <a:extLst>
                  <a:ext uri="{FF2B5EF4-FFF2-40B4-BE49-F238E27FC236}">
                    <a16:creationId xmlns:a16="http://schemas.microsoft.com/office/drawing/2014/main" id="{5E58E466-6524-4CCD-9AF1-FBCCE102CADD}"/>
                  </a:ext>
                </a:extLst>
              </p:cNvPr>
              <p:cNvPicPr/>
              <p:nvPr/>
            </p:nvPicPr>
            <p:blipFill>
              <a:blip r:embed="rId3"/>
              <a:stretch>
                <a:fillRect/>
              </a:stretch>
            </p:blipFill>
            <p:spPr>
              <a:xfrm>
                <a:off x="3788640" y="3737520"/>
                <a:ext cx="6333480" cy="1866960"/>
              </a:xfrm>
              <a:prstGeom prst="rect">
                <a:avLst/>
              </a:prstGeom>
            </p:spPr>
          </p:pic>
        </mc:Fallback>
      </mc:AlternateContent>
    </p:spTree>
    <p:extLst>
      <p:ext uri="{BB962C8B-B14F-4D97-AF65-F5344CB8AC3E}">
        <p14:creationId xmlns:p14="http://schemas.microsoft.com/office/powerpoint/2010/main" val="3038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1164</TotalTime>
  <Words>877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Garamond</vt:lpstr>
      <vt:lpstr>Wingdings</vt:lpstr>
      <vt:lpstr>Wingdings 3</vt:lpstr>
      <vt:lpstr>Ion Boardroom</vt:lpstr>
      <vt:lpstr>Innovation Management Techniques</vt:lpstr>
      <vt:lpstr>Innovation Management Techniques</vt:lpstr>
      <vt:lpstr>Innovation Management</vt:lpstr>
      <vt:lpstr>Innovation Management Techniques/Tools</vt:lpstr>
      <vt:lpstr>IMT – Knowledge Management</vt:lpstr>
      <vt:lpstr>IMT – Intellectual Property Rights Mgt.</vt:lpstr>
      <vt:lpstr>IMT – Customer Relationship Management</vt:lpstr>
      <vt:lpstr>IMT – Business Intelligence</vt:lpstr>
      <vt:lpstr>IMT – Brainstorming</vt:lpstr>
      <vt:lpstr>IMT – Mind Mapping</vt:lpstr>
      <vt:lpstr>IMT – Prototyping</vt:lpstr>
      <vt:lpstr>IMT – Quality Function Deployment</vt:lpstr>
      <vt:lpstr>IMT – Business Simulation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Koliya Pulasinghe</dc:creator>
  <cp:lastModifiedBy>Koliya Pulasinghe</cp:lastModifiedBy>
  <cp:revision>25</cp:revision>
  <dcterms:created xsi:type="dcterms:W3CDTF">2021-07-17T01:35:48Z</dcterms:created>
  <dcterms:modified xsi:type="dcterms:W3CDTF">2021-07-18T05:57:19Z</dcterms:modified>
</cp:coreProperties>
</file>