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4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28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A7CD-9E99-EE63-39CE-E267008F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53C86-28B3-0233-A820-718C44E07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AE6C0-C6B8-C86F-BD91-1A57C26C9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3260-F358-C11B-DA3A-003AEA8B7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8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264" y="615351"/>
            <a:ext cx="6258975" cy="2796860"/>
          </a:xfrm>
        </p:spPr>
        <p:txBody>
          <a:bodyPr/>
          <a:lstStyle/>
          <a:p>
            <a:r>
              <a:rPr lang="en-US" dirty="0"/>
              <a:t>Advanced SQL – Reinforcement Project – IMDB Dataset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3E251-B35B-7217-8FA5-F457420752A8}"/>
              </a:ext>
            </a:extLst>
          </p:cNvPr>
          <p:cNvSpPr txBox="1"/>
          <p:nvPr/>
        </p:nvSpPr>
        <p:spPr>
          <a:xfrm>
            <a:off x="8229600" y="3529781"/>
            <a:ext cx="342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BY: THARANI VENKATESH</a:t>
            </a:r>
          </a:p>
          <a:p>
            <a:r>
              <a:rPr lang="en-IN" dirty="0">
                <a:latin typeface="Bodoni MT" panose="02070603080606020203" pitchFamily="18" charset="0"/>
              </a:rPr>
              <a:t>        DA/DS</a:t>
            </a:r>
          </a:p>
          <a:p>
            <a:r>
              <a:rPr lang="en-IN" dirty="0">
                <a:latin typeface="Bodoni MT" panose="02070603080606020203" pitchFamily="18" charset="0"/>
              </a:rPr>
              <a:t>        FEB 2025 BATCH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2CEE-91A8-1D9A-4AE2-0F6D65E5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61B217-D72A-CB72-E031-C12BE6FB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109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DE6E6-D3F9-7292-76C4-BB2315E3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Introduction to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526E-6380-9698-20A3-F38332C8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5580AEC-8601-60C9-C619-EF0CFC1A7BD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29640" y="1246288"/>
            <a:ext cx="92657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IMDb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 metadata (title, year, duration, etc.)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 and role mappings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info (names, birthdates)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SQL to uncover insights from real-world movie data.</a:t>
            </a:r>
          </a:p>
        </p:txBody>
      </p:sp>
    </p:spTree>
    <p:extLst>
      <p:ext uri="{BB962C8B-B14F-4D97-AF65-F5344CB8AC3E}">
        <p14:creationId xmlns:p14="http://schemas.microsoft.com/office/powerpoint/2010/main" val="67234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57EF4-B03C-3259-D155-5B60A2BC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1E4AF-6320-9C6E-A66D-3D7921C7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Dataset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E9BD-150B-D499-E84C-15531AA1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C81FB-0B3A-1F47-B617-FAC5FB356E9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29640" y="1015475"/>
            <a:ext cx="64203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 Overview: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movie: Basic movie details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genre: Links movies to genres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director_mapping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role_mapping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Map people to movies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names: Actor/director bios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ratings: Voting and rating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links most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3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DB17F-C066-1E23-3B7B-10722DE05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5C6D38-3102-9454-C315-6CC0769C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Quality &amp;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B501A-00BD-BA26-5AAB-014D09E0C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28BB1-F5BC-6BC6-6183-DBD55405B5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9640" y="1132539"/>
            <a:ext cx="111497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 value check: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 in movie and names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record counts: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6 tables reviewed.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 values must be handled in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45745-12A1-FB30-80F9-5BFEB831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6" y="3170155"/>
            <a:ext cx="7305368" cy="32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0EA02-703A-AEE7-894B-9193A12C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224E57-5ED0-39F3-927E-961920BE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Genre-Based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0E90-0322-778C-8333-0ECEB0830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2247D-0183-3E68-0D24-878F031ABC8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9640" y="1120676"/>
            <a:ext cx="10871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genres extracted.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 genre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Avg. duration calculated per genre.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measured by count &amp; watch-time.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9D694-B77A-3A6F-13C2-F6AC9EB7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1" y="3431231"/>
            <a:ext cx="4668520" cy="2872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6E0CDF-5B23-0A1E-D89C-4D1BAFB8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3451130"/>
            <a:ext cx="4947920" cy="28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8E45-ACB4-77AE-22C6-A9158E502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6052AC-83E6-A591-D934-F5EDFDE9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19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Ratings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A364-1B5A-1A0C-0880-3E09C08D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88E11-6EC3-04E4-2576-0424EAABB3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143615"/>
            <a:ext cx="106273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highest-rated movies.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 grouped by medians.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&amp; max values across ratings.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E46C3-07C5-5BF7-4B40-772D318D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00959"/>
            <a:ext cx="5181600" cy="3520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95514-2D8E-F2CD-7F41-087085B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2562932"/>
            <a:ext cx="5181600" cy="35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F942-ABBA-1BE4-CDE3-7CF93BCD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4F174-7DB7-0C7A-2BF1-187E1213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Actor &amp; Director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93E9-FA64-AAA7-45DC-167F0E9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4B0D27-41F8-FEDC-5BAE-A64DB220FA6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29640" y="1192709"/>
            <a:ext cx="427873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Actors in &gt;3 low-rated movies (&lt;5 avg).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actors (median ≥ 8).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Directors with &gt;3 movies.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 height of male vs female actors.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96ABB-F1FE-CFB7-6961-EF1B5E7C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13" y="3041194"/>
            <a:ext cx="5208375" cy="3331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2A8846-FEC5-A360-4B6A-4E1837F60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3041193"/>
            <a:ext cx="5115560" cy="33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E0341-07A7-1707-4DCC-21A26EB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57892-28A4-04F2-2712-70A45A70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Dataset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8711-738B-E433-5605-193D8C5C7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DF8BD-5DA3-4F03-97EB-C61F0EC8B9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9640" y="1109254"/>
            <a:ext cx="11612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 movie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production companies (by votes).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oldest movies (title, year, director).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Longest movie by duration.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1D358-5759-24C6-88F8-BB60E6AA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504437"/>
            <a:ext cx="5064760" cy="368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E0691-0FC1-A9CE-FAF0-DEF14AB0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504437"/>
            <a:ext cx="5405120" cy="36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635A-247D-B2FB-B585-7C3D1B6A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F0A3A0-98D3-796D-36EA-DB2A8F21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42928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Conclusion &amp; Final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2750A-4701-4AC4-EE35-18C73484E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524EB-EC68-B0B2-5A9F-6E83E24360A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29640" y="914400"/>
            <a:ext cx="1091184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proved effective for large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USA/India lead movie production.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&amp; rating trends give content direction.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people &amp; companies emerged.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Reinforced skills in: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621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181</TotalTime>
  <Words>316</Words>
  <Application>Microsoft Office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Source Sans Pro Light</vt:lpstr>
      <vt:lpstr>Wingdings</vt:lpstr>
      <vt:lpstr>Custom</vt:lpstr>
      <vt:lpstr>Advanced SQL – Reinforcement Project – IMDB Dataset </vt:lpstr>
      <vt:lpstr>Introduction to the Dataset</vt:lpstr>
      <vt:lpstr>Dataset Structure</vt:lpstr>
      <vt:lpstr>Data Quality &amp; Exploration</vt:lpstr>
      <vt:lpstr>Genre-Based Analysis</vt:lpstr>
      <vt:lpstr>Ratings Analysis</vt:lpstr>
      <vt:lpstr>Actor &amp; Director Insights</vt:lpstr>
      <vt:lpstr>Dataset Structure</vt:lpstr>
      <vt:lpstr>Conclusion &amp; Final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Tharani Venkatesh</dc:creator>
  <cp:lastModifiedBy>Tharani Venkatesh</cp:lastModifiedBy>
  <cp:revision>1</cp:revision>
  <dcterms:created xsi:type="dcterms:W3CDTF">2025-04-20T09:02:21Z</dcterms:created>
  <dcterms:modified xsi:type="dcterms:W3CDTF">2025-04-20T12:04:15Z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