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67" r:id="rId4"/>
    <p:sldId id="274" r:id="rId5"/>
    <p:sldId id="289" r:id="rId6"/>
    <p:sldId id="290" r:id="rId7"/>
    <p:sldId id="295" r:id="rId8"/>
    <p:sldId id="288" r:id="rId9"/>
    <p:sldId id="29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 panose="020B0604020202020204"/>
              <a:buNone/>
              <a:defRPr sz="50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214495" y="1102266"/>
            <a:ext cx="7685405" cy="6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 calculation for anytime zone</a:t>
            </a:r>
            <a:endParaRPr lang="en-IN" altLang="en-US" sz="4000" b="1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502150" y="4040505"/>
            <a:ext cx="5353050" cy="189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: THARANIDHARAN 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 NO : 23ADR174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CLASS : AIDS-C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SUBJECT :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187190" y="56515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OUTLINE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408430" y="1637030"/>
            <a:ext cx="9806305" cy="4225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program calculates the time difference between Indian Standard Time (IST) and the selected target time zone, adjusting the date and time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i="1" dirty="0">
              <a:latin typeface="+mn-lt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n-lt"/>
              </a:rPr>
              <a:t>It can also include additional features like giving dd-mm-</a:t>
            </a:r>
            <a:r>
              <a:rPr lang="en-US" sz="2800" i="1" dirty="0" err="1">
                <a:latin typeface="+mn-lt"/>
              </a:rPr>
              <a:t>yyyy</a:t>
            </a:r>
            <a:r>
              <a:rPr lang="en-US" sz="2800" i="1" dirty="0">
                <a:latin typeface="+mn-lt"/>
              </a:rPr>
              <a:t> as 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</a:t>
            </a:r>
            <a:r>
              <a:rPr lang="en-US" sz="2800" dirty="0">
                <a:latin typeface="+mn-lt"/>
              </a:rPr>
              <a:t> main objective of the program is to convert a given date and time from Indian Standard Time (IST) to any selected time zone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i="1" dirty="0">
              <a:latin typeface="+mn-lt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i="1" dirty="0">
              <a:latin typeface="+mn-lt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73580" y="447675"/>
            <a:ext cx="9571355" cy="789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FEATURES ADDED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0980" y="1237615"/>
            <a:ext cx="9890760" cy="5337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First,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the following date and time.</a:t>
            </a:r>
          </a:p>
          <a:p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the user selects the time zone that want to be converted 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The interface displays the converted time that belongs to that </a:t>
            </a:r>
            <a:r>
              <a:rPr lang="en-IN" altLang="en-US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timezone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Now, the user can view top time zones across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Finally, after completing the whole process the user can exit the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94810" y="257810"/>
            <a:ext cx="4426585" cy="502920"/>
          </a:xfrm>
        </p:spPr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IN" altLang="en-US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CODING</a:t>
            </a:r>
            <a:endParaRPr lang="en-I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81D61-52BD-4EBA-82D5-22E583BE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2" y="760730"/>
            <a:ext cx="8640000" cy="5732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20700" y="704850"/>
            <a:ext cx="88900" cy="1143000"/>
          </a:xfrm>
        </p:spPr>
        <p:txBody>
          <a:bodyPr/>
          <a:lstStyle/>
          <a:p>
            <a:r>
              <a:rPr lang="en-IN" altLang="en-US"/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248400"/>
            <a:ext cx="10972800" cy="76200"/>
          </a:xfrm>
        </p:spPr>
        <p:txBody>
          <a:bodyPr/>
          <a:lstStyle/>
          <a:p>
            <a:pPr marL="137160" indent="0">
              <a:buNone/>
            </a:pPr>
            <a:r>
              <a:rPr lang="en-IN" alt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0BF61-1B46-4AA5-B5BD-85349EDA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82" y="533400"/>
            <a:ext cx="8640000" cy="5653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76200" cy="1143000"/>
          </a:xfrm>
        </p:spPr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240145"/>
            <a:ext cx="10972800" cy="84455"/>
          </a:xfrm>
        </p:spPr>
        <p:txBody>
          <a:bodyPr/>
          <a:lstStyle/>
          <a:p>
            <a:pPr marL="137160" indent="0">
              <a:buNone/>
            </a:pPr>
            <a:r>
              <a:rPr lang="en-IN" alt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C6538-FA63-4547-8D6B-6EE6EEC2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84" y="338973"/>
            <a:ext cx="8640000" cy="6180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76200" cy="1143000"/>
          </a:xfrm>
        </p:spPr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240145"/>
            <a:ext cx="10972800" cy="84455"/>
          </a:xfrm>
        </p:spPr>
        <p:txBody>
          <a:bodyPr/>
          <a:lstStyle/>
          <a:p>
            <a:pPr marL="137160" indent="0">
              <a:buNone/>
            </a:pPr>
            <a:r>
              <a:rPr lang="en-IN" alt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A011B-7C1D-41F8-AD86-83692FD0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0" y="1618997"/>
            <a:ext cx="104039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90855"/>
            <a:ext cx="9605010" cy="578485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220980" cy="149225"/>
          </a:xfrm>
        </p:spPr>
        <p:txBody>
          <a:bodyPr/>
          <a:lstStyle/>
          <a:p>
            <a:pPr marL="137160" indent="0">
              <a:buNone/>
            </a:pPr>
            <a:r>
              <a:rPr lang="en-IN" alt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BF098-794F-4815-A7E6-4FE4390D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12" y="1463706"/>
            <a:ext cx="4553585" cy="4553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75" y="2393950"/>
            <a:ext cx="10279380" cy="2101215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br>
              <a:rPr lang="en-IN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IN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IN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GITHUB LINK : https://github.com/Tharanidharan-M/java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76200" cy="458470"/>
          </a:xfrm>
        </p:spPr>
        <p:txBody>
          <a:bodyPr/>
          <a:lstStyle/>
          <a:p>
            <a:pPr marL="137160" indent="0">
              <a:buNone/>
            </a:pPr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188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Flow</vt:lpstr>
      <vt:lpstr>Time calculation for anytime zone</vt:lpstr>
      <vt:lpstr>PowerPoint Presentation</vt:lpstr>
      <vt:lpstr>PowerPoint Presentation</vt:lpstr>
      <vt:lpstr>PowerPoint Presentation</vt:lpstr>
      <vt:lpstr>  </vt:lpstr>
      <vt:lpstr> </vt:lpstr>
      <vt:lpstr> </vt:lpstr>
      <vt:lpstr>OUTPUT</vt:lpstr>
      <vt:lpstr>THANK YOU   GITHUB LINK : https://github.com/Tharanidharan-M/java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MILEAGE CALCULATOR </dc:title>
  <dc:creator>kavinkumar M</dc:creator>
  <cp:lastModifiedBy>hp</cp:lastModifiedBy>
  <cp:revision>38</cp:revision>
  <dcterms:created xsi:type="dcterms:W3CDTF">2021-04-21T15:36:00Z</dcterms:created>
  <dcterms:modified xsi:type="dcterms:W3CDTF">2024-11-17T17:32:06Z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AED604B568354935BB050430FFF54F41_13</vt:lpwstr>
  </property>
  <property fmtid="{D5CDD505-2E9C-101B-9397-08002B2CF9AE}" pid="3" name="KSOProductBuildVer">
    <vt:lpwstr>1033-12.2.0.18911</vt:lpwstr>
  </property>
</Properties>
</file>