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erverZoom="0">
  <p:sldMasterIdLst>
    <p:sldMasterId id="2147483673" r:id="rId1"/>
    <p:sldMasterId id="2147483674" r:id="rId2"/>
  </p:sldMasterIdLst>
  <p:notesMasterIdLst>
    <p:notesMasterId r:id="rId3"/>
  </p:notesMasterIdLst>
  <p:sldIdLst>
    <p:sldId id="274" r:id="rId4"/>
    <p:sldId id="275" r:id="rId5"/>
    <p:sldId id="276" r:id="rId6"/>
    <p:sldId id="277" r:id="rId7"/>
    <p:sldId id="278" r:id="rId8"/>
    <p:sldId id="279" r:id="rId9"/>
    <p:sldId id="280" r:id="rId10"/>
    <p:sldId id="281" r:id="rId11"/>
    <p:sldId id="282" r:id="rId12"/>
    <p:sldId id="283" r:id="rId13"/>
    <p:sldId id="285" r:id="rId14"/>
    <p:sldId id="286" r:id="rId15"/>
    <p:sldId id="287" r:id="rId16"/>
    <p:sldId id="288" r:id="rId17"/>
  </p:sldIdLst>
  <p:sldSz type="screen16x9" cy="6858000" cx="12192000"/>
  <p:notesSz cx="7772400" cy="10058400"/>
  <p:defaultTex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706" autoAdjust="0"/>
    <p:restoredTop sz="93627" autoAdjust="0"/>
  </p:normalViewPr>
  <p:slideViewPr>
    <p:cSldViewPr>
      <p:cViewPr varScale="1">
        <p:scale>
          <a:sx n="68" d="100"/>
          <a:sy n="68" d="100"/>
        </p:scale>
        <p:origin x="-834" y="-10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48731" name="Rectangle 1"/>
          <p:cNvSpPr>
            <a:spLocks noChangeAspect="1" noRot="1" noGrp="1"/>
          </p:cNvSpPr>
          <p:nvPr>
            <p:ph type="sldImg"/>
          </p:nvPr>
        </p:nvSpPr>
        <p:spPr>
          <a:xfrm>
            <a:off x="533400" y="763587"/>
            <a:ext cx="6702425" cy="3770312"/>
          </a:xfrm>
          <a:prstGeom prst="rect"/>
          <a:noFill/>
          <a:ln>
            <a:noFill/>
          </a:ln>
        </p:spPr>
        <p:txBody>
          <a:bodyPr anchor="t" bIns="45720" lIns="91440" rIns="91440" tIns="45720" vert="horz"/>
          <a:p/>
        </p:txBody>
      </p:sp>
      <p:sp>
        <p:nvSpPr>
          <p:cNvPr id="1048732" name="Rectangle 2"/>
          <p:cNvSpPr>
            <a:spLocks noGrp="1"/>
          </p:cNvSpPr>
          <p:nvPr>
            <p:ph type="body"/>
          </p:nvPr>
        </p:nvSpPr>
        <p:spPr>
          <a:xfrm>
            <a:off x="777875" y="4776787"/>
            <a:ext cx="6216650" cy="4524375"/>
          </a:xfrm>
          <a:prstGeom prst="rect"/>
          <a:noFill/>
          <a:ln>
            <a:noFill/>
          </a:ln>
        </p:spPr>
        <p:txBody>
          <a:bodyPr anchor="t" bIns="0" lIns="0" rIns="0" tIns="0" vert="horz"/>
          <a:p>
            <a:pPr lvl="0"/>
            <a:endParaRPr altLang="en-US" lang="en-US"/>
          </a:p>
        </p:txBody>
      </p:sp>
      <p:sp>
        <p:nvSpPr>
          <p:cNvPr id="1048733" name="Rectangle 3"/>
          <p:cNvSpPr>
            <a:spLocks noGrp="1"/>
          </p:cNvSpPr>
          <p:nvPr>
            <p:ph type="hdr"/>
          </p:nvPr>
        </p:nvSpPr>
        <p:spPr>
          <a:xfrm>
            <a:off x="0" y="0"/>
            <a:ext cx="3371850" cy="501650"/>
          </a:xfrm>
          <a:prstGeom prst="rect"/>
          <a:noFill/>
          <a:ln>
            <a:noFill/>
          </a:ln>
        </p:spPr>
        <p:txBody>
          <a:bodyPr anchor="t" bIns="0" lIns="0" rIns="0" tIns="0" vert="horz"/>
          <a:p>
            <a:pP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endParaRPr altLang="en-US" sz="1400" lang="en-US">
              <a:solidFill>
                <a:srgbClr val="000000"/>
              </a:solidFill>
              <a:latin typeface="Times New Roman" pitchFamily="18" charset="0"/>
              <a:ea typeface="DejaVu Sans"/>
            </a:endParaRPr>
          </a:p>
        </p:txBody>
      </p:sp>
      <p:sp>
        <p:nvSpPr>
          <p:cNvPr id="1048734" name="Rectangle 4"/>
          <p:cNvSpPr>
            <a:spLocks noGrp="1"/>
          </p:cNvSpPr>
          <p:nvPr>
            <p:ph type="dt"/>
          </p:nvPr>
        </p:nvSpPr>
        <p:spPr>
          <a:xfrm>
            <a:off x="4398962" y="0"/>
            <a:ext cx="3371850" cy="501650"/>
          </a:xfrm>
          <a:prstGeom prst="rect"/>
          <a:noFill/>
          <a:ln>
            <a:noFill/>
          </a:ln>
        </p:spPr>
        <p:txBody>
          <a:bodyPr anchor="t"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endParaRPr altLang="en-US" sz="1400" lang="en-US">
              <a:solidFill>
                <a:srgbClr val="000000"/>
              </a:solidFill>
              <a:latin typeface="Times New Roman" pitchFamily="18" charset="0"/>
              <a:ea typeface="DejaVu Sans"/>
            </a:endParaRPr>
          </a:p>
        </p:txBody>
      </p:sp>
      <p:sp>
        <p:nvSpPr>
          <p:cNvPr id="1048735" name="Rectangle 5"/>
          <p:cNvSpPr>
            <a:spLocks noGrp="1"/>
          </p:cNvSpPr>
          <p:nvPr>
            <p:ph type="ftr"/>
          </p:nvPr>
        </p:nvSpPr>
        <p:spPr>
          <a:xfrm>
            <a:off x="0" y="9555162"/>
            <a:ext cx="3371850" cy="501650"/>
          </a:xfrm>
          <a:prstGeom prst="rect"/>
          <a:noFill/>
          <a:ln>
            <a:noFill/>
          </a:ln>
        </p:spPr>
        <p:txBody>
          <a:bodyPr anchor="b" bIns="0" lIns="0" rIns="0" tIns="0" vert="horz"/>
          <a:p>
            <a:pP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endParaRPr altLang="en-US" sz="1400" lang="en-US">
              <a:solidFill>
                <a:srgbClr val="000000"/>
              </a:solidFill>
              <a:latin typeface="Times New Roman" pitchFamily="18" charset="0"/>
              <a:ea typeface="DejaVu Sans"/>
            </a:endParaRPr>
          </a:p>
        </p:txBody>
      </p:sp>
      <p:sp>
        <p:nvSpPr>
          <p:cNvPr id="1048736" name="Rectangle 6"/>
          <p:cNvSpPr>
            <a:spLocks noGrp="1"/>
          </p:cNvSpPr>
          <p:nvPr>
            <p:ph type="sldNum"/>
          </p:nvPr>
        </p:nvSpPr>
        <p:spPr>
          <a:xfrm>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t>‹#›</a:t>
            </a:fld>
            <a:endParaRPr altLang="en-US" sz="1400" lang="en-US">
              <a:solidFill>
                <a:srgbClr val="000000"/>
              </a:solidFill>
              <a:latin typeface="Times New Roman" pitchFamily="18" charset="0"/>
              <a:ea typeface="DejaVu Sans"/>
            </a:endParaRPr>
          </a:p>
        </p:txBody>
      </p:sp>
    </p:spTree>
  </p:cSld>
  <p:clrMap accent1="dk1" accent2="dk1" accent3="dk1" accent4="dk1" accent5="dk1" accent6="dk1" bg1="dk1" bg2="dk1" tx1="dk1" tx2="dk1" hlink="dk1" folHlink="dk1"/>
  <p:notesStyle>
    <a:lvl1pPr algn="l" eaLnBrk="0" fontAlgn="base" hangingPunct="0" indent="0" latinLnBrk="0" marL="0" rtl="0">
      <a:lnSpc>
        <a:spcPct val="100000"/>
      </a:lnSpc>
      <a:spcBef>
        <a:spcPct val="30000"/>
      </a:spcBef>
      <a:spcAft>
        <a:spcPct val="0"/>
      </a:spcAft>
      <a:buClr>
        <a:srgbClr val="000000"/>
      </a:buClr>
      <a:buFont typeface="Times New Roman" pitchFamily="18" charset="0"/>
      <a:buNone/>
      <a:defRPr baseline="0" b="0" sz="1200" i="0" u="none">
        <a:solidFill>
          <a:srgbClr val="000000"/>
        </a:solidFill>
        <a:latin typeface="Times New Roman" pitchFamily="18" charset="0"/>
        <a:sym typeface="Arial" pitchFamily="34" charset="0"/>
      </a:defRPr>
    </a:lvl1pPr>
    <a:lvl2pPr algn="l" eaLnBrk="0" fontAlgn="base" hangingPunct="0" indent="-285750" latinLnBrk="0" marL="74295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2pPr>
    <a:lvl3pPr algn="l" eaLnBrk="0" fontAlgn="base" hangingPunct="0" indent="-228600" latinLnBrk="0" marL="114300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3pPr>
    <a:lvl4pPr algn="l" eaLnBrk="0" fontAlgn="base" hangingPunct="0" indent="-228600" latinLnBrk="0" marL="160020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4pPr>
    <a:lvl5pPr algn="l" eaLnBrk="0" fontAlgn="base" hangingPunct="0" indent="-228600" latinLnBrk="0" marL="2057400" rtl="0">
      <a:lnSpc>
        <a:spcPct val="100000"/>
      </a:lnSpc>
      <a:spcBef>
        <a:spcPct val="30000"/>
      </a:spcBef>
      <a:spcAft>
        <a:spcPct val="0"/>
      </a:spcAft>
      <a:buFont typeface="Times New Roman" pitchFamily="18" charset="0"/>
      <a:buNone/>
      <a:defRPr baseline="0" b="0" sz="1200" i="0" u="none">
        <a:solidFill>
          <a:srgbClr val="000000"/>
        </a:solidFill>
        <a:latin typeface="Times New Roman" pitchFamily="18" charset="0"/>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 name=""/>
        <p:cNvGrpSpPr/>
        <p:nvPr/>
      </p:nvGrpSpPr>
      <p:grpSpPr>
        <a:xfrm>
          <a:off x="0" y="0"/>
          <a:ext cx="0" cy="0"/>
          <a:chOff x="0" y="0"/>
          <a:chExt cx="0" cy="0"/>
        </a:xfrm>
      </p:grpSpPr>
      <p:sp>
        <p:nvSpPr>
          <p:cNvPr id="1048588" name="Rectangle 6"/>
          <p:cNvSpPr txBox="1"/>
          <p:nvPr/>
        </p:nvSpPr>
        <p:spPr>
          <a:xfrm>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t>1</a:t>
            </a:fld>
            <a:endParaRPr altLang="en-US" sz="1400" lang="en-US">
              <a:solidFill>
                <a:srgbClr val="000000"/>
              </a:solidFill>
              <a:latin typeface="Times New Roman" pitchFamily="18" charset="0"/>
              <a:ea typeface="DejaVu Sans"/>
            </a:endParaRPr>
          </a:p>
        </p:txBody>
      </p:sp>
      <p:sp>
        <p:nvSpPr>
          <p:cNvPr id="1048589" name="Rectangle 1"/>
          <p:cNvSpPr>
            <a:spLocks noChangeAspect="1" noRot="1" noGrp="1"/>
          </p:cNvSpPr>
          <p:nvPr>
            <p:ph type="sldImg"/>
          </p:nvPr>
        </p:nvSpPr>
        <p:spPr>
          <a:xfrm>
            <a:off x="533400" y="763588"/>
            <a:ext cx="6704013"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590" name="Rectangle 2"/>
          <p:cNvSpPr>
            <a:spLocks noGrp="1"/>
          </p:cNvSpPr>
          <p:nvPr>
            <p:ph type="body" idx="1"/>
          </p:nvPr>
        </p:nvSpPr>
        <p:spPr>
          <a:xfrm>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 name=""/>
        <p:cNvGrpSpPr/>
        <p:nvPr/>
      </p:nvGrpSpPr>
      <p:grpSpPr>
        <a:xfrm>
          <a:off x="0" y="0"/>
          <a:ext cx="0" cy="0"/>
          <a:chOff x="0" y="0"/>
          <a:chExt cx="0" cy="0"/>
        </a:xfrm>
      </p:grpSpPr>
      <p:sp>
        <p:nvSpPr>
          <p:cNvPr id="1048602" name="Rectangle 6"/>
          <p:cNvSpPr txBox="1"/>
          <p:nvPr/>
        </p:nvSpPr>
        <p:spPr>
          <a:xfrm>
            <a:off x="4398962" y="9555162"/>
            <a:ext cx="3371850" cy="501650"/>
          </a:xfrm>
          <a:prstGeom prst="rect"/>
          <a:noFill/>
          <a:ln>
            <a:noFill/>
          </a:ln>
        </p:spPr>
        <p:txBody>
          <a:bodyPr anchor="b" bIns="0" lIns="0" rIns="0" tIns="0" vert="horz"/>
          <a:p>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fld id="{566ABCEB-ACFC-4714-9973-3DA970169C29}" type="slidenum">
              <a:rPr altLang="en-US" sz="1400" lang="en-US">
                <a:solidFill>
                  <a:srgbClr val="000000"/>
                </a:solidFill>
                <a:latin typeface="Times New Roman" pitchFamily="18" charset="0"/>
                <a:ea typeface="DejaVu Sans"/>
              </a:rPr>
              <a:pPr algn="r" eaLnBrk="1" lvl="0">
                <a:lnSpc>
                  <a:spcPct val="93000"/>
                </a:lnSpc>
                <a:buClr>
                  <a:srgbClr val="000000"/>
                </a:buClr>
                <a:buFont typeface="Times New Roman" pitchFamily="18" charset="0"/>
                <a:buNone/>
                <a:tabLst>
                  <a:tab algn="l" pos="457200"/>
                  <a:tab algn="l" pos="914400"/>
                  <a:tab algn="l" pos="1371600"/>
                  <a:tab algn="l" pos="1828800"/>
                  <a:tab algn="l" pos="2286000"/>
                  <a:tab algn="l" pos="2743200"/>
                  <a:tab algn="l" pos="3200400"/>
                </a:tabLst>
              </a:pPr>
              <a:t>2</a:t>
            </a:fld>
            <a:endParaRPr altLang="en-US" sz="1400" lang="en-US">
              <a:solidFill>
                <a:srgbClr val="000000"/>
              </a:solidFill>
              <a:latin typeface="Times New Roman" pitchFamily="18" charset="0"/>
              <a:ea typeface="DejaVu Sans"/>
            </a:endParaRPr>
          </a:p>
        </p:txBody>
      </p:sp>
      <p:sp>
        <p:nvSpPr>
          <p:cNvPr id="1048603" name="Rectangle 1"/>
          <p:cNvSpPr>
            <a:spLocks noChangeAspect="1" noRot="1" noGrp="1"/>
          </p:cNvSpPr>
          <p:nvPr>
            <p:ph type="sldImg"/>
          </p:nvPr>
        </p:nvSpPr>
        <p:spPr>
          <a:xfrm>
            <a:off x="533400" y="763588"/>
            <a:ext cx="6704013" cy="3771900"/>
          </a:xfrm>
          <a:prstGeom prst="rect"/>
          <a:solidFill>
            <a:srgbClr val="FFFFFF">
              <a:alpha val="100000"/>
            </a:srgbClr>
          </a:solidFill>
          <a:ln w="9525" cap="flat" cmpd="sng">
            <a:solidFill>
              <a:srgbClr val="000000">
                <a:alpha val="100000"/>
              </a:srgbClr>
            </a:solidFill>
            <a:prstDash val="solid"/>
            <a:miter/>
          </a:ln>
        </p:spPr>
        <p:txBody>
          <a:bodyPr anchor="t" bIns="45720" lIns="91440" rIns="91440" tIns="45720" vert="horz"/>
          <a:p/>
        </p:txBody>
      </p:sp>
      <p:sp>
        <p:nvSpPr>
          <p:cNvPr id="1048604" name="Rectangle 2"/>
          <p:cNvSpPr>
            <a:spLocks noGrp="1"/>
          </p:cNvSpPr>
          <p:nvPr>
            <p:ph type="body" idx="1"/>
          </p:nvPr>
        </p:nvSpPr>
        <p:spPr>
          <a:xfrm>
            <a:off x="777875" y="4776787"/>
            <a:ext cx="6218237" cy="4525962"/>
          </a:xfrm>
          <a:prstGeom prst="rect"/>
          <a:noFill/>
          <a:ln>
            <a:noFill/>
          </a:ln>
        </p:spPr>
        <p:txBody>
          <a:bodyPr anchor="ctr" bIns="0" lIns="0" rIns="0" tIns="0" vert="horz" wrap="none"/>
          <a:p>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86" name="Title 1"/>
          <p:cNvSpPr>
            <a:spLocks noGrp="1"/>
          </p:cNvSpPr>
          <p:nvPr>
            <p:ph type="ctrTitle"/>
          </p:nvPr>
        </p:nvSpPr>
        <p:spPr>
          <a:xfrm>
            <a:off x="914400" y="2130426"/>
            <a:ext cx="10363200" cy="1470025"/>
          </a:xfrm>
        </p:spPr>
        <p:txBody>
          <a:bodyPr/>
          <a:p>
            <a:r>
              <a:rPr lang="en-US"/>
              <a:t>Click to edit Master title style</a:t>
            </a:r>
          </a:p>
        </p:txBody>
      </p:sp>
      <p:sp>
        <p:nvSpPr>
          <p:cNvPr id="1048687"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688"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89"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706" name="Title 1"/>
          <p:cNvSpPr>
            <a:spLocks noGrp="1"/>
          </p:cNvSpPr>
          <p:nvPr>
            <p:ph type="title"/>
          </p:nvPr>
        </p:nvSpPr>
        <p:spPr/>
        <p:txBody>
          <a:bodyPr/>
          <a:p>
            <a:r>
              <a:rPr lang="en-US"/>
              <a:t>Click to edit Master title style</a:t>
            </a:r>
          </a:p>
        </p:txBody>
      </p:sp>
      <p:sp>
        <p:nvSpPr>
          <p:cNvPr id="104870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709"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93" name="Vertical Title 1"/>
          <p:cNvSpPr>
            <a:spLocks noGrp="1"/>
          </p:cNvSpPr>
          <p:nvPr>
            <p:ph type="title" orient="vert"/>
          </p:nvPr>
        </p:nvSpPr>
        <p:spPr>
          <a:xfrm>
            <a:off x="8839201" y="1604963"/>
            <a:ext cx="2741084" cy="3975100"/>
          </a:xfrm>
        </p:spPr>
        <p:txBody>
          <a:bodyPr vert="eaVert"/>
          <a:p>
            <a:r>
              <a:rPr lang="en-US"/>
              <a:t>Click to edit Master title style</a:t>
            </a:r>
          </a:p>
        </p:txBody>
      </p:sp>
      <p:sp>
        <p:nvSpPr>
          <p:cNvPr id="1048694"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96"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6"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p>
        </p:txBody>
      </p:sp>
      <p:sp>
        <p:nvSpPr>
          <p:cNvPr id="1048582"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583"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4" name=""/>
        <p:cNvGrpSpPr/>
        <p:nvPr/>
      </p:nvGrpSpPr>
      <p:grpSpPr>
        <a:xfrm>
          <a:off x="0" y="0"/>
          <a:ext cx="0" cy="0"/>
          <a:chOff x="0" y="0"/>
          <a:chExt cx="0" cy="0"/>
        </a:xfrm>
      </p:grpSpPr>
      <p:sp>
        <p:nvSpPr>
          <p:cNvPr id="1048646" name="Title 1"/>
          <p:cNvSpPr>
            <a:spLocks noGrp="1"/>
          </p:cNvSpPr>
          <p:nvPr>
            <p:ph type="ctrTitle"/>
          </p:nvPr>
        </p:nvSpPr>
        <p:spPr>
          <a:xfrm>
            <a:off x="914400" y="2130426"/>
            <a:ext cx="10363200" cy="1470025"/>
          </a:xfrm>
        </p:spPr>
        <p:txBody>
          <a:bodyPr/>
          <a:p>
            <a:r>
              <a:rPr lang="en-US"/>
              <a:t>Click to edit Master title style</a:t>
            </a:r>
          </a:p>
        </p:txBody>
      </p:sp>
      <p:sp>
        <p:nvSpPr>
          <p:cNvPr id="1048647" name="Subtitle 2"/>
          <p:cNvSpPr>
            <a:spLocks noGrp="1"/>
          </p:cNvSpPr>
          <p:nvPr>
            <p:ph type="subTitle" idx="1"/>
          </p:nvPr>
        </p:nvSpPr>
        <p:spPr>
          <a:xfrm>
            <a:off x="1828800" y="3886200"/>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648"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49"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p>
        </p:txBody>
      </p:sp>
      <p:sp>
        <p:nvSpPr>
          <p:cNvPr id="1048597"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8"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599"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9" name=""/>
        <p:cNvGrpSpPr/>
        <p:nvPr/>
      </p:nvGrpSpPr>
      <p:grpSpPr>
        <a:xfrm>
          <a:off x="0" y="0"/>
          <a:ext cx="0" cy="0"/>
          <a:chOff x="0" y="0"/>
          <a:chExt cx="0" cy="0"/>
        </a:xfrm>
      </p:grpSpPr>
      <p:sp>
        <p:nvSpPr>
          <p:cNvPr id="1048668"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669"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48670"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71"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2"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p>
        </p:txBody>
      </p:sp>
      <p:sp>
        <p:nvSpPr>
          <p:cNvPr id="1048682"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3"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85"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1" name=""/>
        <p:cNvGrpSpPr/>
        <p:nvPr/>
      </p:nvGrpSpPr>
      <p:grpSpPr>
        <a:xfrm>
          <a:off x="0" y="0"/>
          <a:ext cx="0" cy="0"/>
          <a:chOff x="0" y="0"/>
          <a:chExt cx="0" cy="0"/>
        </a:xfrm>
      </p:grpSpPr>
      <p:sp>
        <p:nvSpPr>
          <p:cNvPr id="1048674" name="Title 1"/>
          <p:cNvSpPr>
            <a:spLocks noGrp="1"/>
          </p:cNvSpPr>
          <p:nvPr>
            <p:ph type="title"/>
          </p:nvPr>
        </p:nvSpPr>
        <p:spPr>
          <a:xfrm>
            <a:off x="609600" y="274638"/>
            <a:ext cx="10972800" cy="1143000"/>
          </a:xfrm>
        </p:spPr>
        <p:txBody>
          <a:bodyPr/>
          <a:p>
            <a:r>
              <a:rPr lang="en-US"/>
              <a:t>Click to edit Master title style</a:t>
            </a:r>
          </a:p>
        </p:txBody>
      </p:sp>
      <p:sp>
        <p:nvSpPr>
          <p:cNvPr id="1048675"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80"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p>
        </p:txBody>
      </p:sp>
      <p:sp>
        <p:nvSpPr>
          <p:cNvPr id="1048644"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45"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0" name=""/>
        <p:cNvGrpSpPr/>
        <p:nvPr/>
      </p:nvGrpSpPr>
      <p:grpSpPr>
        <a:xfrm>
          <a:off x="0" y="0"/>
          <a:ext cx="0" cy="0"/>
          <a:chOff x="0" y="0"/>
          <a:chExt cx="0" cy="0"/>
        </a:xfrm>
      </p:grpSpPr>
      <p:sp>
        <p:nvSpPr>
          <p:cNvPr id="1048672"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73"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p>
        </p:txBody>
      </p:sp>
      <p:sp>
        <p:nvSpPr>
          <p:cNvPr id="104869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9"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700"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54"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65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7"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58"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7" name=""/>
        <p:cNvGrpSpPr/>
        <p:nvPr/>
      </p:nvGrpSpPr>
      <p:grpSpPr>
        <a:xfrm>
          <a:off x="0" y="0"/>
          <a:ext cx="0" cy="0"/>
          <a:chOff x="0" y="0"/>
          <a:chExt cx="0" cy="0"/>
        </a:xfrm>
      </p:grpSpPr>
      <p:sp>
        <p:nvSpPr>
          <p:cNvPr id="1048659"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60" name="Picture Placeholder 2"/>
          <p:cNvSpPr>
            <a:spLocks noGrp="1"/>
          </p:cNvSpPr>
          <p:nvPr>
            <p:ph type="pic" idx="1"/>
          </p:nvPr>
        </p:nvSpPr>
        <p:spPr>
          <a:xfrm>
            <a:off x="2389717" y="612775"/>
            <a:ext cx="73152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661"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63"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p>
        </p:txBody>
      </p:sp>
      <p:sp>
        <p:nvSpPr>
          <p:cNvPr id="104866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67"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50" name="Vertical Title 1"/>
          <p:cNvSpPr>
            <a:spLocks noGrp="1"/>
          </p:cNvSpPr>
          <p:nvPr>
            <p:ph type="title" orient="vert"/>
          </p:nvPr>
        </p:nvSpPr>
        <p:spPr>
          <a:xfrm>
            <a:off x="8839201" y="274639"/>
            <a:ext cx="2741084" cy="5849937"/>
          </a:xfrm>
        </p:spPr>
        <p:txBody>
          <a:bodyPr vert="eaVert"/>
          <a:p>
            <a:r>
              <a:rPr lang="en-US"/>
              <a:t>Click to edit Master title style</a:t>
            </a:r>
          </a:p>
        </p:txBody>
      </p:sp>
      <p:sp>
        <p:nvSpPr>
          <p:cNvPr id="1048651"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53"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710"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711" name="Text Placeholder 2"/>
          <p:cNvSpPr>
            <a:spLocks noGrp="1"/>
          </p:cNvSpPr>
          <p:nvPr>
            <p:ph type="body" idx="1"/>
          </p:nvPr>
        </p:nvSpPr>
        <p:spPr>
          <a:xfrm>
            <a:off x="963084" y="2906713"/>
            <a:ext cx="103632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a:t>Click to edit Master text styles</a:t>
            </a:r>
          </a:p>
        </p:txBody>
      </p:sp>
      <p:sp>
        <p:nvSpPr>
          <p:cNvPr id="1048712"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713"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714" name="Title 1"/>
          <p:cNvSpPr>
            <a:spLocks noGrp="1"/>
          </p:cNvSpPr>
          <p:nvPr>
            <p:ph type="title"/>
          </p:nvPr>
        </p:nvSpPr>
        <p:spPr/>
        <p:txBody>
          <a:bodyPr/>
          <a:p>
            <a:r>
              <a:rPr lang="en-US"/>
              <a:t>Click to edit Master title style</a:t>
            </a:r>
          </a:p>
        </p:txBody>
      </p:sp>
      <p:sp>
        <p:nvSpPr>
          <p:cNvPr id="1048715"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718"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719" name="Title 1"/>
          <p:cNvSpPr>
            <a:spLocks noGrp="1"/>
          </p:cNvSpPr>
          <p:nvPr>
            <p:ph type="title"/>
          </p:nvPr>
        </p:nvSpPr>
        <p:spPr>
          <a:xfrm>
            <a:off x="609600" y="274638"/>
            <a:ext cx="10972800" cy="1143000"/>
          </a:xfrm>
        </p:spPr>
        <p:txBody>
          <a:bodyPr/>
          <a:p>
            <a:r>
              <a:rPr lang="en-US"/>
              <a:t>Click to edit Master title style</a:t>
            </a:r>
          </a:p>
        </p:txBody>
      </p:sp>
      <p:sp>
        <p:nvSpPr>
          <p:cNvPr id="1048720"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2"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4"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725"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p>
        </p:txBody>
      </p:sp>
      <p:sp>
        <p:nvSpPr>
          <p:cNvPr id="1048691"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92"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05"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06"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26"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727"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9"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730"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701"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702" name="Picture Placeholder 2"/>
          <p:cNvSpPr>
            <a:spLocks noGrp="1"/>
          </p:cNvSpPr>
          <p:nvPr>
            <p:ph type="pic" idx="1"/>
          </p:nvPr>
        </p:nvSpPr>
        <p:spPr>
          <a:xfrm>
            <a:off x="2389717" y="612775"/>
            <a:ext cx="7315200" cy="4114800"/>
          </a:xfrm>
        </p:spPr>
        <p:txBody>
          <a:bodyPr anchor="t" anchorCtr="0" bIns="0" compatLnSpc="1" lIns="0" numCol="1" rIns="0" tIns="69088"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457200" eaLnBrk="0" fontAlgn="base" hangingPunct="0" indent="0" latinLnBrk="0" lvl="0" marL="0" marR="0" rtl="0">
              <a:lnSpc>
                <a:spcPct val="83000"/>
              </a:lnSpc>
              <a:spcBef>
                <a:spcPts val="1425"/>
              </a:spcBef>
              <a:spcAft>
                <a:spcPct val="0"/>
              </a:spcAft>
              <a:buClr>
                <a:srgbClr val="000000"/>
              </a:buClr>
              <a:buSzPct val="100000"/>
              <a:buFont typeface="Times New Roman" panose="02020603050405020304" pitchFamily="18" charset="0"/>
              <a:buNone/>
            </a:pPr>
            <a:endParaRPr baseline="0" b="0" cap="none" sz="3200" i="0" kern="0" kumimoji="0" lang="en-US" noProof="0" normalizeH="0" spc="0" strike="noStrike" u="none">
              <a:ln>
                <a:noFill/>
              </a:ln>
              <a:solidFill>
                <a:srgbClr val="000000"/>
              </a:solidFill>
              <a:effectLst/>
              <a:uLnTx/>
              <a:uFillTx/>
              <a:latin typeface="+mn-lt"/>
              <a:ea typeface="+mn-ea"/>
              <a:cs typeface="+mn-cs"/>
            </a:endParaRPr>
          </a:p>
        </p:txBody>
      </p:sp>
      <p:sp>
        <p:nvSpPr>
          <p:cNvPr id="1048703"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4"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705"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1"/>
          <p:cNvSpPr>
            <a:spLocks noGrp="1"/>
          </p:cNvSpPr>
          <p:nvPr>
            <p:ph type="title"/>
          </p:nvPr>
        </p:nvSpPr>
        <p:spPr>
          <a:xfrm>
            <a:off x="914400" y="2130425"/>
            <a:ext cx="10361612" cy="1468437"/>
          </a:xfrm>
          <a:prstGeom prst="rect"/>
          <a:noFill/>
          <a:ln>
            <a:noFill/>
          </a:ln>
        </p:spPr>
        <p:txBody>
          <a:bodyPr anchor="ctr" bIns="45720" lIns="91440" rIns="91440" tIns="45720" vert="horz"/>
          <a:p>
            <a:pPr lvl="0"/>
            <a:r>
              <a:rPr altLang="en-US" lang="en-GB"/>
              <a:t>Click to edit Master title style</a:t>
            </a:r>
          </a:p>
        </p:txBody>
      </p:sp>
      <p:sp>
        <p:nvSpPr>
          <p:cNvPr id="1048577" name="Rectangle 2"/>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578" name="Text Box 3"/>
          <p:cNvSpPr txBox="1"/>
          <p:nvPr/>
        </p:nvSpPr>
        <p:spPr>
          <a:xfrm>
            <a:off x="4165600" y="6356350"/>
            <a:ext cx="3860800" cy="365125"/>
          </a:xfrm>
          <a:prstGeom prst="rect"/>
          <a:no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lvl="0">
              <a:lnSpc>
                <a:spcPct val="93000"/>
              </a:lnSpc>
              <a:buClr>
                <a:srgbClr val="000000"/>
              </a:buClr>
              <a:buFont typeface="Times New Roman" pitchFamily="18" charset="0"/>
              <a:buNone/>
            </a:pPr>
            <a:endParaRPr altLang="en-US" lang="en-US"/>
          </a:p>
        </p:txBody>
      </p:sp>
      <p:sp>
        <p:nvSpPr>
          <p:cNvPr id="1048579" name="Rectangle 4"/>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
        <p:nvSpPr>
          <p:cNvPr id="1048580" name="Rectangle 5"/>
          <p:cNvSpPr>
            <a:spLocks noGrp="1"/>
          </p:cNvSpPr>
          <p:nvPr>
            <p:ph type="body" idx="1"/>
          </p:nvPr>
        </p:nvSpPr>
        <p:spPr>
          <a:xfrm>
            <a:off x="609600" y="1604962"/>
            <a:ext cx="10971212" cy="3975100"/>
          </a:xfrm>
          <a:prstGeom prst="rect"/>
          <a:noFill/>
          <a:ln>
            <a:noFill/>
          </a:ln>
        </p:spPr>
        <p:txBody>
          <a:bodyPr anchor="t" bIns="0" lIns="0" rIns="0" tIns="69088" vert="horz"/>
          <a:p>
            <a:pPr lvl="0"/>
            <a:r>
              <a:rPr altLang="en-US" lang="en-GB"/>
              <a:t>Click to edit the outline text format</a:t>
            </a:r>
          </a:p>
          <a:p>
            <a:pPr lvl="1"/>
            <a:r>
              <a:rPr altLang="en-US" lang="en-GB"/>
              <a:t>Second Outline Level</a:t>
            </a:r>
          </a:p>
          <a:p>
            <a:pPr lvl="2"/>
            <a:r>
              <a:rPr altLang="en-US" lang="en-GB"/>
              <a:t>Third Outline Level</a:t>
            </a:r>
          </a:p>
          <a:p>
            <a:pPr lvl="3"/>
            <a:r>
              <a:rPr altLang="en-US" lang="en-GB"/>
              <a:t>Fourth Outline Level</a:t>
            </a:r>
          </a:p>
          <a:p>
            <a:pPr lvl="4"/>
            <a:r>
              <a:rPr altLang="en-US" lang="en-GB"/>
              <a:t>Fifth Outline Level</a:t>
            </a:r>
          </a:p>
          <a:p>
            <a:pPr lvl="4"/>
            <a:r>
              <a:rPr altLang="en-US" lang="en-GB"/>
              <a:t>Sixth Outline Level</a:t>
            </a:r>
          </a:p>
          <a:p>
            <a:pPr lvl="4"/>
            <a:r>
              <a:rPr altLang="en-US" lang="en-GB"/>
              <a:t>Seventh Outline Level</a:t>
            </a:r>
          </a:p>
        </p:txBody>
      </p:sp>
    </p:spTree>
  </p:cSld>
  <p:clrMap accent1="accent1" accent2="accent2" accent3="accent3" accent4="accent4" accent5="accent5" accent6="accent6" bg1="lt1" bg2="dk2" tx1="dk1" tx2="lt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algn="l" defTabSz="457200" fontAlgn="base" indent="-228600" marL="29718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algn="l" defTabSz="457200" fontAlgn="base" indent="-228600" marL="34290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algn="l" defTabSz="457200" fontAlgn="base" indent="-228600" marL="38862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1" name="Rectangle 1"/>
          <p:cNvSpPr>
            <a:spLocks noGrp="1"/>
          </p:cNvSpPr>
          <p:nvPr>
            <p:ph type="title"/>
          </p:nvPr>
        </p:nvSpPr>
        <p:spPr>
          <a:xfrm>
            <a:off x="609600" y="274637"/>
            <a:ext cx="10971212" cy="1141412"/>
          </a:xfrm>
          <a:prstGeom prst="rect"/>
          <a:noFill/>
          <a:ln>
            <a:noFill/>
          </a:ln>
        </p:spPr>
        <p:txBody>
          <a:bodyPr anchor="ctr" bIns="45720" lIns="91440" rIns="91440" tIns="45720" vert="horz"/>
          <a:p>
            <a:pPr lvl="0"/>
            <a:r>
              <a:rPr altLang="en-US" lang="en-GB"/>
              <a:t>Click to edit Master title style</a:t>
            </a:r>
          </a:p>
        </p:txBody>
      </p:sp>
      <p:sp>
        <p:nvSpPr>
          <p:cNvPr id="1048592" name="Rectangle 2"/>
          <p:cNvSpPr>
            <a:spLocks noGrp="1"/>
          </p:cNvSpPr>
          <p:nvPr>
            <p:ph type="body" idx="1"/>
          </p:nvPr>
        </p:nvSpPr>
        <p:spPr>
          <a:xfrm>
            <a:off x="609600" y="1600200"/>
            <a:ext cx="10971212" cy="4524375"/>
          </a:xfrm>
          <a:prstGeom prst="rect"/>
          <a:noFill/>
          <a:ln>
            <a:noFill/>
          </a:ln>
        </p:spPr>
        <p:txBody>
          <a:bodyPr anchor="t" bIns="45720" lIns="91440" rIns="91440" tIns="45720" vert="horz"/>
          <a:p>
            <a:pPr lvl="0"/>
            <a:r>
              <a:rPr altLang="en-US" lang="en-GB"/>
              <a:t>Click to edit Master text styles</a:t>
            </a:r>
          </a:p>
          <a:p>
            <a:pPr lvl="1"/>
            <a:r>
              <a:rPr altLang="en-US" lang="en-GB"/>
              <a:t>Second level</a:t>
            </a:r>
          </a:p>
          <a:p>
            <a:pPr lvl="2"/>
            <a:r>
              <a:rPr altLang="en-US" lang="en-GB"/>
              <a:t>Third level</a:t>
            </a:r>
          </a:p>
          <a:p>
            <a:pPr lvl="3"/>
            <a:r>
              <a:rPr altLang="en-US" lang="en-GB"/>
              <a:t>Fourth level</a:t>
            </a:r>
          </a:p>
          <a:p>
            <a:pPr lvl="4"/>
            <a:r>
              <a:rPr altLang="en-US" lang="en-GB"/>
              <a:t>Fifth level</a:t>
            </a:r>
          </a:p>
        </p:txBody>
      </p:sp>
      <p:sp>
        <p:nvSpPr>
          <p:cNvPr id="1048593" name="Rectangle 3"/>
          <p:cNvSpPr>
            <a:spLocks noGrp="1"/>
          </p:cNvSpPr>
          <p:nvPr>
            <p:ph type="dt"/>
          </p:nvPr>
        </p:nvSpPr>
        <p:spPr>
          <a:xfrm>
            <a:off x="609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594" name="Text Box 4"/>
          <p:cNvSpPr txBox="1"/>
          <p:nvPr/>
        </p:nvSpPr>
        <p:spPr>
          <a:xfrm>
            <a:off x="4165600" y="6356350"/>
            <a:ext cx="3860800" cy="365125"/>
          </a:xfrm>
          <a:prstGeom prst="rect"/>
          <a:noFill/>
          <a:ln>
            <a:noFill/>
          </a:ln>
        </p:spPr>
        <p:txBody>
          <a:bodyPr anchor="ctr" bIns="45720" lIns="91440" rIns="91440" tIns="45720" vert="horz" wrap="none"/>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lvl="0">
              <a:lnSpc>
                <a:spcPct val="93000"/>
              </a:lnSpc>
              <a:buClr>
                <a:srgbClr val="000000"/>
              </a:buClr>
              <a:buFont typeface="Times New Roman" pitchFamily="18" charset="0"/>
              <a:buNone/>
            </a:pPr>
            <a:endParaRPr altLang="en-US" lang="en-US"/>
          </a:p>
        </p:txBody>
      </p:sp>
      <p:sp>
        <p:nvSpPr>
          <p:cNvPr id="1048595" name="Rectangle 5"/>
          <p:cNvSpPr>
            <a:spLocks noGrp="1"/>
          </p:cNvSpPr>
          <p:nvPr>
            <p:ph type="sldNum"/>
          </p:nvPr>
        </p:nvSpPr>
        <p:spPr>
          <a:xfrm>
            <a:off x="8737600" y="6356350"/>
            <a:ext cx="2843212" cy="363537"/>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algn="r" eaLnBrk="1" hangingPunct="1" lvl="0">
              <a:buClr>
                <a:srgbClr val="000000"/>
              </a:buClr>
              <a:buFont typeface="Times New Roman" pitchFamily="18" charset="0"/>
              <a:buNone/>
            </a:pPr>
            <a:fld id="{566ABCEB-ACFC-4714-9973-3DA970169C29}" type="slidenum">
              <a:rPr altLang="en-US" sz="1200" lang="en-US">
                <a:solidFill>
                  <a:srgbClr val="8B8B8B"/>
                </a:solidFill>
                <a:latin typeface="Calibri" pitchFamily="34" charset="0"/>
                <a:ea typeface="DejaVu Sans"/>
              </a:rPr>
              <a:pPr algn="r" eaLnBrk="1" hangingPunct="1" lvl="0">
                <a:buClr>
                  <a:srgbClr val="000000"/>
                </a:buClr>
                <a:buFont typeface="Times New Roman" pitchFamily="18" charset="0"/>
                <a:buNone/>
              </a:pPr>
              <a:t>‹#›</a:t>
            </a:fld>
            <a:endParaRPr altLang="en-US" sz="1200" lang="en-US">
              <a:solidFill>
                <a:srgbClr val="8B8B8B"/>
              </a:solidFill>
              <a:latin typeface="Calibri" pitchFamily="34" charset="0"/>
              <a:ea typeface="DejaVu Sans"/>
            </a:endParaRPr>
          </a:p>
        </p:txBody>
      </p:sp>
    </p:spTree>
  </p:cSld>
  <p:clrMap accent1="accent1" accent2="accent2" accent3="accent3" accent4="accent4" accent5="accent5" accent6="accent6" bg1="lt1" bg2="dk2" tx1="dk1" tx2="lt2"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dt="1" ftr="0" hdr="0" sldNum="0"/>
  <p:txStyles>
    <p:titleStyle>
      <a:lvl1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eaLnBrk="0" fontAlgn="base" hangingPunct="0" rtl="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algn="l" defTabSz="457200" fontAlgn="base" indent="-228600" marL="25146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algn="l" defTabSz="457200" fontAlgn="base" indent="-228600" marL="29718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algn="l" defTabSz="457200" fontAlgn="base" indent="-228600" marL="34290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algn="l" defTabSz="457200" fontAlgn="base" indent="-228600" marL="3886200" rtl="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algn="l" defTabSz="457200" eaLnBrk="0" fontAlgn="base" hangingPunct="0" indent="-342900" marL="342900" rtl="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algn="l" defTabSz="457200" eaLnBrk="0" fontAlgn="base" hangingPunct="0" indent="-285750" marL="742950" rtl="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algn="l" defTabSz="457200" eaLnBrk="0" fontAlgn="base" hangingPunct="0" indent="-228600" marL="1143000" rtl="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algn="l" defTabSz="457200" eaLnBrk="0" fontAlgn="base" hangingPunct="0" indent="-228600" marL="1600200" rtl="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algn="l" defTabSz="457200" eaLnBrk="0" fontAlgn="base" hangingPunct="0" indent="-228600" marL="2057400" rtl="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algn="l" defTabSz="457200" fontAlgn="base" indent="-228600" marL="25146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algn="l" defTabSz="457200" fontAlgn="base" indent="-228600" marL="29718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algn="l" defTabSz="457200" fontAlgn="base" indent="-228600" marL="34290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algn="l" defTabSz="457200" fontAlgn="base" indent="-228600" marL="3886200" rtl="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4" name="Rectangle 1"/>
          <p:cNvSpPr>
            <a:spLocks noGrp="1"/>
          </p:cNvSpPr>
          <p:nvPr>
            <p:ph type="subTitle" idx="4294967295"/>
          </p:nvPr>
        </p:nvSpPr>
        <p:spPr>
          <a:xfrm>
            <a:off x="21431" y="4071456"/>
            <a:ext cx="12192000" cy="2098011"/>
          </a:xfrm>
          <a:prstGeom prst="rect"/>
          <a:solidFill>
            <a:srgbClr val="FFFFFF">
              <a:alpha val="100000"/>
            </a:srgbClr>
          </a:solidFill>
          <a:ln>
            <a:noFill/>
          </a:ln>
        </p:spPr>
        <p:txBody>
          <a:bodyPr anchor="t" bIns="45720" lIns="91440" rIns="91440" tIns="45720" vert="horz"/>
          <a:lstStyle>
            <a:lvl1pPr algn="ctr" marL="0">
              <a:buNone/>
              <a:defRPr sz="3200">
                <a:solidFill>
                  <a:srgbClr val="000000"/>
                </a:solidFill>
              </a:defRPr>
            </a:lvl1pPr>
            <a:lvl2pPr algn="ctr" marL="457200">
              <a:buNone/>
            </a:lvl2pPr>
            <a:lvl3pPr algn="ctr" marL="914400">
              <a:buNone/>
            </a:lvl3pPr>
            <a:lvl4pPr algn="ctr" marL="1371600">
              <a:buNone/>
            </a:lvl4pPr>
            <a:lvl5pPr algn="ctr" marL="1828800">
              <a:buNone/>
            </a:lvl5pPr>
          </a:lstStyle>
          <a:p>
            <a:pPr algn="just" eaLnBrk="1" hangingPunct="1" lvl="0">
              <a:lnSpc>
                <a:spcPct val="15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dk1"/>
                </a:solidFill>
                <a:latin typeface="Arial Narrow" pitchFamily="34" charset="0"/>
                <a:ea typeface="Arial" pitchFamily="34" charset="0"/>
              </a:rPr>
              <a:t>             </a:t>
            </a:r>
            <a:r>
              <a:rPr altLang="en-US" b="1" dirty="0" sz="2400" lang="en-US">
                <a:solidFill>
                  <a:schemeClr val="dk1"/>
                </a:solidFill>
                <a:latin typeface="Arial Narrow" pitchFamily="34" charset="0"/>
                <a:ea typeface="Arial" pitchFamily="34" charset="0"/>
              </a:rPr>
              <a:t> </a:t>
            </a:r>
            <a:r>
              <a:rPr altLang="en-US" b="1" dirty="0" sz="2400" lang="en-US">
                <a:solidFill>
                  <a:schemeClr val="dk1"/>
                </a:solidFill>
                <a:latin typeface="Arial Narrow" pitchFamily="34" charset="0"/>
                <a:ea typeface="Arial" pitchFamily="34" charset="0"/>
              </a:rPr>
              <a:t> </a:t>
            </a:r>
            <a:r>
              <a:rPr altLang="en-US" b="1" dirty="0" sz="2400" lang="en-US">
                <a:solidFill>
                  <a:schemeClr val="dk1"/>
                </a:solidFill>
                <a:latin typeface="Times New Roman" pitchFamily="18" charset="0"/>
                <a:ea typeface="Arial" pitchFamily="34" charset="0"/>
                <a:cs typeface="Times New Roman" pitchFamily="18" charset="0"/>
              </a:rPr>
              <a:t>PRESENTED BY :                                                      </a:t>
            </a:r>
            <a:r>
              <a:rPr altLang="en-US" b="1" dirty="0" sz="2400" lang="en-US">
                <a:solidFill>
                  <a:schemeClr val="dk1"/>
                </a:solidFill>
                <a:latin typeface="Times New Roman" pitchFamily="18" charset="0"/>
                <a:ea typeface="Arial" pitchFamily="34" charset="0"/>
                <a:cs typeface="Times New Roman" pitchFamily="18" charset="0"/>
              </a:rPr>
              <a:t> </a:t>
            </a:r>
            <a:r>
              <a:rPr altLang="en-US" b="1" dirty="0" sz="2400" lang="en-US">
                <a:solidFill>
                  <a:schemeClr val="dk1"/>
                </a:solidFill>
                <a:latin typeface="Times New Roman" pitchFamily="18" charset="0"/>
                <a:ea typeface="Arial" pitchFamily="34" charset="0"/>
                <a:cs typeface="Times New Roman" pitchFamily="18" charset="0"/>
              </a:rPr>
              <a:t> </a:t>
            </a:r>
            <a:r>
              <a:rPr altLang="en-US" b="1" dirty="0" sz="2400" lang="en-US">
                <a:solidFill>
                  <a:schemeClr val="dk1"/>
                </a:solidFill>
                <a:latin typeface="Times New Roman" pitchFamily="18" charset="0"/>
                <a:ea typeface="Arial" pitchFamily="34" charset="0"/>
                <a:cs typeface="Times New Roman" pitchFamily="18" charset="0"/>
              </a:rPr>
              <a:t> SUPERVISOR:</a:t>
            </a:r>
            <a:endParaRPr altLang="en-US" dirty="0" lang="zh-CN">
              <a:latin typeface="Times New Roman" pitchFamily="18" charset="0"/>
              <a:cs typeface="Times New Roman" pitchFamily="18" charset="0"/>
            </a:endParaRPr>
          </a:p>
          <a:p>
            <a:pPr algn="l" eaLnBrk="1" hangingPunct="1" lvl="0">
              <a:lnSpc>
                <a:spcPct val="15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dk1"/>
                </a:solidFill>
                <a:latin typeface="Arial Narrow" pitchFamily="34" charset="0"/>
                <a:ea typeface="Arial" pitchFamily="34" charset="0"/>
              </a:rPr>
              <a:t>            </a:t>
            </a:r>
            <a:r>
              <a:rPr altLang="en-US" b="1" dirty="0" sz="2400" lang="en-US">
                <a:solidFill>
                  <a:schemeClr val="dk1"/>
                </a:solidFill>
                <a:latin typeface="Arial Narrow" pitchFamily="34" charset="0"/>
                <a:ea typeface="Arial" pitchFamily="34" charset="0"/>
              </a:rPr>
              <a:t>T</a:t>
            </a:r>
            <a:r>
              <a:rPr altLang="en-US" b="1" dirty="0" sz="2400" lang="en-US">
                <a:solidFill>
                  <a:schemeClr val="dk1"/>
                </a:solidFill>
                <a:latin typeface="Arial Narrow" pitchFamily="34" charset="0"/>
                <a:ea typeface="Arial" pitchFamily="34" charset="0"/>
              </a:rPr>
              <a:t>H</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R</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N</a:t>
            </a:r>
            <a:r>
              <a:rPr altLang="en-US" b="1" dirty="0" sz="2400" lang="en-US">
                <a:solidFill>
                  <a:schemeClr val="dk1"/>
                </a:solidFill>
                <a:latin typeface="Arial Narrow" pitchFamily="34" charset="0"/>
                <a:ea typeface="Arial" pitchFamily="34" charset="0"/>
              </a:rPr>
              <a:t>I</a:t>
            </a:r>
            <a:r>
              <a:rPr altLang="en-US" b="1" dirty="0" sz="2400" lang="en-US">
                <a:solidFill>
                  <a:schemeClr val="dk1"/>
                </a:solidFill>
                <a:latin typeface="Arial Narrow" pitchFamily="34" charset="0"/>
                <a:ea typeface="Arial" pitchFamily="34" charset="0"/>
              </a:rPr>
              <a:t>T</a:t>
            </a:r>
            <a:r>
              <a:rPr altLang="en-US" b="1" dirty="0" sz="2400" lang="en-US">
                <a:solidFill>
                  <a:schemeClr val="dk1"/>
                </a:solidFill>
                <a:latin typeface="Arial Narrow" pitchFamily="34" charset="0"/>
                <a:ea typeface="Arial" pitchFamily="34" charset="0"/>
              </a:rPr>
              <a:t>H</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R</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N</a:t>
            </a:r>
            <a:r>
              <a:rPr altLang="en-US" b="1" dirty="0" sz="2400" lang="en-US">
                <a:solidFill>
                  <a:schemeClr val="dk1"/>
                </a:solidFill>
                <a:latin typeface="Arial Narrow" pitchFamily="34" charset="0"/>
                <a:ea typeface="Arial" pitchFamily="34" charset="0"/>
              </a:rPr>
              <a:t> </a:t>
            </a:r>
            <a:r>
              <a:rPr altLang="en-US" b="1" dirty="0" sz="2400" lang="en-US">
                <a:solidFill>
                  <a:schemeClr val="dk1"/>
                </a:solidFill>
                <a:latin typeface="Arial Narrow" pitchFamily="34" charset="0"/>
                <a:ea typeface="Arial" pitchFamily="34" charset="0"/>
              </a:rPr>
              <a:t>K</a:t>
            </a:r>
            <a:r>
              <a:rPr altLang="en-US" b="1" dirty="0" sz="2400" lang="en-US">
                <a:solidFill>
                  <a:schemeClr val="dk1"/>
                </a:solidFill>
                <a:latin typeface="Arial Narrow" pitchFamily="34" charset="0"/>
                <a:ea typeface="Arial" pitchFamily="34" charset="0"/>
              </a:rPr>
              <a:t>,                                            </a:t>
            </a:r>
            <a:r>
              <a:rPr altLang="en-US" b="1" dirty="0" sz="2400" lang="en-US">
                <a:solidFill>
                  <a:schemeClr val="dk1"/>
                </a:solidFill>
                <a:latin typeface="Arial Narrow" pitchFamily="34" charset="0"/>
                <a:ea typeface="Arial" pitchFamily="34" charset="0"/>
              </a:rPr>
              <a:t>M</a:t>
            </a:r>
            <a:r>
              <a:rPr altLang="en-US" b="1" dirty="0" sz="2400" lang="en-US">
                <a:solidFill>
                  <a:schemeClr val="dk1"/>
                </a:solidFill>
                <a:latin typeface="Arial Narrow" pitchFamily="34" charset="0"/>
                <a:ea typeface="Arial" pitchFamily="34" charset="0"/>
              </a:rPr>
              <a:t>r</a:t>
            </a:r>
            <a:r>
              <a:rPr altLang="en-US" b="1" dirty="0" sz="2400" lang="en-US">
                <a:solidFill>
                  <a:schemeClr val="dk1"/>
                </a:solidFill>
                <a:latin typeface="Arial Narrow" pitchFamily="34" charset="0"/>
                <a:ea typeface="Arial" pitchFamily="34" charset="0"/>
              </a:rPr>
              <a:t>.</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a:t>
            </a:r>
            <a:r>
              <a:rPr altLang="en-US" b="1" dirty="0" sz="2400" lang="en-US">
                <a:solidFill>
                  <a:schemeClr val="dk1"/>
                </a:solidFill>
                <a:latin typeface="Arial Narrow" pitchFamily="34" charset="0"/>
                <a:ea typeface="Arial" pitchFamily="34" charset="0"/>
              </a:rPr>
              <a:t>M</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L</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R</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M</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N</a:t>
            </a:r>
            <a:r>
              <a:rPr altLang="en-US" b="1" dirty="0" sz="2400" lang="en-US">
                <a:solidFill>
                  <a:schemeClr val="dk1"/>
                </a:solidFill>
                <a:latin typeface="Arial Narrow" pitchFamily="34" charset="0"/>
                <a:ea typeface="Arial" pitchFamily="34" charset="0"/>
              </a:rPr>
              <a:t>N</a:t>
            </a:r>
            <a:r>
              <a:rPr altLang="en-US" b="1" dirty="0" sz="2400" lang="en-US">
                <a:solidFill>
                  <a:schemeClr val="dk1"/>
                </a:solidFill>
                <a:latin typeface="Arial Narrow" pitchFamily="34" charset="0"/>
                <a:ea typeface="Arial" pitchFamily="34" charset="0"/>
              </a:rPr>
              <a:t>A</a:t>
            </a:r>
            <a:r>
              <a:rPr altLang="en-US" b="1" dirty="0" sz="2400" lang="en-US">
                <a:solidFill>
                  <a:schemeClr val="dk1"/>
                </a:solidFill>
                <a:latin typeface="Arial Narrow" pitchFamily="34" charset="0"/>
                <a:ea typeface="Arial" pitchFamily="34" charset="0"/>
              </a:rPr>
              <a:t>N</a:t>
            </a:r>
            <a:r>
              <a:rPr altLang="en-US" b="1" dirty="0" sz="2400" lang="en-US">
                <a:solidFill>
                  <a:schemeClr val="dk1"/>
                </a:solidFill>
                <a:latin typeface="Arial Narrow" pitchFamily="34" charset="0"/>
                <a:ea typeface="Arial" pitchFamily="34" charset="0"/>
              </a:rPr>
              <a:t>,</a:t>
            </a:r>
            <a:r>
              <a:rPr altLang="en-US" b="1" dirty="0" sz="2400" lang="en-US">
                <a:solidFill>
                  <a:schemeClr val="dk1"/>
                </a:solidFill>
                <a:latin typeface="Arial Narrow" pitchFamily="34" charset="0"/>
                <a:ea typeface="Arial" pitchFamily="34" charset="0"/>
              </a:rPr>
              <a:t>M</a:t>
            </a:r>
            <a:r>
              <a:rPr altLang="en-US" b="1" dirty="0" sz="2400" lang="en-US">
                <a:solidFill>
                  <a:schemeClr val="dk1"/>
                </a:solidFill>
                <a:latin typeface="Arial Narrow" pitchFamily="34" charset="0"/>
                <a:ea typeface="Arial" pitchFamily="34" charset="0"/>
              </a:rPr>
              <a:t>.</a:t>
            </a:r>
            <a:r>
              <a:rPr altLang="en-US" b="1" dirty="0" sz="2400" lang="en-US">
                <a:solidFill>
                  <a:schemeClr val="dk1"/>
                </a:solidFill>
                <a:latin typeface="Arial Narrow" pitchFamily="34" charset="0"/>
                <a:ea typeface="Arial" pitchFamily="34" charset="0"/>
              </a:rPr>
              <a:t>E</a:t>
            </a:r>
            <a:r>
              <a:rPr altLang="en-US" b="1" dirty="0" sz="2400" lang="en-US">
                <a:solidFill>
                  <a:schemeClr val="dk1"/>
                </a:solidFill>
                <a:latin typeface="Arial Narrow" pitchFamily="34" charset="0"/>
                <a:ea typeface="Arial" pitchFamily="34" charset="0"/>
              </a:rPr>
              <a:t>.</a:t>
            </a:r>
            <a:r>
              <a:rPr altLang="en-US" b="1" dirty="0" sz="2400" lang="en-US">
                <a:solidFill>
                  <a:schemeClr val="dk1"/>
                </a:solidFill>
                <a:latin typeface="Arial Narrow" pitchFamily="34" charset="0"/>
                <a:ea typeface="Arial" pitchFamily="34" charset="0"/>
              </a:rPr>
              <a:t>,</a:t>
            </a:r>
            <a:r>
              <a:rPr altLang="en-US" b="1" dirty="0" sz="2400" lang="en-US">
                <a:solidFill>
                  <a:schemeClr val="dk1"/>
                </a:solidFill>
                <a:latin typeface="Arial Narrow" pitchFamily="34" charset="0"/>
                <a:ea typeface="Arial" pitchFamily="34" charset="0"/>
              </a:rPr>
              <a:t> </a:t>
            </a:r>
            <a:r>
              <a:rPr altLang="en-US" b="1" dirty="0" sz="2400" lang="en-US">
                <a:solidFill>
                  <a:schemeClr val="dk1"/>
                </a:solidFill>
                <a:latin typeface="Arial Narrow" pitchFamily="34" charset="0"/>
                <a:ea typeface="Arial" pitchFamily="34" charset="0"/>
              </a:rPr>
              <a:t>                                                                                                                  </a:t>
            </a:r>
            <a:endParaRPr altLang="en-US" dirty="0" lang="zh-CN"/>
          </a:p>
          <a:p>
            <a:pPr algn="just" eaLnBrk="1" hangingPunct="1" lvl="0">
              <a:lnSpc>
                <a:spcPct val="150000"/>
              </a:lnSpc>
              <a:spcBef>
                <a:spcPct val="0"/>
              </a:spcBef>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chemeClr val="dk1"/>
                </a:solidFill>
                <a:latin typeface="Arial Narrow" pitchFamily="34" charset="0"/>
                <a:ea typeface="Arial" pitchFamily="34" charset="0"/>
              </a:rPr>
              <a:t>            2303811</a:t>
            </a:r>
            <a:r>
              <a:rPr altLang="en-US" b="1" dirty="0" sz="2400" lang="en-US">
                <a:solidFill>
                  <a:schemeClr val="dk1"/>
                </a:solidFill>
                <a:latin typeface="Arial Narrow" pitchFamily="34" charset="0"/>
                <a:ea typeface="Arial" pitchFamily="34" charset="0"/>
              </a:rPr>
              <a:t>7</a:t>
            </a:r>
            <a:r>
              <a:rPr altLang="en-US" b="1" dirty="0" sz="2400" lang="en-US">
                <a:solidFill>
                  <a:schemeClr val="dk1"/>
                </a:solidFill>
                <a:latin typeface="Arial Narrow" pitchFamily="34" charset="0"/>
                <a:ea typeface="Arial" pitchFamily="34" charset="0"/>
              </a:rPr>
              <a:t>1</a:t>
            </a:r>
            <a:r>
              <a:rPr altLang="en-US" b="1" dirty="0" sz="2400" lang="en-US">
                <a:solidFill>
                  <a:schemeClr val="dk1"/>
                </a:solidFill>
                <a:latin typeface="Arial Narrow" pitchFamily="34" charset="0"/>
                <a:ea typeface="Arial" pitchFamily="34" charset="0"/>
              </a:rPr>
              <a:t>0</a:t>
            </a:r>
            <a:r>
              <a:rPr altLang="en-US" b="1" dirty="0" sz="2400" lang="en-US">
                <a:solidFill>
                  <a:schemeClr val="dk1"/>
                </a:solidFill>
                <a:latin typeface="Arial Narrow" pitchFamily="34" charset="0"/>
                <a:ea typeface="Arial" pitchFamily="34" charset="0"/>
              </a:rPr>
              <a:t>4</a:t>
            </a:r>
            <a:r>
              <a:rPr altLang="en-US" b="1" dirty="0" sz="2400" lang="en-US">
                <a:solidFill>
                  <a:schemeClr val="dk1"/>
                </a:solidFill>
                <a:latin typeface="Arial Narrow" pitchFamily="34" charset="0"/>
                <a:ea typeface="Arial" pitchFamily="34" charset="0"/>
              </a:rPr>
              <a:t>2</a:t>
            </a:r>
            <a:r>
              <a:rPr altLang="en-US" b="1" dirty="0" sz="2400" lang="en-US">
                <a:solidFill>
                  <a:schemeClr val="dk1"/>
                </a:solidFill>
                <a:latin typeface="Arial Narrow" pitchFamily="34" charset="0"/>
                <a:ea typeface="Arial" pitchFamily="34" charset="0"/>
              </a:rPr>
              <a:t>1</a:t>
            </a:r>
            <a:r>
              <a:rPr altLang="en-US" b="1" dirty="0" sz="2400" lang="en-US">
                <a:solidFill>
                  <a:schemeClr val="dk1"/>
                </a:solidFill>
                <a:latin typeface="Arial Narrow" pitchFamily="34" charset="0"/>
                <a:ea typeface="Arial" pitchFamily="34" charset="0"/>
              </a:rPr>
              <a:t>1</a:t>
            </a:r>
            <a:r>
              <a:rPr altLang="en-US" b="1" dirty="0" sz="2400" lang="en-US">
                <a:solidFill>
                  <a:schemeClr val="dk1"/>
                </a:solidFill>
                <a:latin typeface="Arial Narrow" pitchFamily="34" charset="0"/>
                <a:ea typeface="Arial" pitchFamily="34" charset="0"/>
              </a:rPr>
              <a:t>6</a:t>
            </a:r>
            <a:r>
              <a:rPr altLang="en-US" b="1" dirty="0" sz="2400" lang="en-US">
                <a:solidFill>
                  <a:schemeClr val="dk1"/>
                </a:solidFill>
                <a:latin typeface="Arial Narrow" pitchFamily="34" charset="0"/>
                <a:ea typeface="Arial" pitchFamily="34" charset="0"/>
              </a:rPr>
              <a:t>9</a:t>
            </a:r>
            <a:r>
              <a:rPr altLang="en-US" b="1" dirty="0" sz="2400" lang="en-US">
                <a:solidFill>
                  <a:schemeClr val="dk1"/>
                </a:solidFill>
                <a:latin typeface="Arial Narrow" pitchFamily="34" charset="0"/>
                <a:ea typeface="Arial" pitchFamily="34" charset="0"/>
              </a:rPr>
              <a:t>                                                           AP/CSE.</a:t>
            </a:r>
            <a:endParaRPr altLang="en-US" dirty="0" lang="zh-CN"/>
          </a:p>
          <a:p>
            <a:pPr algn="r" eaLnBrk="1" hangingPunct="1" lvl="0">
              <a:lnSpc>
                <a:spcPct val="170000"/>
              </a:lnSpc>
              <a:spcBef>
                <a:spcPts val="362"/>
              </a:spcBef>
              <a:buNone/>
            </a:pPr>
            <a:endParaRPr altLang="en-US" b="1" dirty="0" sz="1800" lang="en-US">
              <a:solidFill>
                <a:srgbClr val="002060"/>
              </a:solidFill>
              <a:latin typeface="Arial" pitchFamily="34" charset="0"/>
              <a:ea typeface="Arial" pitchFamily="34" charset="0"/>
            </a:endParaRPr>
          </a:p>
          <a:p>
            <a:pPr eaLnBrk="1" hangingPunct="1" lvl="0">
              <a:lnSpc>
                <a:spcPct val="170000"/>
              </a:lnSpc>
              <a:spcBef>
                <a:spcPts val="362"/>
              </a:spcBef>
              <a:buNone/>
            </a:pPr>
            <a:endParaRPr altLang="en-US" b="1" dirty="0" sz="1800" lang="en-US">
              <a:solidFill>
                <a:srgbClr val="002060"/>
              </a:solidFill>
              <a:latin typeface="Arial" pitchFamily="34" charset="0"/>
              <a:ea typeface="Arial" pitchFamily="34" charset="0"/>
            </a:endParaRPr>
          </a:p>
          <a:p>
            <a:pPr eaLnBrk="1" hangingPunct="1" lvl="0">
              <a:lnSpc>
                <a:spcPct val="170000"/>
              </a:lnSpc>
              <a:spcBef>
                <a:spcPts val="362"/>
              </a:spcBef>
              <a:buNone/>
            </a:pPr>
            <a:endParaRPr altLang="en-US" b="1" dirty="0" sz="1800" lang="en-US">
              <a:solidFill>
                <a:srgbClr val="002060"/>
              </a:solidFill>
              <a:latin typeface="Arial" pitchFamily="34" charset="0"/>
              <a:ea typeface="Arial" pitchFamily="34" charset="0"/>
            </a:endParaRPr>
          </a:p>
          <a:p>
            <a:pPr eaLnBrk="1" hangingPunct="1" lvl="0">
              <a:lnSpc>
                <a:spcPct val="170000"/>
              </a:lnSpc>
              <a:spcBef>
                <a:spcPts val="362"/>
              </a:spcBef>
              <a:buNone/>
            </a:pPr>
            <a:r>
              <a:rPr altLang="en-US" b="1" dirty="0" sz="1800" lang="en-US">
                <a:solidFill>
                  <a:srgbClr val="002060"/>
                </a:solidFill>
                <a:latin typeface="Arial" pitchFamily="34" charset="0"/>
                <a:ea typeface="Arial" pitchFamily="34" charset="0"/>
              </a:rPr>
              <a:t>						</a:t>
            </a:r>
          </a:p>
          <a:p>
            <a:pPr eaLnBrk="1" hangingPunct="1" lvl="0">
              <a:lnSpc>
                <a:spcPct val="170000"/>
              </a:lnSpc>
              <a:spcBef>
                <a:spcPts val="362"/>
              </a:spcBef>
              <a:buNone/>
            </a:pPr>
            <a:endParaRPr altLang="en-US" b="1" dirty="0" sz="1800" lang="en-US">
              <a:solidFill>
                <a:srgbClr val="002060"/>
              </a:solidFill>
              <a:latin typeface="Arial" pitchFamily="34" charset="0"/>
              <a:ea typeface="Arial" pitchFamily="34" charset="0"/>
            </a:endParaRPr>
          </a:p>
          <a:p>
            <a:pPr eaLnBrk="1" hangingPunct="1" lvl="0">
              <a:lnSpc>
                <a:spcPct val="170000"/>
              </a:lnSpc>
              <a:spcBef>
                <a:spcPts val="362"/>
              </a:spcBef>
              <a:buNone/>
            </a:pPr>
            <a:endParaRPr altLang="en-US" b="1" dirty="0" sz="1800" lang="en-US">
              <a:solidFill>
                <a:srgbClr val="FF0000"/>
              </a:solidFill>
              <a:latin typeface="Arial" pitchFamily="34" charset="0"/>
              <a:ea typeface="Arial" pitchFamily="34" charset="0"/>
            </a:endParaRPr>
          </a:p>
          <a:p>
            <a:pPr algn="r" eaLnBrk="1" hangingPunct="1" lvl="0">
              <a:lnSpc>
                <a:spcPct val="170000"/>
              </a:lnSpc>
              <a:spcBef>
                <a:spcPts val="362"/>
              </a:spcBef>
              <a:buNone/>
            </a:pPr>
            <a:endParaRPr altLang="en-US" b="1" dirty="0" sz="1800" lang="en-US">
              <a:solidFill>
                <a:srgbClr val="FF0000"/>
              </a:solidFill>
              <a:latin typeface="Arial" pitchFamily="34" charset="0"/>
              <a:ea typeface="Arial" pitchFamily="34" charset="0"/>
            </a:endParaRPr>
          </a:p>
          <a:p>
            <a:pPr algn="r" eaLnBrk="1" hangingPunct="1" lvl="0">
              <a:lnSpc>
                <a:spcPct val="100000"/>
              </a:lnSpc>
              <a:spcBef>
                <a:spcPts val="362"/>
              </a:spcBef>
              <a:buNone/>
            </a:pPr>
            <a:endParaRPr altLang="en-US" dirty="0" sz="1800" lang="en-US">
              <a:solidFill>
                <a:srgbClr val="8B8B8B"/>
              </a:solidFill>
              <a:latin typeface="Arial" pitchFamily="34" charset="0"/>
              <a:ea typeface="Arial" pitchFamily="34" charset="0"/>
            </a:endParaRPr>
          </a:p>
          <a:p>
            <a:pPr algn="r" eaLnBrk="1" hangingPunct="1" lvl="0">
              <a:lnSpc>
                <a:spcPct val="100000"/>
              </a:lnSpc>
              <a:spcBef>
                <a:spcPts val="362"/>
              </a:spcBef>
              <a:buNone/>
            </a:pPr>
            <a:endParaRPr altLang="en-US" dirty="0" sz="1800" lang="en-US">
              <a:solidFill>
                <a:srgbClr val="8B8B8B"/>
              </a:solidFill>
              <a:latin typeface="Arial" pitchFamily="34" charset="0"/>
              <a:ea typeface="Arial" pitchFamily="34" charset="0"/>
            </a:endParaRPr>
          </a:p>
          <a:p>
            <a:pPr algn="r" eaLnBrk="1" hangingPunct="1" lvl="0">
              <a:lnSpc>
                <a:spcPct val="100000"/>
              </a:lnSpc>
              <a:spcBef>
                <a:spcPts val="362"/>
              </a:spcBef>
              <a:buNone/>
            </a:pPr>
            <a:endParaRPr altLang="en-US" dirty="0" sz="1800" lang="en-US">
              <a:solidFill>
                <a:srgbClr val="8B8B8B"/>
              </a:solidFill>
              <a:latin typeface="Arial" pitchFamily="34" charset="0"/>
              <a:ea typeface="Arial" pitchFamily="34" charset="0"/>
            </a:endParaRPr>
          </a:p>
        </p:txBody>
      </p:sp>
      <p:sp>
        <p:nvSpPr>
          <p:cNvPr id="1048585" name="Rectangle 2"/>
          <p:cNvSpPr/>
          <p:nvPr/>
        </p:nvSpPr>
        <p:spPr>
          <a:xfrm>
            <a:off x="1679575" y="-1684337"/>
            <a:ext cx="3543300" cy="3514725"/>
          </a:xfrm>
          <a:prstGeom prst="rect"/>
          <a:noFill/>
          <a:ln>
            <a:noFill/>
          </a:ln>
        </p:spPr>
        <p:txBody>
          <a:bodyPr anchor="ctr" bIns="45720" lIns="91440" rIns="91440" tIns="45720" vert="horz" wrap="none"/>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5pPr>
          </a:lstStyle>
          <a:p>
            <a:pPr eaLnBrk="1" lvl="0">
              <a:lnSpc>
                <a:spcPct val="93000"/>
              </a:lnSpc>
              <a:buClr>
                <a:srgbClr val="000000"/>
              </a:buClr>
              <a:buFont typeface="Times New Roman" pitchFamily="18" charset="0"/>
              <a:buNone/>
            </a:pPr>
            <a:endParaRPr altLang="en-US" lang="en-US"/>
          </a:p>
        </p:txBody>
      </p:sp>
      <p:pic>
        <p:nvPicPr>
          <p:cNvPr id="2097152" name="Picture 3"/>
          <p:cNvPicPr>
            <a:picLocks/>
          </p:cNvPicPr>
          <p:nvPr/>
        </p:nvPicPr>
        <p:blipFill>
          <a:blip xmlns:r="http://schemas.openxmlformats.org/officeDocument/2006/relationships" r:embed="rId1"/>
          <a:srcRect/>
          <a:stretch>
            <a:fillRect/>
          </a:stretch>
        </p:blipFill>
        <p:spPr>
          <a:xfrm>
            <a:off x="831850" y="300037"/>
            <a:ext cx="1066800" cy="1057275"/>
          </a:xfrm>
          <a:prstGeom prst="rect"/>
          <a:noFill/>
          <a:ln>
            <a:noFill/>
          </a:ln>
        </p:spPr>
      </p:pic>
      <p:sp>
        <p:nvSpPr>
          <p:cNvPr id="1048586" name="Rectangle 4"/>
          <p:cNvSpPr/>
          <p:nvPr/>
        </p:nvSpPr>
        <p:spPr>
          <a:xfrm>
            <a:off x="1898650" y="214312"/>
            <a:ext cx="8437562" cy="2325200"/>
          </a:xfrm>
          <a:prstGeom prst="rect"/>
          <a:noFill/>
          <a:ln>
            <a:noFill/>
          </a:ln>
        </p:spPr>
        <p:txBody>
          <a:bodyPr anchor="t" bIns="45000" lIns="90000" rIns="90000" tIns="45000" vert="horz">
            <a:spAutoFit/>
          </a:bodyPr>
          <a:lstStyle>
            <a:lvl1pPr algn="l" eaLnBrk="0" fontAlgn="base" hangingPunct="0" indent="0" latinLnBrk="0" marL="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chemeClr val="dk1"/>
                </a:solidFill>
                <a:latin typeface="Arial" pitchFamily="34" charset="0"/>
                <a:ea typeface="WenQuanYi Micro Hei"/>
                <a:sym typeface="Arial" pitchFamily="34" charset="0"/>
              </a:defRPr>
            </a:lvl5pPr>
          </a:lstStyle>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sz="2000" lang="en-US">
                <a:solidFill>
                  <a:srgbClr val="FF0066"/>
                </a:solidFill>
                <a:ea typeface="Arial" pitchFamily="34" charset="0"/>
              </a:rPr>
              <a:t>K.RAMAKRISHNAN COLLEGE OF TECHNOLOGY</a:t>
            </a:r>
          </a:p>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sz="2000" lang="en-US">
                <a:solidFill>
                  <a:srgbClr val="FF0066"/>
                </a:solidFill>
                <a:ea typeface="Arial" pitchFamily="34" charset="0"/>
              </a:rPr>
              <a:t>(AUTONOMOUS), TRICHY</a:t>
            </a:r>
            <a:br>
              <a:rPr altLang="en-US" b="1" sz="2000" lang="en-US">
                <a:solidFill>
                  <a:srgbClr val="FF0066"/>
                </a:solidFill>
                <a:ea typeface="Arial" pitchFamily="34" charset="0"/>
              </a:rPr>
            </a:br>
            <a:endParaRPr altLang="en-US" b="1" sz="2000" lang="en-US">
              <a:solidFill>
                <a:srgbClr val="FF0066"/>
              </a:solidFill>
              <a:ea typeface="Arial" pitchFamily="34" charset="0"/>
            </a:endParaRPr>
          </a:p>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sz="3600" lang="en-US">
              <a:solidFill>
                <a:srgbClr val="FF0066"/>
              </a:solidFill>
              <a:ea typeface="Arial" pitchFamily="34" charset="0"/>
            </a:endParaRPr>
          </a:p>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sz="1600" lang="en-US">
              <a:solidFill>
                <a:srgbClr val="FF0066"/>
              </a:solidFill>
              <a:ea typeface="Arial" pitchFamily="34" charset="0"/>
            </a:endParaRPr>
          </a:p>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endParaRPr altLang="en-US" b="1" sz="1600" lang="en-US">
              <a:solidFill>
                <a:srgbClr val="FF0066"/>
              </a:solidFill>
              <a:ea typeface="Arial" pitchFamily="34" charset="0"/>
            </a:endParaRPr>
          </a:p>
          <a:p>
            <a:pPr algn="ctr" eaLnBrk="1" hangingPunct="1" lvl="0">
              <a:buClr>
                <a:srgbClr val="000000"/>
              </a:buClr>
              <a:buFont typeface="Times New Roman" pitchFamily="18" charset="0"/>
              <a:buNone/>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Lst>
            </a:pPr>
            <a:r>
              <a:rPr altLang="en-US" b="1" sz="2000" lang="en-US">
                <a:solidFill>
                  <a:srgbClr val="0000FF"/>
                </a:solidFill>
                <a:ea typeface="Arial" pitchFamily="34" charset="0"/>
              </a:rPr>
              <a:t> </a:t>
            </a:r>
          </a:p>
        </p:txBody>
      </p:sp>
      <p:pic>
        <p:nvPicPr>
          <p:cNvPr id="2097153" name="Picture 5"/>
          <p:cNvPicPr>
            <a:picLocks/>
          </p:cNvPicPr>
          <p:nvPr/>
        </p:nvPicPr>
        <p:blipFill>
          <a:blip xmlns:r="http://schemas.openxmlformats.org/officeDocument/2006/relationships" r:embed="rId2"/>
          <a:srcRect/>
          <a:stretch>
            <a:fillRect/>
          </a:stretch>
        </p:blipFill>
        <p:spPr>
          <a:xfrm>
            <a:off x="10336212" y="258762"/>
            <a:ext cx="1154112" cy="1103312"/>
          </a:xfrm>
          <a:prstGeom prst="rect"/>
          <a:noFill/>
          <a:ln>
            <a:noFill/>
          </a:ln>
        </p:spPr>
      </p:pic>
      <p:sp>
        <p:nvSpPr>
          <p:cNvPr id="1048587" name="TextBox 1048653"/>
          <p:cNvSpPr txBox="1"/>
          <p:nvPr/>
        </p:nvSpPr>
        <p:spPr>
          <a:xfrm>
            <a:off x="3738546" y="2500306"/>
            <a:ext cx="5981400" cy="523220"/>
          </a:xfrm>
          <a:prstGeom prst="rect"/>
        </p:spPr>
        <p:txBody>
          <a:bodyPr rtlCol="0" wrap="square">
            <a:spAutoFit/>
          </a:bodyPr>
          <a:p>
            <a:r>
              <a:rPr b="1" dirty="0" sz="2800" lang="en-US">
                <a:solidFill>
                  <a:srgbClr val="000000"/>
                </a:solidFill>
                <a:latin typeface="Times New Roman" pitchFamily="18" charset="0"/>
                <a:cs typeface="Times New Roman" pitchFamily="18" charset="0"/>
              </a:rPr>
              <a:t>HOUSE RENTAL SYSTEM </a:t>
            </a:r>
            <a:endParaRPr b="1" dirty="0" sz="2800" lang="en-IN">
              <a:solidFill>
                <a:srgbClr val="000000"/>
              </a:solidFill>
              <a:latin typeface="Times New Roman" pitchFamily="18" charset="0"/>
              <a:cs typeface="Times New Roman"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9" name="Date Placeholder 1048661"/>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71"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72"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30" name="TextBox 1048677"/>
          <p:cNvSpPr txBox="1"/>
          <p:nvPr/>
        </p:nvSpPr>
        <p:spPr>
          <a:xfrm>
            <a:off x="3452811" y="851534"/>
            <a:ext cx="5305358" cy="523220"/>
          </a:xfrm>
          <a:prstGeom prst="rect"/>
        </p:spPr>
        <p:txBody>
          <a:bodyPr rtlCol="0" wrap="square">
            <a:spAutoFit/>
          </a:bodyPr>
          <a:p>
            <a:r>
              <a:rPr b="1" dirty="0" sz="2800" lang="en-US">
                <a:solidFill>
                  <a:srgbClr val="000000"/>
                </a:solidFill>
                <a:latin typeface="Times New Roman" pitchFamily="18" charset="0"/>
                <a:cs typeface="Times New Roman" pitchFamily="18" charset="0"/>
              </a:rPr>
              <a:t>RESULTS AND DISCUSSION </a:t>
            </a:r>
            <a:endParaRPr b="1" dirty="0" sz="2800" lang="en-IN">
              <a:solidFill>
                <a:srgbClr val="000000"/>
              </a:solidFill>
              <a:latin typeface="Times New Roman" pitchFamily="18" charset="0"/>
              <a:cs typeface="Times New Roman" pitchFamily="18" charset="0"/>
            </a:endParaRPr>
          </a:p>
        </p:txBody>
      </p:sp>
      <p:pic>
        <p:nvPicPr>
          <p:cNvPr id="2097173" name="Picture 5" descr="home1.png"/>
          <p:cNvPicPr>
            <a:picLocks noChangeAspect="1"/>
          </p:cNvPicPr>
          <p:nvPr/>
        </p:nvPicPr>
        <p:blipFill>
          <a:blip xmlns:r="http://schemas.openxmlformats.org/officeDocument/2006/relationships" r:embed="rId3"/>
          <a:srcRect l="1333" r="2667" b="2269"/>
          <a:stretch>
            <a:fillRect/>
          </a:stretch>
        </p:blipFill>
        <p:spPr>
          <a:xfrm>
            <a:off x="3667108" y="2214554"/>
            <a:ext cx="5143536" cy="3714776"/>
          </a:xfrm>
          <a:prstGeom prst="rect"/>
        </p:spPr>
      </p:pic>
      <p:sp>
        <p:nvSpPr>
          <p:cNvPr id="1048631" name="TextBox 6"/>
          <p:cNvSpPr txBox="1"/>
          <p:nvPr/>
        </p:nvSpPr>
        <p:spPr>
          <a:xfrm>
            <a:off x="1309654" y="1571612"/>
            <a:ext cx="2071702" cy="369332"/>
          </a:xfrm>
          <a:prstGeom prst="rect"/>
          <a:noFill/>
          <a:ln>
            <a:solidFill>
              <a:schemeClr val="bg1"/>
            </a:solidFill>
          </a:ln>
        </p:spPr>
        <p:txBody>
          <a:bodyPr rtlCol="0" wrap="square">
            <a:spAutoFit/>
          </a:bodyPr>
          <a:p>
            <a:r>
              <a:rPr b="1" dirty="0" lang="en-US">
                <a:latin typeface="Times New Roman" pitchFamily="18" charset="0"/>
                <a:cs typeface="Times New Roman" pitchFamily="18" charset="0"/>
              </a:rPr>
              <a:t>HOME PAGE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2" name="Date Placeholder 1048662"/>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74"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75"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33" name="TextBox 1048679"/>
          <p:cNvSpPr txBox="1"/>
          <p:nvPr/>
        </p:nvSpPr>
        <p:spPr>
          <a:xfrm>
            <a:off x="3452811" y="851534"/>
            <a:ext cx="5305358" cy="523220"/>
          </a:xfrm>
          <a:prstGeom prst="rect"/>
        </p:spPr>
        <p:txBody>
          <a:bodyPr rtlCol="0" wrap="square">
            <a:spAutoFit/>
          </a:bodyPr>
          <a:lstStyle>
            <a:lvl1pPr algn="l" eaLnBrk="0" fontAlgn="base" hangingPunct="0" indent="0" latinLnBrk="0" marL="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5pPr>
          </a:lstStyle>
          <a:p>
            <a:r>
              <a:rPr b="1" dirty="0" sz="2800" lang="en-US">
                <a:latin typeface="Times New Roman" pitchFamily="18" charset="0"/>
                <a:cs typeface="Times New Roman" pitchFamily="18" charset="0"/>
              </a:rPr>
              <a:t>RESULTS AND DISCUSSION </a:t>
            </a:r>
            <a:endParaRPr b="1" dirty="0" sz="2800" lang="en-IN">
              <a:latin typeface="Times New Roman" pitchFamily="18" charset="0"/>
              <a:cs typeface="Times New Roman" pitchFamily="18" charset="0"/>
            </a:endParaRPr>
          </a:p>
        </p:txBody>
      </p:sp>
      <p:sp>
        <p:nvSpPr>
          <p:cNvPr id="1048634" name="TextBox 5"/>
          <p:cNvSpPr txBox="1"/>
          <p:nvPr/>
        </p:nvSpPr>
        <p:spPr>
          <a:xfrm>
            <a:off x="881026" y="1428736"/>
            <a:ext cx="2357454" cy="369332"/>
          </a:xfrm>
          <a:prstGeom prst="rect"/>
          <a:noFill/>
        </p:spPr>
        <p:txBody>
          <a:bodyPr rtlCol="0" wrap="square">
            <a:spAutoFit/>
          </a:bodyPr>
          <a:p>
            <a:r>
              <a:rPr b="1" dirty="0" lang="en-US">
                <a:latin typeface="Times New Roman" pitchFamily="18" charset="0"/>
                <a:cs typeface="Times New Roman" pitchFamily="18" charset="0"/>
              </a:rPr>
              <a:t>HOUSE OWNER:</a:t>
            </a:r>
          </a:p>
        </p:txBody>
      </p:sp>
      <p:pic>
        <p:nvPicPr>
          <p:cNvPr id="2097176" name="Picture 6" descr="owner1.png"/>
          <p:cNvPicPr>
            <a:picLocks noChangeAspect="1"/>
          </p:cNvPicPr>
          <p:nvPr/>
        </p:nvPicPr>
        <p:blipFill>
          <a:blip xmlns:r="http://schemas.openxmlformats.org/officeDocument/2006/relationships" r:embed="rId3"/>
          <a:stretch>
            <a:fillRect/>
          </a:stretch>
        </p:blipFill>
        <p:spPr>
          <a:xfrm>
            <a:off x="452398" y="2071679"/>
            <a:ext cx="3786214" cy="3610960"/>
          </a:xfrm>
          <a:prstGeom prst="rect"/>
        </p:spPr>
      </p:pic>
      <p:pic>
        <p:nvPicPr>
          <p:cNvPr id="2097177" name="Picture 7" descr="owner2.png"/>
          <p:cNvPicPr>
            <a:picLocks noChangeAspect="1"/>
          </p:cNvPicPr>
          <p:nvPr/>
        </p:nvPicPr>
        <p:blipFill>
          <a:blip xmlns:r="http://schemas.openxmlformats.org/officeDocument/2006/relationships" r:embed="rId4"/>
          <a:srcRect r="4925" b="3021"/>
          <a:stretch>
            <a:fillRect/>
          </a:stretch>
        </p:blipFill>
        <p:spPr>
          <a:xfrm>
            <a:off x="4667240" y="2071678"/>
            <a:ext cx="3286148" cy="3571900"/>
          </a:xfrm>
          <a:prstGeom prst="rect"/>
        </p:spPr>
      </p:pic>
      <p:pic>
        <p:nvPicPr>
          <p:cNvPr id="2097178" name="Picture 8" descr="addh.png"/>
          <p:cNvPicPr>
            <a:picLocks noChangeAspect="1"/>
          </p:cNvPicPr>
          <p:nvPr/>
        </p:nvPicPr>
        <p:blipFill>
          <a:blip xmlns:r="http://schemas.openxmlformats.org/officeDocument/2006/relationships" r:embed="rId5"/>
          <a:stretch>
            <a:fillRect/>
          </a:stretch>
        </p:blipFill>
        <p:spPr>
          <a:xfrm>
            <a:off x="8310390" y="2071678"/>
            <a:ext cx="3491323" cy="350046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5" name="Date Placeholder 1048680"/>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36" name="TextBox 1048681"/>
          <p:cNvSpPr txBox="1"/>
          <p:nvPr/>
        </p:nvSpPr>
        <p:spPr>
          <a:xfrm>
            <a:off x="3452811" y="851534"/>
            <a:ext cx="5305358" cy="523220"/>
          </a:xfrm>
          <a:prstGeom prst="rect"/>
        </p:spPr>
        <p:txBody>
          <a:bodyPr rtlCol="0" wrap="square">
            <a:spAutoFit/>
          </a:bodyPr>
          <a:lstStyle>
            <a:lvl1pPr algn="l" eaLnBrk="0" fontAlgn="base" hangingPunct="0" indent="0" latinLnBrk="0" marL="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5pPr>
          </a:lstStyle>
          <a:p>
            <a:r>
              <a:rPr b="1" dirty="0" sz="2800" lang="en-US">
                <a:latin typeface="Times New Roman" pitchFamily="18" charset="0"/>
                <a:cs typeface="Times New Roman" pitchFamily="18" charset="0"/>
              </a:rPr>
              <a:t>RESULTS AND DISCUSSION </a:t>
            </a:r>
            <a:endParaRPr b="1" dirty="0" sz="2800" lang="en-IN">
              <a:latin typeface="Times New Roman" pitchFamily="18" charset="0"/>
              <a:cs typeface="Times New Roman" pitchFamily="18" charset="0"/>
            </a:endParaRPr>
          </a:p>
        </p:txBody>
      </p:sp>
      <p:pic>
        <p:nvPicPr>
          <p:cNvPr id="2097179"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80"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37" name="TextBox 5"/>
          <p:cNvSpPr txBox="1"/>
          <p:nvPr/>
        </p:nvSpPr>
        <p:spPr>
          <a:xfrm>
            <a:off x="1023902" y="1500174"/>
            <a:ext cx="1714512" cy="369332"/>
          </a:xfrm>
          <a:prstGeom prst="rect"/>
          <a:noFill/>
        </p:spPr>
        <p:txBody>
          <a:bodyPr rtlCol="0" wrap="square">
            <a:spAutoFit/>
          </a:bodyPr>
          <a:p>
            <a:r>
              <a:rPr b="1" dirty="0" lang="en-US">
                <a:latin typeface="Times New Roman" pitchFamily="18" charset="0"/>
                <a:cs typeface="Times New Roman" pitchFamily="18" charset="0"/>
              </a:rPr>
              <a:t>TENANT</a:t>
            </a:r>
            <a:r>
              <a:rPr dirty="0" lang="en-US"/>
              <a:t> :</a:t>
            </a:r>
          </a:p>
        </p:txBody>
      </p:sp>
      <p:pic>
        <p:nvPicPr>
          <p:cNvPr id="2097181" name="Picture 6" descr="tenant1.png"/>
          <p:cNvPicPr>
            <a:picLocks noChangeAspect="1"/>
          </p:cNvPicPr>
          <p:nvPr/>
        </p:nvPicPr>
        <p:blipFill>
          <a:blip xmlns:r="http://schemas.openxmlformats.org/officeDocument/2006/relationships" r:embed="rId3"/>
          <a:stretch>
            <a:fillRect/>
          </a:stretch>
        </p:blipFill>
        <p:spPr>
          <a:xfrm>
            <a:off x="523836" y="2285992"/>
            <a:ext cx="3639058" cy="3258005"/>
          </a:xfrm>
          <a:prstGeom prst="rect"/>
        </p:spPr>
      </p:pic>
      <p:pic>
        <p:nvPicPr>
          <p:cNvPr id="2097182" name="Picture 7" descr="tenant2.png"/>
          <p:cNvPicPr>
            <a:picLocks noChangeAspect="1"/>
          </p:cNvPicPr>
          <p:nvPr/>
        </p:nvPicPr>
        <p:blipFill>
          <a:blip xmlns:r="http://schemas.openxmlformats.org/officeDocument/2006/relationships" r:embed="rId4"/>
          <a:stretch>
            <a:fillRect/>
          </a:stretch>
        </p:blipFill>
        <p:spPr>
          <a:xfrm>
            <a:off x="4524364" y="2285992"/>
            <a:ext cx="3629532" cy="3286148"/>
          </a:xfrm>
          <a:prstGeom prst="rect"/>
        </p:spPr>
      </p:pic>
      <p:pic>
        <p:nvPicPr>
          <p:cNvPr id="2097183" name="Picture 8" descr="bookh.png"/>
          <p:cNvPicPr>
            <a:picLocks noChangeAspect="1"/>
          </p:cNvPicPr>
          <p:nvPr/>
        </p:nvPicPr>
        <p:blipFill>
          <a:blip xmlns:r="http://schemas.openxmlformats.org/officeDocument/2006/relationships" r:embed="rId5"/>
          <a:stretch>
            <a:fillRect/>
          </a:stretch>
        </p:blipFill>
        <p:spPr>
          <a:xfrm>
            <a:off x="8453452" y="2214553"/>
            <a:ext cx="3429026" cy="32861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8" name="Date Placeholder 1048682"/>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sp>
        <p:nvSpPr>
          <p:cNvPr id="1048639" name="TextBox 1048683"/>
          <p:cNvSpPr txBox="1"/>
          <p:nvPr/>
        </p:nvSpPr>
        <p:spPr>
          <a:xfrm>
            <a:off x="3452811" y="851534"/>
            <a:ext cx="5305358" cy="523220"/>
          </a:xfrm>
          <a:prstGeom prst="rect"/>
        </p:spPr>
        <p:txBody>
          <a:bodyPr rtlCol="0" wrap="square">
            <a:spAutoFit/>
          </a:bodyPr>
          <a:lstStyle>
            <a:lvl1pPr algn="l" eaLnBrk="0" fontAlgn="base" hangingPunct="0" indent="0" latinLnBrk="0" marL="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5pPr>
          </a:lstStyle>
          <a:p>
            <a:r>
              <a:rPr b="1" dirty="0" sz="2800" lang="en-US">
                <a:latin typeface="Times New Roman" pitchFamily="18" charset="0"/>
                <a:cs typeface="Times New Roman" pitchFamily="18" charset="0"/>
              </a:rPr>
              <a:t>RESULTS AND DISCUSSION </a:t>
            </a:r>
            <a:endParaRPr b="1" dirty="0" sz="2800" lang="en-IN">
              <a:latin typeface="Times New Roman" pitchFamily="18" charset="0"/>
              <a:cs typeface="Times New Roman" pitchFamily="18" charset="0"/>
            </a:endParaRPr>
          </a:p>
        </p:txBody>
      </p:sp>
      <p:pic>
        <p:nvPicPr>
          <p:cNvPr id="2097184"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85"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40" name="TextBox 5"/>
          <p:cNvSpPr txBox="1"/>
          <p:nvPr/>
        </p:nvSpPr>
        <p:spPr>
          <a:xfrm>
            <a:off x="1166778" y="1428736"/>
            <a:ext cx="1357322" cy="369332"/>
          </a:xfrm>
          <a:prstGeom prst="rect"/>
          <a:noFill/>
        </p:spPr>
        <p:txBody>
          <a:bodyPr rtlCol="0" wrap="square">
            <a:spAutoFit/>
          </a:bodyPr>
          <a:p>
            <a:r>
              <a:rPr b="1" dirty="0" lang="en-US">
                <a:latin typeface="Times New Roman" pitchFamily="18" charset="0"/>
                <a:cs typeface="Times New Roman" pitchFamily="18" charset="0"/>
              </a:rPr>
              <a:t>ADMIN :</a:t>
            </a:r>
          </a:p>
        </p:txBody>
      </p:sp>
      <p:pic>
        <p:nvPicPr>
          <p:cNvPr id="2097186" name="Picture 6" descr="admin1.png"/>
          <p:cNvPicPr>
            <a:picLocks noChangeAspect="1"/>
          </p:cNvPicPr>
          <p:nvPr/>
        </p:nvPicPr>
        <p:blipFill>
          <a:blip xmlns:r="http://schemas.openxmlformats.org/officeDocument/2006/relationships" r:embed="rId3"/>
          <a:srcRect r="2610" b="3729"/>
          <a:stretch>
            <a:fillRect/>
          </a:stretch>
        </p:blipFill>
        <p:spPr>
          <a:xfrm>
            <a:off x="595274" y="2285992"/>
            <a:ext cx="3571900" cy="2714644"/>
          </a:xfrm>
          <a:prstGeom prst="rect"/>
        </p:spPr>
      </p:pic>
      <p:pic>
        <p:nvPicPr>
          <p:cNvPr id="2097187" name="Picture 7" descr="admin2.png"/>
          <p:cNvPicPr>
            <a:picLocks noChangeAspect="1"/>
          </p:cNvPicPr>
          <p:nvPr/>
        </p:nvPicPr>
        <p:blipFill>
          <a:blip xmlns:r="http://schemas.openxmlformats.org/officeDocument/2006/relationships" r:embed="rId4"/>
          <a:srcRect b="17636"/>
          <a:stretch>
            <a:fillRect/>
          </a:stretch>
        </p:blipFill>
        <p:spPr>
          <a:xfrm>
            <a:off x="4524364" y="2285992"/>
            <a:ext cx="3477903" cy="2643206"/>
          </a:xfrm>
          <a:prstGeom prst="rect"/>
        </p:spPr>
      </p:pic>
      <p:pic>
        <p:nvPicPr>
          <p:cNvPr id="2097188" name="Picture 8" descr="delh.png"/>
          <p:cNvPicPr>
            <a:picLocks noChangeAspect="1"/>
          </p:cNvPicPr>
          <p:nvPr/>
        </p:nvPicPr>
        <p:blipFill>
          <a:blip xmlns:r="http://schemas.openxmlformats.org/officeDocument/2006/relationships" r:embed="rId5"/>
          <a:stretch>
            <a:fillRect/>
          </a:stretch>
        </p:blipFill>
        <p:spPr>
          <a:xfrm>
            <a:off x="8453454" y="1857364"/>
            <a:ext cx="3343543" cy="34213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1" name="Date Placeholder 1048684"/>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89"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90"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42" name="TextBox 1048686"/>
          <p:cNvSpPr txBox="1"/>
          <p:nvPr/>
        </p:nvSpPr>
        <p:spPr>
          <a:xfrm>
            <a:off x="4452926" y="2857496"/>
            <a:ext cx="5401606" cy="523220"/>
          </a:xfrm>
          <a:prstGeom prst="rect"/>
        </p:spPr>
        <p:txBody>
          <a:bodyPr rtlCol="0" wrap="square">
            <a:spAutoFit/>
          </a:bodyPr>
          <a:lstStyle>
            <a:lvl1pPr algn="l" eaLnBrk="0" fontAlgn="base" hangingPunct="0" indent="0" latinLnBrk="0" marL="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1pPr>
            <a:lvl2pPr algn="l" eaLnBrk="0" fontAlgn="base" hangingPunct="0" indent="-285750" latinLnBrk="0" marL="74295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2pPr>
            <a:lvl3pPr algn="l" eaLnBrk="0" fontAlgn="base" hangingPunct="0" indent="-228600" latinLnBrk="0" marL="11430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3pPr>
            <a:lvl4pPr algn="l" eaLnBrk="0" fontAlgn="base" hangingPunct="0" indent="-228600" latinLnBrk="0" marL="16002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4pPr>
            <a:lvl5pPr algn="l" eaLnBrk="0" fontAlgn="base" hangingPunct="0" indent="-228600" latinLnBrk="0" marL="2057400" rtl="0">
              <a:lnSpc>
                <a:spcPct val="100000"/>
              </a:lnSpc>
              <a:spcBef>
                <a:spcPct val="0"/>
              </a:spcBef>
              <a:spcAft>
                <a:spcPct val="0"/>
              </a:spcAft>
              <a:buFontTx/>
              <a:buNone/>
              <a:defRPr baseline="0" b="0" sz="1800" i="0" u="none">
                <a:solidFill>
                  <a:srgbClr val="000000"/>
                </a:solidFill>
                <a:latin typeface="Arial" pitchFamily="34" charset="0"/>
                <a:ea typeface="WenQuanYi Micro Hei"/>
                <a:sym typeface="Arial" pitchFamily="34" charset="0"/>
              </a:defRPr>
            </a:lvl5pPr>
          </a:lstStyle>
          <a:p>
            <a:r>
              <a:rPr b="1" dirty="0" sz="2800" lang="en-US">
                <a:solidFill>
                  <a:srgbClr val="000000"/>
                </a:solidFill>
                <a:latin typeface="Times New Roman" pitchFamily="18" charset="0"/>
                <a:cs typeface="Times New Roman" pitchFamily="18" charset="0"/>
              </a:rPr>
              <a:t>ANY QUERIES ? </a:t>
            </a:r>
            <a:endParaRPr b="1" dirty="0" sz="2800" lang="en-IN">
              <a:solidFill>
                <a:srgbClr val="00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Rectangle 1"/>
          <p:cNvSpPr>
            <a:spLocks noGrp="1"/>
          </p:cNvSpPr>
          <p:nvPr>
            <p:ph type="title" idx="4294967295"/>
          </p:nvPr>
        </p:nvSpPr>
        <p:spPr>
          <a:xfrm>
            <a:off x="1981200" y="274637"/>
            <a:ext cx="8229600" cy="1143000"/>
          </a:xfrm>
          <a:prstGeom prst="rect"/>
          <a:noFill/>
          <a:ln>
            <a:noFill/>
          </a:ln>
        </p:spPr>
        <p:txBody>
          <a:bodyPr anchor="ctr" bIns="45720" lIns="91440" rIns="91440" tIns="45720" vert="horz"/>
          <a:lstStyle>
            <a:lvl1pPr algn="l" eaLnBrk="0" fontAlgn="base" hangingPunct="0" indent="0" latinLnBrk="0" marL="0" rtl="0">
              <a:lnSpc>
                <a:spcPct val="83000"/>
              </a:lnSpc>
              <a:spcBef>
                <a:spcPct val="0"/>
              </a:spcBef>
              <a:spcAft>
                <a:spcPct val="0"/>
              </a:spcAft>
              <a:buClr>
                <a:srgbClr val="000000"/>
              </a:buClr>
              <a:buFont typeface="Times New Roman" pitchFamily="18" charset="0"/>
              <a:buNone/>
              <a:defRPr baseline="0" b="0" sz="4400" i="0" u="none">
                <a:solidFill>
                  <a:srgbClr val="000000"/>
                </a:solidFill>
                <a:latin typeface="Calibri" pitchFamily="34" charset="0"/>
                <a:ea typeface="WenQuanYi Micro Hei"/>
                <a:sym typeface="Arial" pitchFamily="34" charset="0"/>
              </a:defRPr>
            </a:lvl1pPr>
          </a:lstStyle>
          <a:p>
            <a:pPr algn="ctr" eaLnBrk="1" hangingPunct="1" lvl="0">
              <a:lnSpc>
                <a:spcPct val="100000"/>
              </a:lnSpc>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b="1" dirty="0" sz="3000" lang="en-US">
                <a:latin typeface="Times New Roman" pitchFamily="18" charset="0"/>
                <a:ea typeface="Arial" pitchFamily="34" charset="0"/>
                <a:cs typeface="Times New Roman" pitchFamily="18" charset="0"/>
              </a:rPr>
              <a:t>PRESENTATION OVERVIEW</a:t>
            </a:r>
          </a:p>
        </p:txBody>
      </p:sp>
      <p:sp>
        <p:nvSpPr>
          <p:cNvPr id="1048601" name="Text Box 2"/>
          <p:cNvSpPr txBox="1"/>
          <p:nvPr/>
        </p:nvSpPr>
        <p:spPr>
          <a:xfrm>
            <a:off x="822325" y="1362075"/>
            <a:ext cx="10520362" cy="5410200"/>
          </a:xfrm>
          <a:prstGeom prst="rect"/>
          <a:noFill/>
          <a:ln>
            <a:noFill/>
          </a:ln>
        </p:spPr>
        <p:txBody>
          <a:bodyPr anchor="t" bIns="45720" lIns="91440" rIns="91440" tIns="45720" vert="horz"/>
          <a:lstStyle>
            <a:lvl1pPr algn="l" eaLnBrk="0" fontAlgn="base" hangingPunct="0" indent="-342900" latinLnBrk="0" marL="342900" rtl="0">
              <a:lnSpc>
                <a:spcPct val="83000"/>
              </a:lnSpc>
              <a:spcBef>
                <a:spcPts val="1425"/>
              </a:spcBef>
              <a:spcAft>
                <a:spcPct val="0"/>
              </a:spcAft>
              <a:buClr>
                <a:srgbClr val="000000"/>
              </a:buClr>
              <a:buSzPct val="100000"/>
              <a:buFont typeface="Times New Roman" pitchFamily="18" charset="0"/>
              <a:buChar char="•"/>
              <a:defRPr baseline="0" b="0" sz="3200" i="0" u="none">
                <a:solidFill>
                  <a:srgbClr val="000000"/>
                </a:solidFill>
                <a:latin typeface="Calibri" pitchFamily="34" charset="0"/>
                <a:ea typeface="WenQuanYi Micro Hei"/>
                <a:sym typeface="Arial" pitchFamily="34" charset="0"/>
              </a:defRPr>
            </a:lvl1pPr>
            <a:lvl2pPr algn="l" eaLnBrk="0" fontAlgn="base" hangingPunct="0" indent="-285750" latinLnBrk="0" marL="742950" rtl="0">
              <a:lnSpc>
                <a:spcPct val="83000"/>
              </a:lnSpc>
              <a:spcBef>
                <a:spcPts val="1137"/>
              </a:spcBef>
              <a:spcAft>
                <a:spcPct val="0"/>
              </a:spcAft>
              <a:buClr>
                <a:srgbClr val="000000"/>
              </a:buClr>
              <a:buSzPct val="100000"/>
              <a:buFont typeface="Times New Roman" pitchFamily="18" charset="0"/>
              <a:buChar char="–"/>
              <a:defRPr baseline="0" b="0" sz="2400" i="0" u="none">
                <a:solidFill>
                  <a:srgbClr val="000000"/>
                </a:solidFill>
                <a:latin typeface="Calibri" pitchFamily="34" charset="0"/>
                <a:ea typeface="WenQuanYi Micro Hei"/>
                <a:sym typeface="Arial" pitchFamily="34" charset="0"/>
              </a:defRPr>
            </a:lvl2pPr>
            <a:lvl3pPr algn="l" eaLnBrk="0" fontAlgn="base" hangingPunct="0" indent="-228600" latinLnBrk="0" marL="1143000" rtl="0">
              <a:lnSpc>
                <a:spcPct val="83000"/>
              </a:lnSpc>
              <a:spcBef>
                <a:spcPts val="850"/>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a:sym typeface="Arial" pitchFamily="34" charset="0"/>
              </a:defRPr>
            </a:lvl3pPr>
            <a:lvl4pPr algn="l" eaLnBrk="0" fontAlgn="base" hangingPunct="0" indent="-228600" latinLnBrk="0" marL="1600200" rtl="0">
              <a:lnSpc>
                <a:spcPct val="83000"/>
              </a:lnSpc>
              <a:spcBef>
                <a:spcPts val="575"/>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a:sym typeface="Arial" pitchFamily="34" charset="0"/>
              </a:defRPr>
            </a:lvl4pPr>
            <a:lvl5pPr algn="l" eaLnBrk="0" fontAlgn="base" hangingPunct="0" indent="-228600" latinLnBrk="0" marL="2057400" rtl="0">
              <a:lnSpc>
                <a:spcPct val="83000"/>
              </a:lnSpc>
              <a:spcBef>
                <a:spcPts val="287"/>
              </a:spcBef>
              <a:spcAft>
                <a:spcPct val="0"/>
              </a:spcAft>
              <a:buClr>
                <a:srgbClr val="000000"/>
              </a:buClr>
              <a:buSzPct val="100000"/>
              <a:buFont typeface="Times New Roman" pitchFamily="18" charset="0"/>
              <a:buChar char="»"/>
              <a:defRPr baseline="0" b="0" sz="2000" i="0" u="none">
                <a:solidFill>
                  <a:srgbClr val="000000"/>
                </a:solidFill>
                <a:latin typeface="Calibri" pitchFamily="34" charset="0"/>
                <a:ea typeface="WenQuanYi Micro Hei"/>
                <a:sym typeface="Arial" pitchFamily="34" charset="0"/>
              </a:defRPr>
            </a:lvl5pPr>
          </a:lstStyle>
          <a:p>
            <a:pPr algn="just" eaLnBrk="1" hangingPunct="1" indent="-457200" lvl="0" marL="457200">
              <a:lnSpc>
                <a:spcPct val="150000"/>
              </a:lnSpc>
              <a:spcBef>
                <a:spcPts val="325"/>
              </a:spcBef>
              <a:buFont typeface="Calibri"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dirty="0" sz="2000" lang="en-US">
                <a:latin typeface="Times New Roman" pitchFamily="18" charset="0"/>
                <a:ea typeface="Arial" pitchFamily="34" charset="0"/>
                <a:cs typeface="Times New Roman" pitchFamily="18" charset="0"/>
              </a:rPr>
              <a:t>Objective</a:t>
            </a:r>
          </a:p>
          <a:p>
            <a:pPr algn="just" eaLnBrk="1" hangingPunct="1" indent="-457200" lvl="0" marL="457200">
              <a:lnSpc>
                <a:spcPct val="150000"/>
              </a:lnSpc>
              <a:spcBef>
                <a:spcPts val="325"/>
              </a:spcBef>
              <a:buFont typeface="Calibri"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dirty="0" sz="2000" lang="en-US">
                <a:latin typeface="Times New Roman" pitchFamily="18" charset="0"/>
                <a:ea typeface="Arial" pitchFamily="34" charset="0"/>
                <a:cs typeface="Times New Roman" pitchFamily="18" charset="0"/>
              </a:rPr>
              <a:t>Project Introduction</a:t>
            </a:r>
          </a:p>
          <a:p>
            <a:pPr algn="just" eaLnBrk="1" hangingPunct="1" indent="-457200" lvl="0" marL="457200">
              <a:lnSpc>
                <a:spcPct val="150000"/>
              </a:lnSpc>
              <a:spcBef>
                <a:spcPts val="325"/>
              </a:spcBef>
              <a:buFont typeface="Calibri"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dirty="0" sz="2000" lang="en-US">
                <a:latin typeface="Times New Roman" pitchFamily="18" charset="0"/>
                <a:ea typeface="Arial" pitchFamily="34" charset="0"/>
                <a:cs typeface="Times New Roman" pitchFamily="18" charset="0"/>
              </a:rPr>
              <a:t>Problem Statement</a:t>
            </a:r>
          </a:p>
          <a:p>
            <a:pPr algn="just" eaLnBrk="1" hangingPunct="1" indent="-457200" lvl="0" marL="457200">
              <a:lnSpc>
                <a:spcPct val="150000"/>
              </a:lnSpc>
              <a:spcBef>
                <a:spcPts val="325"/>
              </a:spcBef>
              <a:buFont typeface="Calibri" pitchFamily="34" charset="0"/>
              <a:buAutoNum type="arabicPeriod"/>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Lst>
            </a:pPr>
            <a:r>
              <a:rPr altLang="en-US" dirty="0" sz="2000" lang="en-US">
                <a:latin typeface="Times New Roman" pitchFamily="18" charset="0"/>
                <a:ea typeface="Arial" pitchFamily="34" charset="0"/>
                <a:cs typeface="Times New Roman" pitchFamily="18" charset="0"/>
              </a:rPr>
              <a:t>Methodologies (Programming concepts relevant to problem statement)</a:t>
            </a:r>
          </a:p>
          <a:p>
            <a:pPr algn="just" eaLnBrk="1" hangingPunct="1" indent="-457200" lvl="0" marL="457200">
              <a:lnSpc>
                <a:spcPct val="150000"/>
              </a:lnSpc>
              <a:spcBef>
                <a:spcPts val="325"/>
              </a:spcBef>
              <a:buFontTx/>
              <a:buAutoNum type="arabicPeriod" startAt="5"/>
            </a:pPr>
            <a:r>
              <a:rPr altLang="en-US" dirty="0" sz="2000" lang="en-US">
                <a:solidFill>
                  <a:schemeClr val="dk1"/>
                </a:solidFill>
                <a:latin typeface="Times New Roman" pitchFamily="18" charset="0"/>
                <a:cs typeface="Times New Roman" pitchFamily="18" charset="0"/>
              </a:rPr>
              <a:t>Architecture of the proposed system </a:t>
            </a:r>
          </a:p>
          <a:p>
            <a:pPr algn="just" eaLnBrk="1" hangingPunct="1" indent="-457200" lvl="0" marL="457200">
              <a:lnSpc>
                <a:spcPct val="150000"/>
              </a:lnSpc>
              <a:spcBef>
                <a:spcPts val="325"/>
              </a:spcBef>
              <a:buFontTx/>
              <a:buAutoNum type="arabicPeriod" startAt="5"/>
            </a:pPr>
            <a:r>
              <a:rPr altLang="en-US" dirty="0" sz="2000" lang="en-US">
                <a:latin typeface="Times New Roman" pitchFamily="18" charset="0"/>
                <a:ea typeface="Arial" pitchFamily="34" charset="0"/>
                <a:cs typeface="Times New Roman" pitchFamily="18" charset="0"/>
              </a:rPr>
              <a:t>List of Modules</a:t>
            </a:r>
          </a:p>
          <a:p>
            <a:pPr algn="just" eaLnBrk="1" hangingPunct="1" indent="-457200" lvl="0" marL="457200">
              <a:lnSpc>
                <a:spcPct val="150000"/>
              </a:lnSpc>
              <a:spcBef>
                <a:spcPts val="325"/>
              </a:spcBef>
              <a:buFontTx/>
              <a:buAutoNum type="arabicPeriod" startAt="5"/>
            </a:pPr>
            <a:r>
              <a:rPr altLang="en-US" dirty="0" sz="2000" lang="en-US">
                <a:solidFill>
                  <a:schemeClr val="dk1"/>
                </a:solidFill>
                <a:latin typeface="Times New Roman" pitchFamily="18" charset="0"/>
                <a:cs typeface="Times New Roman" pitchFamily="18" charset="0"/>
              </a:rPr>
              <a:t>Merits </a:t>
            </a:r>
            <a:endParaRPr altLang="en-US" dirty="0" sz="2000" lang="zh-CN">
              <a:latin typeface="Times New Roman" pitchFamily="18" charset="0"/>
              <a:cs typeface="Times New Roman" pitchFamily="18" charset="0"/>
            </a:endParaRPr>
          </a:p>
          <a:p>
            <a:pPr algn="just" eaLnBrk="1" hangingPunct="1" indent="-457200" lvl="0" marL="457200">
              <a:lnSpc>
                <a:spcPct val="150000"/>
              </a:lnSpc>
              <a:spcBef>
                <a:spcPts val="325"/>
              </a:spcBef>
              <a:buFontTx/>
              <a:buAutoNum type="arabicPeriod" startAt="5"/>
            </a:pPr>
            <a:r>
              <a:rPr altLang="en-US" dirty="0" sz="2000" lang="en-US">
                <a:solidFill>
                  <a:schemeClr val="dk1"/>
                </a:solidFill>
                <a:latin typeface="Times New Roman" pitchFamily="18" charset="0"/>
                <a:cs typeface="Times New Roman" pitchFamily="18" charset="0"/>
              </a:rPr>
              <a:t>Results and Discussion</a:t>
            </a:r>
            <a:endParaRPr altLang="en-US" dirty="0" sz="2000" lang="zh-CN">
              <a:latin typeface="Times New Roman" pitchFamily="18" charset="0"/>
              <a:cs typeface="Times New Roman" pitchFamily="18" charset="0"/>
            </a:endParaRPr>
          </a:p>
          <a:p>
            <a:pPr algn="just" eaLnBrk="1" hangingPunct="1" indent="-457200" lvl="0" marL="457200">
              <a:lnSpc>
                <a:spcPct val="150000"/>
              </a:lnSpc>
              <a:spcBef>
                <a:spcPts val="325"/>
              </a:spcBef>
              <a:buFontTx/>
              <a:buAutoNum type="arabicPeriod" startAt="5"/>
            </a:pPr>
            <a:r>
              <a:rPr altLang="en-US" dirty="0" sz="2000" lang="en-US">
                <a:solidFill>
                  <a:schemeClr val="dk1"/>
                </a:solidFill>
                <a:latin typeface="Times New Roman" pitchFamily="18" charset="0"/>
                <a:cs typeface="Times New Roman" pitchFamily="18" charset="0"/>
              </a:rPr>
              <a:t>Queries</a:t>
            </a:r>
            <a:endParaRPr altLang="en-US" dirty="0" sz="2000" lang="zh-CN">
              <a:latin typeface="Times New Roman" pitchFamily="18" charset="0"/>
              <a:cs typeface="Times New Roman" pitchFamily="18" charset="0"/>
            </a:endParaRPr>
          </a:p>
          <a:p>
            <a:pPr algn="just" eaLnBrk="1" hangingPunct="1" indent="-457200" lvl="0" marL="457200">
              <a:lnSpc>
                <a:spcPct val="150000"/>
              </a:lnSpc>
              <a:spcBef>
                <a:spcPts val="325"/>
              </a:spcBef>
              <a:buFontTx/>
              <a:buNone/>
            </a:pPr>
            <a:endParaRPr altLang="en-US" b="1" dirty="0" sz="2000" lang="en-US">
              <a:solidFill>
                <a:schemeClr val="dk1"/>
              </a:solidFill>
              <a:latin typeface="Arial" pitchFamily="34" charset="0"/>
            </a:endParaRPr>
          </a:p>
        </p:txBody>
      </p:sp>
      <p:pic>
        <p:nvPicPr>
          <p:cNvPr id="2097154" name="Picture 3"/>
          <p:cNvPicPr>
            <a:picLocks/>
          </p:cNvPicPr>
          <p:nvPr/>
        </p:nvPicPr>
        <p:blipFill>
          <a:blip xmlns:r="http://schemas.openxmlformats.org/officeDocument/2006/relationships" r:embed="rId1"/>
          <a:srcRect/>
          <a:stretch>
            <a:fillRect/>
          </a:stretch>
        </p:blipFill>
        <p:spPr>
          <a:xfrm>
            <a:off x="831850" y="214312"/>
            <a:ext cx="1066800" cy="1057275"/>
          </a:xfrm>
          <a:prstGeom prst="rect"/>
          <a:noFill/>
          <a:ln>
            <a:noFill/>
          </a:ln>
        </p:spPr>
      </p:pic>
      <p:pic>
        <p:nvPicPr>
          <p:cNvPr id="2097155" name="Picture 5"/>
          <p:cNvPicPr>
            <a:picLocks/>
          </p:cNvPicPr>
          <p:nvPr/>
        </p:nvPicPr>
        <p:blipFill>
          <a:blip xmlns:r="http://schemas.openxmlformats.org/officeDocument/2006/relationships" r:embed="rId2"/>
          <a:srcRect/>
          <a:stretch>
            <a:fillRect/>
          </a:stretch>
        </p:blipFill>
        <p:spPr>
          <a:xfrm>
            <a:off x="10336212" y="258762"/>
            <a:ext cx="1154112" cy="1103312"/>
          </a:xfrm>
          <a:prstGeom prst="rect"/>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7" name="Date Placeholder 1048654"/>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56" name="Picture 3"/>
          <p:cNvPicPr>
            <a:picLocks/>
          </p:cNvPicPr>
          <p:nvPr/>
        </p:nvPicPr>
        <p:blipFill>
          <a:blip xmlns:r="http://schemas.openxmlformats.org/officeDocument/2006/relationships" r:embed="rId1"/>
          <a:srcRect/>
          <a:stretch>
            <a:fillRect/>
          </a:stretch>
        </p:blipFill>
        <p:spPr>
          <a:xfrm>
            <a:off x="831850" y="214312"/>
            <a:ext cx="1066800" cy="1057275"/>
          </a:xfrm>
          <a:prstGeom prst="rect"/>
          <a:noFill/>
          <a:ln>
            <a:noFill/>
          </a:ln>
        </p:spPr>
      </p:pic>
      <p:pic>
        <p:nvPicPr>
          <p:cNvPr id="2097157" name="Picture 5"/>
          <p:cNvPicPr>
            <a:picLocks/>
          </p:cNvPicPr>
          <p:nvPr/>
        </p:nvPicPr>
        <p:blipFill>
          <a:blip xmlns:r="http://schemas.openxmlformats.org/officeDocument/2006/relationships" r:embed="rId2"/>
          <a:srcRect/>
          <a:stretch>
            <a:fillRect/>
          </a:stretch>
        </p:blipFill>
        <p:spPr>
          <a:xfrm>
            <a:off x="10336212" y="258762"/>
            <a:ext cx="1154112" cy="1103312"/>
          </a:xfrm>
          <a:prstGeom prst="rect"/>
          <a:noFill/>
          <a:ln>
            <a:noFill/>
          </a:ln>
        </p:spPr>
      </p:pic>
      <p:sp>
        <p:nvSpPr>
          <p:cNvPr id="1048608" name="TextBox 1048663"/>
          <p:cNvSpPr txBox="1"/>
          <p:nvPr/>
        </p:nvSpPr>
        <p:spPr>
          <a:xfrm>
            <a:off x="4738678" y="500042"/>
            <a:ext cx="4000000" cy="646331"/>
          </a:xfrm>
          <a:prstGeom prst="rect"/>
        </p:spPr>
        <p:txBody>
          <a:bodyPr rtlCol="0" wrap="square">
            <a:spAutoFit/>
          </a:bodyPr>
          <a:p>
            <a:r>
              <a:rPr b="1" dirty="0" sz="3600" lang="en-US">
                <a:solidFill>
                  <a:srgbClr val="000000"/>
                </a:solidFill>
                <a:latin typeface="Times New Roman" pitchFamily="18" charset="0"/>
                <a:cs typeface="Times New Roman" pitchFamily="18" charset="0"/>
              </a:rPr>
              <a:t>OBJECTIVE</a:t>
            </a:r>
            <a:endParaRPr b="1" dirty="0" sz="2800" lang="en-IN">
              <a:solidFill>
                <a:srgbClr val="000000"/>
              </a:solidFill>
              <a:latin typeface="Times New Roman" pitchFamily="18" charset="0"/>
              <a:cs typeface="Times New Roman" pitchFamily="18" charset="0"/>
            </a:endParaRPr>
          </a:p>
        </p:txBody>
      </p:sp>
      <p:sp>
        <p:nvSpPr>
          <p:cNvPr id="1048609" name="TextBox 1048664"/>
          <p:cNvSpPr txBox="1"/>
          <p:nvPr/>
        </p:nvSpPr>
        <p:spPr>
          <a:xfrm>
            <a:off x="1353642" y="2080498"/>
            <a:ext cx="9814455" cy="3234690"/>
          </a:xfrm>
          <a:prstGeom prst="rect"/>
        </p:spPr>
        <p:txBody>
          <a:bodyPr rtlCol="0" wrap="square">
            <a:spAutoFit/>
          </a:bodyPr>
          <a:p>
            <a:pPr algn="just">
              <a:lnSpc>
                <a:spcPct val="150000"/>
              </a:lnSpc>
            </a:pPr>
            <a:r>
              <a:rPr dirty="0" sz="2800" lang="en-US">
                <a:solidFill>
                  <a:srgbClr val="000000"/>
                </a:solidFill>
                <a:latin typeface="Times New Roman" pitchFamily="18" charset="0"/>
                <a:cs typeface="Times New Roman" pitchFamily="18" charset="0"/>
              </a:rPr>
              <a:t>The objective of the "House Rental System" is to create an efficient and user-friendly platform for tenants and homeowners to interact. It simplifies house renting by allowing homeowners to list properties and tenants to search and book properties online.</a:t>
            </a:r>
            <a:endParaRPr dirty="0" sz="2800" lang="en-IN">
              <a:solidFill>
                <a:srgbClr val="00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Date Placeholder 1048655"/>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58" name="Picture 3"/>
          <p:cNvPicPr>
            <a:picLocks/>
          </p:cNvPicPr>
          <p:nvPr/>
        </p:nvPicPr>
        <p:blipFill>
          <a:blip xmlns:r="http://schemas.openxmlformats.org/officeDocument/2006/relationships" r:embed="rId1"/>
          <a:srcRect/>
          <a:stretch>
            <a:fillRect/>
          </a:stretch>
        </p:blipFill>
        <p:spPr>
          <a:xfrm>
            <a:off x="831850" y="214312"/>
            <a:ext cx="1066800" cy="1057275"/>
          </a:xfrm>
          <a:prstGeom prst="rect"/>
          <a:noFill/>
          <a:ln>
            <a:noFill/>
          </a:ln>
        </p:spPr>
      </p:pic>
      <p:pic>
        <p:nvPicPr>
          <p:cNvPr id="2097159" name="Picture 5"/>
          <p:cNvPicPr>
            <a:picLocks/>
          </p:cNvPicPr>
          <p:nvPr/>
        </p:nvPicPr>
        <p:blipFill>
          <a:blip xmlns:r="http://schemas.openxmlformats.org/officeDocument/2006/relationships" r:embed="rId2"/>
          <a:srcRect/>
          <a:stretch>
            <a:fillRect/>
          </a:stretch>
        </p:blipFill>
        <p:spPr>
          <a:xfrm>
            <a:off x="10336212" y="258762"/>
            <a:ext cx="1154112" cy="1103312"/>
          </a:xfrm>
          <a:prstGeom prst="rect"/>
          <a:noFill/>
          <a:ln>
            <a:noFill/>
          </a:ln>
        </p:spPr>
      </p:pic>
      <p:sp>
        <p:nvSpPr>
          <p:cNvPr id="1048611" name="TextBox 1048665"/>
          <p:cNvSpPr txBox="1"/>
          <p:nvPr/>
        </p:nvSpPr>
        <p:spPr>
          <a:xfrm>
            <a:off x="4096000" y="555148"/>
            <a:ext cx="5010599" cy="523220"/>
          </a:xfrm>
          <a:prstGeom prst="rect"/>
        </p:spPr>
        <p:txBody>
          <a:bodyPr rtlCol="0" wrap="square">
            <a:spAutoFit/>
          </a:bodyPr>
          <a:p>
            <a:r>
              <a:rPr b="1" dirty="0" sz="2800" lang="en-US">
                <a:solidFill>
                  <a:srgbClr val="000000"/>
                </a:solidFill>
                <a:latin typeface="Times New Roman" pitchFamily="18" charset="0"/>
                <a:cs typeface="Times New Roman" pitchFamily="18" charset="0"/>
              </a:rPr>
              <a:t>PROBLEM INTRODUCTION </a:t>
            </a:r>
            <a:endParaRPr b="1" dirty="0" sz="2800" lang="en-IN">
              <a:solidFill>
                <a:srgbClr val="000000"/>
              </a:solidFill>
              <a:latin typeface="Times New Roman" pitchFamily="18" charset="0"/>
              <a:cs typeface="Times New Roman" pitchFamily="18" charset="0"/>
            </a:endParaRPr>
          </a:p>
        </p:txBody>
      </p:sp>
      <p:sp>
        <p:nvSpPr>
          <p:cNvPr id="1048612" name="TextBox 1048666"/>
          <p:cNvSpPr txBox="1"/>
          <p:nvPr/>
        </p:nvSpPr>
        <p:spPr>
          <a:xfrm>
            <a:off x="1262710" y="1865596"/>
            <a:ext cx="10405454" cy="3863340"/>
          </a:xfrm>
          <a:prstGeom prst="rect"/>
        </p:spPr>
        <p:txBody>
          <a:bodyPr rtlCol="0" wrap="square">
            <a:spAutoFit/>
          </a:bodyPr>
          <a:p>
            <a:pPr algn="just">
              <a:lnSpc>
                <a:spcPct val="150000"/>
              </a:lnSpc>
            </a:pPr>
            <a:r>
              <a:rPr dirty="0" sz="2800" lang="en-US">
                <a:solidFill>
                  <a:srgbClr val="000000"/>
                </a:solidFill>
                <a:latin typeface="Times New Roman" pitchFamily="18" charset="0"/>
                <a:cs typeface="Times New Roman" pitchFamily="18" charset="0"/>
              </a:rPr>
              <a:t>The "House Rental System" is a Java-based application designed to facilitate seamless communication between homeowners and tenants. The system includes modules for user registration, house listing, booking, and management, ensuring ease of use for both tenants and homeowners. The admin oversees user activities to maintain system integrity.</a:t>
            </a:r>
            <a:endParaRPr dirty="0" sz="2800" lang="en-IN">
              <a:solidFill>
                <a:srgbClr val="00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3" name="Date Placeholder 1048656"/>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60"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61"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14" name="TextBox 1048667"/>
          <p:cNvSpPr txBox="1"/>
          <p:nvPr/>
        </p:nvSpPr>
        <p:spPr>
          <a:xfrm>
            <a:off x="3759134" y="555148"/>
            <a:ext cx="5122948" cy="523220"/>
          </a:xfrm>
          <a:prstGeom prst="rect"/>
        </p:spPr>
        <p:txBody>
          <a:bodyPr rtlCol="0" wrap="square">
            <a:spAutoFit/>
          </a:bodyPr>
          <a:p>
            <a:r>
              <a:rPr b="1" dirty="0" sz="2800" lang="en-US">
                <a:solidFill>
                  <a:srgbClr val="000000"/>
                </a:solidFill>
                <a:latin typeface="Times New Roman" pitchFamily="18" charset="0"/>
                <a:cs typeface="Times New Roman" pitchFamily="18" charset="0"/>
              </a:rPr>
              <a:t>PROBLEM STATEMENT </a:t>
            </a:r>
            <a:endParaRPr b="1" dirty="0" sz="2800" lang="en-IN">
              <a:solidFill>
                <a:srgbClr val="000000"/>
              </a:solidFill>
              <a:latin typeface="Times New Roman" pitchFamily="18" charset="0"/>
              <a:cs typeface="Times New Roman" pitchFamily="18" charset="0"/>
            </a:endParaRPr>
          </a:p>
        </p:txBody>
      </p:sp>
      <p:sp>
        <p:nvSpPr>
          <p:cNvPr id="1048615" name="TextBox 1048668"/>
          <p:cNvSpPr txBox="1"/>
          <p:nvPr/>
        </p:nvSpPr>
        <p:spPr>
          <a:xfrm>
            <a:off x="1023902" y="1915397"/>
            <a:ext cx="10787138" cy="4911090"/>
          </a:xfrm>
          <a:prstGeom prst="rect"/>
        </p:spPr>
        <p:txBody>
          <a:bodyPr rtlCol="0" wrap="square">
            <a:spAutoFit/>
          </a:bodyPr>
          <a:p>
            <a:pPr algn="just">
              <a:lnSpc>
                <a:spcPct val="150000"/>
              </a:lnSpc>
            </a:pPr>
            <a:r>
              <a:rPr dirty="0" sz="2800" lang="en-US">
                <a:solidFill>
                  <a:srgbClr val="000000"/>
                </a:solidFill>
                <a:latin typeface="Times New Roman" pitchFamily="18" charset="0"/>
                <a:cs typeface="Times New Roman" pitchFamily="18" charset="0"/>
              </a:rPr>
              <a:t>Traditional house rental processes are often time-consuming and lack transparency. Issues such as difficulty in finding suitable properties, lack of direct homeowner-tenant communication, and inefficient management lead to delays and inconveniences. The "House Rental System" aims to resolve these challenges by providing a digital platform for renting and managing houses effectively.</a:t>
            </a:r>
            <a:endParaRPr dirty="0" sz="2800" lang="en-IN">
              <a:solidFill>
                <a:srgbClr val="000000"/>
              </a:solidFill>
              <a:latin typeface="Times New Roman" pitchFamily="18" charset="0"/>
              <a:cs typeface="Times New Roman" pitchFamily="18" charset="0"/>
            </a:endParaRPr>
          </a:p>
          <a:p>
            <a:pPr algn="just"/>
            <a:endParaRPr dirty="0"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Date Placeholder 1048657"/>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62"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63"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17" name="TextBox 1048669"/>
          <p:cNvSpPr txBox="1"/>
          <p:nvPr/>
        </p:nvSpPr>
        <p:spPr>
          <a:xfrm>
            <a:off x="2738414" y="428604"/>
            <a:ext cx="7319795" cy="954107"/>
          </a:xfrm>
          <a:prstGeom prst="rect"/>
        </p:spPr>
        <p:txBody>
          <a:bodyPr rtlCol="0" wrap="square">
            <a:spAutoFit/>
          </a:bodyPr>
          <a:p>
            <a:r>
              <a:rPr b="1" dirty="0" sz="2800" lang="en-US">
                <a:solidFill>
                  <a:srgbClr val="000000"/>
                </a:solidFill>
                <a:latin typeface="Times New Roman" pitchFamily="18" charset="0"/>
                <a:cs typeface="Times New Roman" pitchFamily="18" charset="0"/>
              </a:rPr>
              <a:t>Methodologies (Programming Concepts Relevant to Problem Statement):</a:t>
            </a:r>
            <a:endParaRPr b="1" dirty="0" sz="2800" lang="en-IN">
              <a:solidFill>
                <a:srgbClr val="000000"/>
              </a:solidFill>
              <a:latin typeface="Times New Roman" pitchFamily="18" charset="0"/>
              <a:cs typeface="Times New Roman" pitchFamily="18" charset="0"/>
            </a:endParaRPr>
          </a:p>
        </p:txBody>
      </p:sp>
      <p:sp>
        <p:nvSpPr>
          <p:cNvPr id="1048618" name="TextBox 1048670"/>
          <p:cNvSpPr txBox="1"/>
          <p:nvPr/>
        </p:nvSpPr>
        <p:spPr>
          <a:xfrm>
            <a:off x="881026" y="1595021"/>
            <a:ext cx="11072890" cy="5749290"/>
          </a:xfrm>
          <a:prstGeom prst="rect"/>
        </p:spPr>
        <p:txBody>
          <a:bodyPr rtlCol="0" wrap="square">
            <a:spAutoFit/>
          </a:bodyPr>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Java AWT and Swing for creating a graphical user interface.</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Array concepts for managing user data and house listings efficiently.</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Authentication Mechanisms to validate admin, tenant, and homeowner credentials.</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Search Functionality enabling tenants to locate houses based on location.</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Event Handling to trigger pop-up notifications and manage user actions dynamically.</a:t>
            </a:r>
            <a:endParaRPr dirty="0" sz="2800" lang="en-IN">
              <a:solidFill>
                <a:srgbClr val="000000"/>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Date Placeholder 1048658"/>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64"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65"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20" name="TextBox 1048671"/>
          <p:cNvSpPr txBox="1"/>
          <p:nvPr/>
        </p:nvSpPr>
        <p:spPr>
          <a:xfrm>
            <a:off x="3481120" y="555148"/>
            <a:ext cx="5229760" cy="523220"/>
          </a:xfrm>
          <a:prstGeom prst="rect"/>
        </p:spPr>
        <p:txBody>
          <a:bodyPr rtlCol="0" wrap="square">
            <a:spAutoFit/>
          </a:bodyPr>
          <a:p>
            <a:r>
              <a:rPr b="1" dirty="0" sz="2800" lang="en-US">
                <a:solidFill>
                  <a:srgbClr val="000000"/>
                </a:solidFill>
                <a:latin typeface="Times New Roman" pitchFamily="18" charset="0"/>
                <a:cs typeface="Times New Roman" pitchFamily="18" charset="0"/>
              </a:rPr>
              <a:t>ARCHITECTURE DIAGRAM </a:t>
            </a:r>
            <a:endParaRPr b="1" dirty="0" sz="2800" lang="en-IN">
              <a:solidFill>
                <a:srgbClr val="000000"/>
              </a:solidFill>
              <a:latin typeface="Times New Roman" pitchFamily="18" charset="0"/>
              <a:cs typeface="Times New Roman" pitchFamily="18" charset="0"/>
            </a:endParaRPr>
          </a:p>
        </p:txBody>
      </p:sp>
      <p:pic>
        <p:nvPicPr>
          <p:cNvPr id="2097166" name="Picture 5" descr="Annotation 2024-12-01 204638.png"/>
          <p:cNvPicPr>
            <a:picLocks noChangeAspect="1"/>
          </p:cNvPicPr>
          <p:nvPr/>
        </p:nvPicPr>
        <p:blipFill>
          <a:blip xmlns:r="http://schemas.openxmlformats.org/officeDocument/2006/relationships" r:embed="rId3"/>
          <a:stretch>
            <a:fillRect/>
          </a:stretch>
        </p:blipFill>
        <p:spPr>
          <a:xfrm>
            <a:off x="1595406" y="1833339"/>
            <a:ext cx="9715568" cy="4167429"/>
          </a:xfrm>
          <a:prstGeom prst="rect"/>
        </p:spPr>
      </p:pic>
      <p:sp>
        <p:nvSpPr>
          <p:cNvPr id="1048621" name="TextBox 7"/>
          <p:cNvSpPr txBox="1"/>
          <p:nvPr/>
        </p:nvSpPr>
        <p:spPr>
          <a:xfrm>
            <a:off x="5738810" y="5572140"/>
            <a:ext cx="1643074" cy="369332"/>
          </a:xfrm>
          <a:prstGeom prst="rect"/>
          <a:noFill/>
        </p:spPr>
        <p:txBody>
          <a:bodyPr rtlCol="0" wrap="square">
            <a:spAutoFit/>
          </a:bodyPr>
          <a:p>
            <a:r>
              <a:rPr dirty="0" lang="en-US">
                <a:solidFill>
                  <a:schemeClr val="bg1"/>
                </a:solidFill>
              </a:rPr>
              <a:t>IIIIIIIIIIIIIIIIIII</a:t>
            </a:r>
          </a:p>
        </p:txBody>
      </p:sp>
      <p:sp>
        <p:nvSpPr>
          <p:cNvPr id="1048622" name="TextBox 9"/>
          <p:cNvSpPr txBox="1"/>
          <p:nvPr/>
        </p:nvSpPr>
        <p:spPr>
          <a:xfrm>
            <a:off x="6096000" y="5572140"/>
            <a:ext cx="500066" cy="358141"/>
          </a:xfrm>
          <a:prstGeom prst="rect"/>
          <a:noFill/>
        </p:spPr>
        <p:txBody>
          <a:bodyPr rtlCol="0" wrap="square">
            <a:spAutoFit/>
          </a:bodyPr>
          <a:p>
            <a:r>
              <a:rPr dirty="0" lang="en-US">
                <a:solidFill>
                  <a:schemeClr val="bg1"/>
                </a:solidFill>
              </a:rPr>
              <a:t>IIIII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3" name="Date Placeholder 1048659"/>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sz="1200" lang="en-US">
                <a:solidFill>
                  <a:srgbClr val="8B8B8B"/>
                </a:solidFill>
                <a:latin typeface="Calibri" pitchFamily="34" charset="0"/>
                <a:ea typeface="DejaVu Sans"/>
              </a:rPr>
              <a:t>2/7/20</a:t>
            </a:r>
          </a:p>
        </p:txBody>
      </p:sp>
      <p:pic>
        <p:nvPicPr>
          <p:cNvPr id="2097167"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68"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24" name="TextBox 1048672"/>
          <p:cNvSpPr txBox="1"/>
          <p:nvPr/>
        </p:nvSpPr>
        <p:spPr>
          <a:xfrm>
            <a:off x="4792712" y="555148"/>
            <a:ext cx="4000000" cy="523220"/>
          </a:xfrm>
          <a:prstGeom prst="rect"/>
        </p:spPr>
        <p:txBody>
          <a:bodyPr rtlCol="0" wrap="square">
            <a:spAutoFit/>
          </a:bodyPr>
          <a:p>
            <a:r>
              <a:rPr b="1" dirty="0" sz="2800" lang="en-US">
                <a:solidFill>
                  <a:srgbClr val="000000"/>
                </a:solidFill>
                <a:latin typeface="Times New Roman" pitchFamily="18" charset="0"/>
                <a:cs typeface="Times New Roman" pitchFamily="18" charset="0"/>
              </a:rPr>
              <a:t>MODULES</a:t>
            </a:r>
            <a:endParaRPr b="1" dirty="0" sz="2800" lang="en-IN">
              <a:solidFill>
                <a:srgbClr val="000000"/>
              </a:solidFill>
              <a:latin typeface="Times New Roman" pitchFamily="18" charset="0"/>
              <a:cs typeface="Times New Roman" pitchFamily="18" charset="0"/>
            </a:endParaRPr>
          </a:p>
        </p:txBody>
      </p:sp>
      <p:sp>
        <p:nvSpPr>
          <p:cNvPr id="1048625" name="TextBox 1048673"/>
          <p:cNvSpPr txBox="1"/>
          <p:nvPr/>
        </p:nvSpPr>
        <p:spPr>
          <a:xfrm>
            <a:off x="881026" y="1500174"/>
            <a:ext cx="10858576" cy="5387339"/>
          </a:xfrm>
          <a:prstGeom prst="rect"/>
        </p:spPr>
        <p:txBody>
          <a:bodyPr rtlCol="0" wrap="square">
            <a:spAutoFit/>
          </a:bodyPr>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Admin Module: Manages users, houses, and ensures system security.</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Tenant Module: Registers, logs in, searches for houses, and makes bookings.</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 Homeowner Module: Adds houses and manages existing listings.</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House Management Module: Manages house data and updates availability after booking.</a:t>
            </a:r>
            <a:endParaRPr dirty="0" sz="2800" lang="en-IN">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 Authentication Module: Validates login credentials for all users.</a:t>
            </a:r>
            <a:endParaRPr dirty="0" sz="2800" lang="en-IN">
              <a:solidFill>
                <a:srgbClr val="000000"/>
              </a:solidFill>
              <a:latin typeface="Times New Roman" pitchFamily="18" charset="0"/>
              <a:cs typeface="Times New Roman" pitchFamily="18" charset="0"/>
            </a:endParaRPr>
          </a:p>
          <a:p>
            <a:endParaRPr altLang="en-US" dirty="0"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6" name="Date Placeholder 1048660"/>
          <p:cNvSpPr>
            <a:spLocks noGrp="1"/>
          </p:cNvSpPr>
          <p:nvPr>
            <p:ph type="dt"/>
          </p:nvPr>
        </p:nvSpPr>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WenQuanYi Micro Hei"/>
                <a:sym typeface="Arial" pitchFamily="34" charset="0"/>
              </a:defRPr>
            </a:lvl5pPr>
          </a:lstStyle>
          <a:p>
            <a:pPr eaLnBrk="1" hangingPunct="1" lvl="0">
              <a:buClr>
                <a:srgbClr val="000000"/>
              </a:buClr>
              <a:buFont typeface="Times New Roman" pitchFamily="18" charset="0"/>
              <a:buNone/>
              <a:tabLst>
                <a:tab algn="l" pos="457200"/>
                <a:tab algn="l" pos="914400"/>
                <a:tab algn="l" pos="1371600"/>
                <a:tab algn="l" pos="1828800"/>
              </a:tabLst>
            </a:pPr>
            <a:r>
              <a:rPr altLang="en-US" dirty="0" sz="1200" lang="en-US">
                <a:solidFill>
                  <a:srgbClr val="8B8B8B"/>
                </a:solidFill>
                <a:latin typeface="Calibri" pitchFamily="34" charset="0"/>
                <a:ea typeface="DejaVu Sans"/>
              </a:rPr>
              <a:t>2/7/20</a:t>
            </a:r>
          </a:p>
        </p:txBody>
      </p:sp>
      <p:pic>
        <p:nvPicPr>
          <p:cNvPr id="2097169" name="Picture 5"/>
          <p:cNvPicPr>
            <a:picLocks/>
          </p:cNvPicPr>
          <p:nvPr/>
        </p:nvPicPr>
        <p:blipFill>
          <a:blip xmlns:r="http://schemas.openxmlformats.org/officeDocument/2006/relationships" r:embed="rId1"/>
          <a:srcRect/>
          <a:stretch>
            <a:fillRect/>
          </a:stretch>
        </p:blipFill>
        <p:spPr>
          <a:xfrm>
            <a:off x="10336212" y="258762"/>
            <a:ext cx="1154112" cy="1103312"/>
          </a:xfrm>
          <a:prstGeom prst="rect"/>
          <a:noFill/>
          <a:ln>
            <a:noFill/>
          </a:ln>
        </p:spPr>
      </p:pic>
      <p:pic>
        <p:nvPicPr>
          <p:cNvPr id="2097170" name="Picture 3"/>
          <p:cNvPicPr>
            <a:picLocks/>
          </p:cNvPicPr>
          <p:nvPr/>
        </p:nvPicPr>
        <p:blipFill>
          <a:blip xmlns:r="http://schemas.openxmlformats.org/officeDocument/2006/relationships" r:embed="rId2"/>
          <a:srcRect/>
          <a:stretch>
            <a:fillRect/>
          </a:stretch>
        </p:blipFill>
        <p:spPr>
          <a:xfrm>
            <a:off x="831850" y="214312"/>
            <a:ext cx="1066800" cy="1057275"/>
          </a:xfrm>
          <a:prstGeom prst="rect"/>
          <a:noFill/>
          <a:ln>
            <a:noFill/>
          </a:ln>
        </p:spPr>
      </p:pic>
      <p:sp>
        <p:nvSpPr>
          <p:cNvPr id="1048627" name="TextBox 1048674"/>
          <p:cNvSpPr txBox="1"/>
          <p:nvPr/>
        </p:nvSpPr>
        <p:spPr>
          <a:xfrm>
            <a:off x="4667240" y="571480"/>
            <a:ext cx="4000000" cy="523220"/>
          </a:xfrm>
          <a:prstGeom prst="rect"/>
        </p:spPr>
        <p:txBody>
          <a:bodyPr rtlCol="0" wrap="square">
            <a:spAutoFit/>
          </a:bodyPr>
          <a:p>
            <a:r>
              <a:rPr b="1" dirty="0" sz="2800" lang="en-US">
                <a:solidFill>
                  <a:srgbClr val="000000"/>
                </a:solidFill>
                <a:latin typeface="Times New Roman" pitchFamily="18" charset="0"/>
                <a:cs typeface="Times New Roman" pitchFamily="18" charset="0"/>
              </a:rPr>
              <a:t>MERITS </a:t>
            </a:r>
            <a:endParaRPr b="1" dirty="0" sz="2800" lang="en-IN">
              <a:solidFill>
                <a:srgbClr val="000000"/>
              </a:solidFill>
              <a:latin typeface="Times New Roman" pitchFamily="18" charset="0"/>
              <a:cs typeface="Times New Roman" pitchFamily="18" charset="0"/>
            </a:endParaRPr>
          </a:p>
        </p:txBody>
      </p:sp>
      <p:sp>
        <p:nvSpPr>
          <p:cNvPr id="1048628" name="TextBox 1048675"/>
          <p:cNvSpPr txBox="1"/>
          <p:nvPr/>
        </p:nvSpPr>
        <p:spPr>
          <a:xfrm>
            <a:off x="1666844" y="1658459"/>
            <a:ext cx="9644130" cy="4491989"/>
          </a:xfrm>
          <a:prstGeom prst="rect"/>
        </p:spPr>
        <p:txBody>
          <a:bodyPr rtlCol="0" wrap="square">
            <a:spAutoFit/>
          </a:bodyPr>
          <a:p>
            <a:pPr>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 Simplifies house renting through a digital platform.</a:t>
            </a:r>
            <a:endParaRPr dirty="0" sz="2800" lang="en-IN">
              <a:solidFill>
                <a:srgbClr val="000000"/>
              </a:solidFill>
              <a:latin typeface="Times New Roman" pitchFamily="18" charset="0"/>
              <a:cs typeface="Times New Roman" pitchFamily="18" charset="0"/>
            </a:endParaRPr>
          </a:p>
          <a:p>
            <a:pPr>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 Enhances transparency between homeowners and tenants.</a:t>
            </a:r>
            <a:endParaRPr dirty="0" sz="2800" lang="en-IN">
              <a:solidFill>
                <a:srgbClr val="000000"/>
              </a:solidFill>
              <a:latin typeface="Times New Roman" pitchFamily="18" charset="0"/>
              <a:cs typeface="Times New Roman" pitchFamily="18" charset="0"/>
            </a:endParaRPr>
          </a:p>
          <a:p>
            <a:pPr>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 Provides real-time updates on house availability.</a:t>
            </a:r>
            <a:endParaRPr dirty="0" sz="2800" lang="en-IN">
              <a:solidFill>
                <a:srgbClr val="000000"/>
              </a:solidFill>
              <a:latin typeface="Times New Roman" pitchFamily="18" charset="0"/>
              <a:cs typeface="Times New Roman" pitchFamily="18" charset="0"/>
            </a:endParaRPr>
          </a:p>
          <a:p>
            <a:pPr>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 Pop-up notifications improve user experience.</a:t>
            </a:r>
            <a:endParaRPr dirty="0" sz="2800" lang="en-IN">
              <a:solidFill>
                <a:srgbClr val="000000"/>
              </a:solidFill>
              <a:latin typeface="Times New Roman" pitchFamily="18" charset="0"/>
              <a:cs typeface="Times New Roman" pitchFamily="18" charset="0"/>
            </a:endParaRPr>
          </a:p>
          <a:p>
            <a:pPr>
              <a:lnSpc>
                <a:spcPct val="150000"/>
              </a:lnSpc>
              <a:buFont typeface="Wingdings" pitchFamily="2" charset="2"/>
              <a:buChar char="v"/>
            </a:pPr>
            <a:r>
              <a:rPr dirty="0" sz="2800" lang="en-US">
                <a:solidFill>
                  <a:srgbClr val="000000"/>
                </a:solidFill>
                <a:latin typeface="Times New Roman" pitchFamily="18" charset="0"/>
                <a:cs typeface="Times New Roman" pitchFamily="18" charset="0"/>
              </a:rPr>
              <a:t> Array-based implementation reduces complexity compared to      file or database systems.</a:t>
            </a:r>
            <a:endParaRPr dirty="0" sz="2800" lang="en-IN">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Prithika Arumugam</dc:creator>
  <cp:lastModifiedBy>Praveena R</cp:lastModifiedBy>
  <dcterms:created xsi:type="dcterms:W3CDTF">2018-05-02T15:54:28Z</dcterms:created>
  <dcterms:modified xsi:type="dcterms:W3CDTF">2024-12-03T17:24:44Z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ca2b102c520d4268bac01b801a62e71d</vt:lpwstr>
  </property>
</Properties>
</file>