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3D38AC2-F9D6-4CD5-84C0-D6D63464B708}" type="datetimeFigureOut">
              <a:rPr lang="th-TH" smtClean="0"/>
              <a:t>19/02/63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80A3939-59E6-4BED-A287-6A5FDABE4B9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9418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8AC2-F9D6-4CD5-84C0-D6D63464B708}" type="datetimeFigureOut">
              <a:rPr lang="th-TH" smtClean="0"/>
              <a:t>19/02/63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3939-59E6-4BED-A287-6A5FDABE4B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97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8AC2-F9D6-4CD5-84C0-D6D63464B708}" type="datetimeFigureOut">
              <a:rPr lang="th-TH" smtClean="0"/>
              <a:t>19/02/63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3939-59E6-4BED-A287-6A5FDABE4B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236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8AC2-F9D6-4CD5-84C0-D6D63464B708}" type="datetimeFigureOut">
              <a:rPr lang="th-TH" smtClean="0"/>
              <a:t>19/02/63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3939-59E6-4BED-A287-6A5FDABE4B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414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8AC2-F9D6-4CD5-84C0-D6D63464B708}" type="datetimeFigureOut">
              <a:rPr lang="th-TH" smtClean="0"/>
              <a:t>19/02/63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3939-59E6-4BED-A287-6A5FDABE4B9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383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8AC2-F9D6-4CD5-84C0-D6D63464B708}" type="datetimeFigureOut">
              <a:rPr lang="th-TH" smtClean="0"/>
              <a:t>19/02/63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3939-59E6-4BED-A287-6A5FDABE4B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971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8AC2-F9D6-4CD5-84C0-D6D63464B708}" type="datetimeFigureOut">
              <a:rPr lang="th-TH" smtClean="0"/>
              <a:t>19/02/63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3939-59E6-4BED-A287-6A5FDABE4B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111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8AC2-F9D6-4CD5-84C0-D6D63464B708}" type="datetimeFigureOut">
              <a:rPr lang="th-TH" smtClean="0"/>
              <a:t>19/02/63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3939-59E6-4BED-A287-6A5FDABE4B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267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8AC2-F9D6-4CD5-84C0-D6D63464B708}" type="datetimeFigureOut">
              <a:rPr lang="th-TH" smtClean="0"/>
              <a:t>19/02/63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3939-59E6-4BED-A287-6A5FDABE4B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259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8AC2-F9D6-4CD5-84C0-D6D63464B708}" type="datetimeFigureOut">
              <a:rPr lang="th-TH" smtClean="0"/>
              <a:t>19/02/63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3939-59E6-4BED-A287-6A5FDABE4B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990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8AC2-F9D6-4CD5-84C0-D6D63464B708}" type="datetimeFigureOut">
              <a:rPr lang="th-TH" smtClean="0"/>
              <a:t>19/02/63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3939-59E6-4BED-A287-6A5FDABE4B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914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3D38AC2-F9D6-4CD5-84C0-D6D63464B708}" type="datetimeFigureOut">
              <a:rPr lang="th-TH" smtClean="0"/>
              <a:t>19/02/63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80A3939-59E6-4BED-A287-6A5FDABE4B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038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5073705" y="3185564"/>
            <a:ext cx="2532807" cy="898216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latin typeface="Agency FB" panose="020B0503020202020204" pitchFamily="34" charset="0"/>
              </a:rPr>
              <a:t>Arduino</a:t>
            </a:r>
            <a:endParaRPr lang="th-TH" sz="4400" dirty="0">
              <a:latin typeface="Agency FB" panose="020B0503020202020204" pitchFamily="34" charset="0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2103929" y="825388"/>
            <a:ext cx="1844983" cy="898216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Sensor </a:t>
            </a:r>
            <a:r>
              <a:rPr lang="th-TH" dirty="0" smtClean="0">
                <a:latin typeface="Agency FB" panose="020B0503020202020204" pitchFamily="34" charset="0"/>
              </a:rPr>
              <a:t>ก้ามปูสำหรับรับค่าเงิน</a:t>
            </a:r>
            <a:endParaRPr lang="th-TH" dirty="0">
              <a:latin typeface="Agency FB" panose="020B0503020202020204" pitchFamily="34" charset="0"/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2103929" y="2005476"/>
            <a:ext cx="1844983" cy="898216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Agency FB" panose="020B0503020202020204" pitchFamily="34" charset="0"/>
              </a:rPr>
              <a:t>จอแสดงผล </a:t>
            </a:r>
            <a:r>
              <a:rPr lang="en-US" dirty="0" smtClean="0">
                <a:latin typeface="Agency FB" panose="020B0503020202020204" pitchFamily="34" charset="0"/>
              </a:rPr>
              <a:t>LCD</a:t>
            </a:r>
            <a:endParaRPr lang="th-TH" dirty="0">
              <a:latin typeface="Agency FB" panose="020B0503020202020204" pitchFamily="34" charset="0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2103928" y="3185564"/>
            <a:ext cx="1844983" cy="898216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anose="020B0503020202020204" pitchFamily="34" charset="0"/>
              </a:rPr>
              <a:t>Switch </a:t>
            </a:r>
          </a:p>
          <a:p>
            <a:pPr algn="ctr"/>
            <a:r>
              <a:rPr lang="th-TH" dirty="0" smtClean="0">
                <a:latin typeface="Agency FB" panose="020B0503020202020204" pitchFamily="34" charset="0"/>
              </a:rPr>
              <a:t>กดติดปล่อยดับ</a:t>
            </a:r>
            <a:endParaRPr lang="th-TH" dirty="0">
              <a:latin typeface="Agency FB" panose="020B0503020202020204" pitchFamily="34" charset="0"/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2103928" y="4365652"/>
            <a:ext cx="1844983" cy="898216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Agency FB" panose="020B0503020202020204" pitchFamily="34" charset="0"/>
              </a:rPr>
              <a:t>ไฟ </a:t>
            </a:r>
            <a:r>
              <a:rPr lang="en-US" dirty="0" smtClean="0">
                <a:latin typeface="Agency FB" panose="020B0503020202020204" pitchFamily="34" charset="0"/>
              </a:rPr>
              <a:t>LED </a:t>
            </a:r>
            <a:endParaRPr lang="th-TH" dirty="0" smtClean="0">
              <a:latin typeface="Agency FB" panose="020B0503020202020204" pitchFamily="34" charset="0"/>
            </a:endParaRPr>
          </a:p>
          <a:p>
            <a:pPr algn="ctr"/>
            <a:r>
              <a:rPr lang="th-TH" dirty="0" smtClean="0">
                <a:latin typeface="Agency FB" panose="020B0503020202020204" pitchFamily="34" charset="0"/>
              </a:rPr>
              <a:t>สีเขียว สีแดง</a:t>
            </a:r>
            <a:endParaRPr lang="th-TH" dirty="0">
              <a:latin typeface="Agency FB" panose="020B0503020202020204" pitchFamily="34" charset="0"/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2103928" y="5545740"/>
            <a:ext cx="1844983" cy="898216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Agency FB" panose="020B0503020202020204" pitchFamily="34" charset="0"/>
              </a:rPr>
              <a:t>ไฟ </a:t>
            </a:r>
            <a:r>
              <a:rPr lang="en-US" dirty="0" smtClean="0">
                <a:latin typeface="Agency FB" panose="020B0503020202020204" pitchFamily="34" charset="0"/>
              </a:rPr>
              <a:t>LED </a:t>
            </a:r>
            <a:endParaRPr lang="th-TH" dirty="0" smtClean="0">
              <a:latin typeface="Agency FB" panose="020B0503020202020204" pitchFamily="34" charset="0"/>
            </a:endParaRPr>
          </a:p>
          <a:p>
            <a:pPr algn="ctr"/>
            <a:r>
              <a:rPr lang="th-TH" dirty="0" smtClean="0">
                <a:latin typeface="Agency FB" panose="020B0503020202020204" pitchFamily="34" charset="0"/>
              </a:rPr>
              <a:t>สีเขียว สีแดง</a:t>
            </a:r>
            <a:endParaRPr lang="th-TH" dirty="0">
              <a:latin typeface="Agency FB" panose="020B0503020202020204" pitchFamily="34" charset="0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8731306" y="3185564"/>
            <a:ext cx="1844983" cy="898216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Agency FB" panose="020B0503020202020204" pitchFamily="34" charset="0"/>
              </a:rPr>
              <a:t>จอแสดงผลสินค้า</a:t>
            </a:r>
            <a:endParaRPr lang="th-TH" dirty="0">
              <a:latin typeface="Agency FB" panose="020B0503020202020204" pitchFamily="34" charset="0"/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8731305" y="2005476"/>
            <a:ext cx="1844983" cy="898216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Agency FB" panose="020B0503020202020204" pitchFamily="34" charset="0"/>
              </a:rPr>
              <a:t>แสดงสถานะ</a:t>
            </a:r>
          </a:p>
          <a:p>
            <a:pPr algn="ctr"/>
            <a:r>
              <a:rPr lang="th-TH" dirty="0" smtClean="0">
                <a:latin typeface="Agency FB" panose="020B0503020202020204" pitchFamily="34" charset="0"/>
              </a:rPr>
              <a:t>ของสินค้า</a:t>
            </a:r>
            <a:endParaRPr lang="th-TH" dirty="0">
              <a:latin typeface="Agency FB" panose="020B0503020202020204" pitchFamily="34" charset="0"/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8755579" y="4365652"/>
            <a:ext cx="1844983" cy="898216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Agency FB" panose="020B0503020202020204" pitchFamily="34" charset="0"/>
              </a:rPr>
              <a:t>ระบบรับ-ทอนเงิน</a:t>
            </a:r>
            <a:endParaRPr lang="th-TH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6107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20</TotalTime>
  <Words>36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Agency FB</vt:lpstr>
      <vt:lpstr>Arial</vt:lpstr>
      <vt:lpstr>Century Schoolbook</vt:lpstr>
      <vt:lpstr>DilleniaUPC</vt:lpstr>
      <vt:lpstr>Wingdings 2</vt:lpstr>
      <vt:lpstr>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</cp:revision>
  <dcterms:created xsi:type="dcterms:W3CDTF">2020-02-19T06:00:30Z</dcterms:created>
  <dcterms:modified xsi:type="dcterms:W3CDTF">2020-02-19T06:20:36Z</dcterms:modified>
</cp:coreProperties>
</file>