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61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97AC-2617-4A8F-B971-48EC108B15D7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964F-ACE9-4B0A-95D9-FC3B11699F8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97AC-2617-4A8F-B971-48EC108B15D7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964F-ACE9-4B0A-95D9-FC3B11699F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97AC-2617-4A8F-B971-48EC108B15D7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964F-ACE9-4B0A-95D9-FC3B11699F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97AC-2617-4A8F-B971-48EC108B15D7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964F-ACE9-4B0A-95D9-FC3B11699F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97AC-2617-4A8F-B971-48EC108B15D7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964F-ACE9-4B0A-95D9-FC3B11699F8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97AC-2617-4A8F-B971-48EC108B15D7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964F-ACE9-4B0A-95D9-FC3B11699F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97AC-2617-4A8F-B971-48EC108B15D7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964F-ACE9-4B0A-95D9-FC3B11699F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97AC-2617-4A8F-B971-48EC108B15D7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964F-ACE9-4B0A-95D9-FC3B11699F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97AC-2617-4A8F-B971-48EC108B15D7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964F-ACE9-4B0A-95D9-FC3B11699F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97AC-2617-4A8F-B971-48EC108B15D7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964F-ACE9-4B0A-95D9-FC3B11699F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97AC-2617-4A8F-B971-48EC108B15D7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0DC964F-ACE9-4B0A-95D9-FC3B11699F8D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90D97AC-2617-4A8F-B971-48EC108B15D7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0DC964F-ACE9-4B0A-95D9-FC3B11699F8D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</a:t>
            </a:r>
            <a:r>
              <a:rPr lang="en-US" sz="2000" dirty="0" err="1" smtClean="0">
                <a:solidFill>
                  <a:schemeClr val="tx1"/>
                </a:solidFill>
              </a:rPr>
              <a:t>Naan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mudhalvan</a:t>
            </a:r>
            <a:endParaRPr lang="en-IN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b="1" dirty="0">
                <a:solidFill>
                  <a:srgbClr val="FF0000"/>
                </a:solidFill>
                <a:latin typeface="Algerian" pitchFamily="82" charset="0"/>
              </a:rPr>
              <a:t>SMART WATER </a:t>
            </a:r>
            <a:r>
              <a:rPr lang="en-US" sz="6600" b="1" dirty="0" smtClean="0">
                <a:solidFill>
                  <a:srgbClr val="FF0000"/>
                </a:solidFill>
                <a:latin typeface="Algerian" pitchFamily="82" charset="0"/>
              </a:rPr>
              <a:t>FOUNTAINS 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B0F0"/>
                </a:solidFill>
              </a:rPr>
              <a:t>By using IOT                       </a:t>
            </a:r>
            <a:endParaRPr lang="en-IN" sz="3200" b="1" dirty="0">
              <a:solidFill>
                <a:srgbClr val="00B0F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1872208" cy="81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717032"/>
            <a:ext cx="2143125" cy="21431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5624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SMART WATER FOUNTAINS</a:t>
            </a:r>
            <a:endParaRPr lang="en-IN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 "smart water fountain in a platform using </a:t>
            </a:r>
            <a:r>
              <a:rPr lang="en-US" dirty="0" err="1"/>
              <a:t>IoT</a:t>
            </a:r>
            <a:r>
              <a:rPr lang="en-US" dirty="0"/>
              <a:t>" refers to a water fountain system that incorporates Internet of Things (</a:t>
            </a:r>
            <a:r>
              <a:rPr lang="en-US" dirty="0" err="1"/>
              <a:t>IoT</a:t>
            </a:r>
            <a:r>
              <a:rPr lang="en-US" dirty="0"/>
              <a:t>) technology to enhance its functionality and efficiency. Here's a breakdown of the key components and features typically associated with such a system: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725144"/>
            <a:ext cx="2857500" cy="16002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987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50"/>
                </a:solidFill>
              </a:rPr>
              <a:t>Details about fountain</a:t>
            </a:r>
            <a:endParaRPr lang="en-IN" sz="4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Water Fountain:</a:t>
            </a:r>
            <a:r>
              <a:rPr lang="en-US" dirty="0"/>
              <a:t> This is the core component, a device that dispenses water for various purposes, such as drinking or decorative purposes.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IoT</a:t>
            </a:r>
            <a:r>
              <a:rPr lang="en-US" b="1" dirty="0"/>
              <a:t> Integration:</a:t>
            </a: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technology is integrated into the water fountain to enable connectivity to the internet and other devices. This connectivity allows for remote monitoring, control, and data collection.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Platform:</a:t>
            </a:r>
            <a:r>
              <a:rPr lang="en-US" dirty="0"/>
              <a:t> The platform refers to the software and infrastructure that manage the </a:t>
            </a:r>
            <a:r>
              <a:rPr lang="en-US" dirty="0" err="1"/>
              <a:t>IoT</a:t>
            </a:r>
            <a:r>
              <a:rPr lang="en-US" dirty="0"/>
              <a:t>-enabled water fountain. It could be a cloud-based platform or a local server that processes and stores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3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38912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 startAt="4"/>
            </a:pPr>
            <a:r>
              <a:rPr lang="en-US" b="1" dirty="0" smtClean="0"/>
              <a:t>Sensors</a:t>
            </a:r>
            <a:r>
              <a:rPr lang="en-US" b="1" dirty="0"/>
              <a:t>:</a:t>
            </a:r>
            <a:r>
              <a:rPr lang="en-US" dirty="0"/>
              <a:t> Sensors are placed within or around the water fountain </a:t>
            </a:r>
            <a:r>
              <a:rPr lang="en-US" dirty="0" smtClean="0"/>
              <a:t>         to </a:t>
            </a:r>
            <a:r>
              <a:rPr lang="en-US" dirty="0"/>
              <a:t>collect data. Common sensors used in a smart water fountain may include water quality sensors (to monitor water cleanliness), flow sensors (to measure water consumption), temperature sensors, and presence sensors (to detect user interactions</a:t>
            </a:r>
            <a:r>
              <a:rPr lang="en-US" dirty="0" smtClean="0"/>
              <a:t>).</a:t>
            </a:r>
          </a:p>
          <a:p>
            <a:pPr marL="514350" indent="-514350">
              <a:buAutoNum type="arabicPeriod" startAt="4"/>
            </a:pPr>
            <a:r>
              <a:rPr lang="en-US" b="1" dirty="0" smtClean="0"/>
              <a:t>Connectivity</a:t>
            </a:r>
            <a:r>
              <a:rPr lang="en-US" b="1" dirty="0"/>
              <a:t>:</a:t>
            </a:r>
            <a:r>
              <a:rPr lang="en-US" dirty="0"/>
              <a:t> The smart water fountain is connected to the internet via Wi-Fi, cellular networks, or other communication protocols. This enables real-time data transmission and remote </a:t>
            </a:r>
            <a:r>
              <a:rPr lang="en-US" dirty="0" smtClean="0"/>
              <a:t>control.</a:t>
            </a:r>
          </a:p>
          <a:p>
            <a:pPr marL="514350" indent="-514350">
              <a:buAutoNum type="arabicPeriod" startAt="4"/>
            </a:pPr>
            <a:r>
              <a:rPr lang="en-US" b="1" dirty="0" smtClean="0"/>
              <a:t>Remote </a:t>
            </a:r>
            <a:r>
              <a:rPr lang="en-US" b="1" dirty="0"/>
              <a:t>Monitoring:</a:t>
            </a:r>
            <a:r>
              <a:rPr lang="en-US" dirty="0"/>
              <a:t> Users can monitor the status </a:t>
            </a:r>
            <a:r>
              <a:rPr lang="en-US" dirty="0" smtClean="0"/>
              <a:t>and performance </a:t>
            </a:r>
            <a:r>
              <a:rPr lang="en-US" dirty="0"/>
              <a:t>of the water fountain remotely through a web interface or a dedicated mobile application. They can check water quality, temperature, usage statistics, and receive alerts if there are issues.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23" y="4996505"/>
            <a:ext cx="2466975" cy="184785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8046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111</TotalTime>
  <Words>236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                Naan mudhalvan</vt:lpstr>
      <vt:lpstr>SMART WATER FOUNTAINS</vt:lpstr>
      <vt:lpstr>Details about fountain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</cp:revision>
  <dcterms:created xsi:type="dcterms:W3CDTF">2023-10-05T06:59:05Z</dcterms:created>
  <dcterms:modified xsi:type="dcterms:W3CDTF">2023-10-05T08:50:13Z</dcterms:modified>
</cp:coreProperties>
</file>