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7D9"/>
    <a:srgbClr val="91BADF"/>
    <a:srgbClr val="003183"/>
    <a:srgbClr val="494B83"/>
    <a:srgbClr val="99B2B9"/>
    <a:srgbClr val="9ACEDC"/>
    <a:srgbClr val="F7F7F7"/>
    <a:srgbClr val="E0D7CB"/>
    <a:srgbClr val="3F81E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1632" y="102"/>
      </p:cViewPr>
      <p:guideLst>
        <p:guide orient="horz" pos="89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6" y="2204857"/>
            <a:ext cx="6274446" cy="2739828"/>
            <a:chOff x="1643336" y="2204857"/>
            <a:chExt cx="6274446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6" y="2204857"/>
              <a:ext cx="5160912" cy="2324107"/>
            </a:xfrm>
            <a:prstGeom prst="rect">
              <a:avLst/>
            </a:prstGeom>
            <a:gradFill flip="none" rotWithShape="1">
              <a:gsLst>
                <a:gs pos="19000">
                  <a:srgbClr val="3F81EB">
                    <a:alpha val="0"/>
                  </a:srgbClr>
                </a:gs>
                <a:gs pos="65000">
                  <a:srgbClr val="95C7D9"/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15983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pattern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recognition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for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  <a:p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neurodiagnostic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applications</a:t>
              </a:r>
              <a:endParaRPr lang="de-D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                  </a:t>
              </a: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/>
                <a:t>© Nikolaos Koutsouleris, Clara Weyer,  Ariane Wiegand</a:t>
              </a:r>
            </a:p>
            <a:p>
              <a:r>
                <a:rPr lang="de-DE" sz="700" dirty="0"/>
                <a:t>The </a:t>
              </a:r>
              <a:r>
                <a:rPr lang="de-DE" sz="700" dirty="0" err="1"/>
                <a:t>development</a:t>
              </a:r>
              <a:r>
                <a:rPr lang="de-DE" sz="700" dirty="0"/>
                <a:t> </a:t>
              </a:r>
              <a:r>
                <a:rPr lang="de-DE" sz="700" dirty="0" err="1"/>
                <a:t>of</a:t>
              </a:r>
              <a:r>
                <a:rPr lang="de-DE" sz="700" dirty="0"/>
                <a:t> </a:t>
              </a:r>
              <a:r>
                <a:rPr lang="de-DE" sz="700" dirty="0" err="1"/>
                <a:t>this</a:t>
              </a:r>
              <a:r>
                <a:rPr lang="de-DE" sz="700" dirty="0"/>
                <a:t> </a:t>
              </a:r>
              <a:r>
                <a:rPr lang="de-DE" sz="700" dirty="0" err="1"/>
                <a:t>software</a:t>
              </a:r>
              <a:r>
                <a:rPr lang="de-DE" sz="700" dirty="0"/>
                <a:t> </a:t>
              </a:r>
              <a:r>
                <a:rPr lang="de-DE" sz="700" dirty="0" err="1"/>
                <a:t>has</a:t>
              </a:r>
              <a:r>
                <a:rPr lang="de-DE" sz="700" dirty="0"/>
                <a:t> </a:t>
              </a:r>
              <a:r>
                <a:rPr lang="de-DE" sz="700" dirty="0" err="1"/>
                <a:t>been</a:t>
              </a:r>
              <a:r>
                <a:rPr lang="de-DE" sz="700" dirty="0"/>
                <a:t> </a:t>
              </a:r>
              <a:r>
                <a:rPr lang="de-DE" sz="700" dirty="0" err="1"/>
                <a:t>supported</a:t>
              </a:r>
              <a:r>
                <a:rPr lang="de-DE" sz="700" dirty="0"/>
                <a:t> </a:t>
              </a:r>
              <a:r>
                <a:rPr lang="de-DE" sz="700" dirty="0" err="1"/>
                <a:t>by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European </a:t>
              </a:r>
              <a:r>
                <a:rPr lang="de-DE" sz="700" dirty="0" err="1"/>
                <a:t>Commission</a:t>
              </a:r>
              <a:r>
                <a:rPr lang="de-DE" sz="700" dirty="0"/>
                <a:t> </a:t>
              </a:r>
              <a:r>
                <a:rPr lang="de-DE" sz="700" dirty="0" err="1"/>
                <a:t>under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7th Framework Programme / Grant Agreement </a:t>
              </a:r>
              <a:r>
                <a:rPr lang="de-DE" sz="700" dirty="0" err="1"/>
                <a:t>No</a:t>
              </a:r>
              <a:r>
                <a:rPr lang="de-DE" sz="700" dirty="0"/>
                <a:t>. 602152 </a:t>
              </a:r>
              <a:endParaRPr lang="en-GB" sz="700" dirty="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169716" y="2272948"/>
              <a:ext cx="69179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400" b="1" dirty="0">
                  <a:solidFill>
                    <a:schemeClr val="bg1"/>
                  </a:solidFill>
                </a:rPr>
                <a:t>V1.1</a:t>
              </a:r>
            </a:p>
            <a:p>
              <a:pPr algn="r"/>
              <a:r>
                <a:rPr lang="de-DE" sz="1400" dirty="0" err="1">
                  <a:solidFill>
                    <a:schemeClr val="bg1"/>
                  </a:solidFill>
                </a:rPr>
                <a:t>beorn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r"/>
              <a:r>
                <a:rPr lang="de-DE" sz="1400" dirty="0">
                  <a:solidFill>
                    <a:schemeClr val="bg1"/>
                  </a:solidFill>
                </a:rPr>
                <a:t>{</a:t>
              </a:r>
              <a:r>
                <a:rPr lang="de-DE" sz="1400" dirty="0" err="1">
                  <a:solidFill>
                    <a:schemeClr val="bg1"/>
                  </a:solidFill>
                </a:rPr>
                <a:t>devel</a:t>
              </a:r>
              <a:r>
                <a:rPr lang="de-DE" sz="1400" dirty="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Nikolaos Koutsouleris</cp:lastModifiedBy>
  <cp:revision>27</cp:revision>
  <dcterms:created xsi:type="dcterms:W3CDTF">2015-05-30T14:25:42Z</dcterms:created>
  <dcterms:modified xsi:type="dcterms:W3CDTF">2022-03-25T16:28:14Z</dcterms:modified>
</cp:coreProperties>
</file>