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pos="5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C7D9"/>
    <a:srgbClr val="91BADF"/>
    <a:srgbClr val="003183"/>
    <a:srgbClr val="494B83"/>
    <a:srgbClr val="99B2B9"/>
    <a:srgbClr val="9ACEDC"/>
    <a:srgbClr val="F7F7F7"/>
    <a:srgbClr val="E0D7CB"/>
    <a:srgbClr val="3F81E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howGuides="1">
      <p:cViewPr>
        <p:scale>
          <a:sx n="150" d="100"/>
          <a:sy n="150" d="100"/>
        </p:scale>
        <p:origin x="108" y="-840"/>
      </p:cViewPr>
      <p:guideLst>
        <p:guide orient="horz" pos="890"/>
        <p:guide pos="5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56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61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44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02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64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67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63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24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86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66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006D5-074D-4760-9179-D19559CBC9E5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50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/>
        </p:nvGrpSpPr>
        <p:grpSpPr>
          <a:xfrm>
            <a:off x="1643336" y="2204857"/>
            <a:ext cx="6274446" cy="2739828"/>
            <a:chOff x="1643336" y="2204857"/>
            <a:chExt cx="6274446" cy="2739828"/>
          </a:xfrm>
          <a:effectLst/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2" r="20259"/>
            <a:stretch/>
          </p:blipFill>
          <p:spPr bwMode="auto">
            <a:xfrm>
              <a:off x="1723161" y="2204864"/>
              <a:ext cx="6192314" cy="2739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hteck 3"/>
            <p:cNvSpPr/>
            <p:nvPr/>
          </p:nvSpPr>
          <p:spPr>
            <a:xfrm>
              <a:off x="1643336" y="2204857"/>
              <a:ext cx="5160912" cy="2324107"/>
            </a:xfrm>
            <a:prstGeom prst="rect">
              <a:avLst/>
            </a:prstGeom>
            <a:gradFill flip="none" rotWithShape="1">
              <a:gsLst>
                <a:gs pos="19000">
                  <a:srgbClr val="3F81EB">
                    <a:alpha val="0"/>
                  </a:srgbClr>
                </a:gs>
                <a:gs pos="65000">
                  <a:schemeClr val="tx2">
                    <a:lumMod val="30000"/>
                    <a:lumOff val="70000"/>
                  </a:schemeClr>
                </a:gs>
              </a:gsLst>
              <a:lin ang="12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737217" y="2242732"/>
              <a:ext cx="315983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b="1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NeuroMiner®</a:t>
              </a:r>
            </a:p>
            <a:p>
              <a:r>
                <a:rPr lang="de-DE" sz="1600" dirty="0" err="1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pattern</a:t>
              </a:r>
              <a:r>
                <a:rPr lang="de-DE" sz="1600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 </a:t>
              </a:r>
              <a:r>
                <a:rPr lang="de-DE" sz="1600" dirty="0" err="1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recognition</a:t>
              </a:r>
              <a:r>
                <a:rPr lang="de-DE" sz="1600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 </a:t>
              </a:r>
              <a:r>
                <a:rPr lang="de-DE" sz="1600" dirty="0" err="1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for</a:t>
              </a:r>
              <a:r>
                <a:rPr lang="de-DE" sz="1600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 </a:t>
              </a:r>
            </a:p>
            <a:p>
              <a:r>
                <a:rPr lang="de-DE" sz="1600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neurodiagnostic </a:t>
              </a:r>
              <a:r>
                <a:rPr lang="de-DE" sz="1600" dirty="0" err="1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applications</a:t>
              </a:r>
              <a:endParaRPr lang="de-D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endParaRPr>
            </a:p>
            <a:p>
              <a:endParaRPr lang="de-DE" sz="16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endParaRPr>
            </a:p>
            <a:p>
              <a:r>
                <a:rPr lang="de-DE" sz="1600" b="1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                   </a:t>
              </a:r>
            </a:p>
            <a:p>
              <a:endParaRPr lang="de-DE" sz="16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1643336" y="4528964"/>
              <a:ext cx="6274446" cy="41572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/>
                <a:t>© Nikolaos Koutsouleris, Clara Vetter,  Ariane Wiegand</a:t>
              </a:r>
            </a:p>
            <a:p>
              <a:r>
                <a:rPr lang="de-DE" sz="700" dirty="0"/>
                <a:t>The </a:t>
              </a:r>
              <a:r>
                <a:rPr lang="de-DE" sz="700" dirty="0" err="1"/>
                <a:t>development</a:t>
              </a:r>
              <a:r>
                <a:rPr lang="de-DE" sz="700" dirty="0"/>
                <a:t> </a:t>
              </a:r>
              <a:r>
                <a:rPr lang="de-DE" sz="700" dirty="0" err="1"/>
                <a:t>of</a:t>
              </a:r>
              <a:r>
                <a:rPr lang="de-DE" sz="700" dirty="0"/>
                <a:t> </a:t>
              </a:r>
              <a:r>
                <a:rPr lang="de-DE" sz="700" dirty="0" err="1"/>
                <a:t>this</a:t>
              </a:r>
              <a:r>
                <a:rPr lang="de-DE" sz="700" dirty="0"/>
                <a:t> </a:t>
              </a:r>
              <a:r>
                <a:rPr lang="de-DE" sz="700" dirty="0" err="1"/>
                <a:t>software</a:t>
              </a:r>
              <a:r>
                <a:rPr lang="de-DE" sz="700" dirty="0"/>
                <a:t> </a:t>
              </a:r>
              <a:r>
                <a:rPr lang="de-DE" sz="700" dirty="0" err="1"/>
                <a:t>has</a:t>
              </a:r>
              <a:r>
                <a:rPr lang="de-DE" sz="700" dirty="0"/>
                <a:t> </a:t>
              </a:r>
              <a:r>
                <a:rPr lang="de-DE" sz="700" dirty="0" err="1"/>
                <a:t>been</a:t>
              </a:r>
              <a:r>
                <a:rPr lang="de-DE" sz="700" dirty="0"/>
                <a:t> </a:t>
              </a:r>
              <a:r>
                <a:rPr lang="de-DE" sz="700" dirty="0" err="1"/>
                <a:t>supported</a:t>
              </a:r>
              <a:r>
                <a:rPr lang="de-DE" sz="700" dirty="0"/>
                <a:t> </a:t>
              </a:r>
              <a:r>
                <a:rPr lang="de-DE" sz="700" dirty="0" err="1"/>
                <a:t>by</a:t>
              </a:r>
              <a:r>
                <a:rPr lang="de-DE" sz="700" dirty="0"/>
                <a:t> </a:t>
              </a:r>
              <a:r>
                <a:rPr lang="de-DE" sz="700" dirty="0" err="1"/>
                <a:t>the</a:t>
              </a:r>
              <a:r>
                <a:rPr lang="de-DE" sz="700" dirty="0"/>
                <a:t> European </a:t>
              </a:r>
              <a:r>
                <a:rPr lang="de-DE" sz="700" dirty="0" err="1"/>
                <a:t>Commission</a:t>
              </a:r>
              <a:r>
                <a:rPr lang="de-DE" sz="700" dirty="0"/>
                <a:t> </a:t>
              </a:r>
              <a:r>
                <a:rPr lang="de-DE" sz="700" dirty="0" err="1"/>
                <a:t>under</a:t>
              </a:r>
              <a:r>
                <a:rPr lang="de-DE" sz="700" dirty="0"/>
                <a:t> </a:t>
              </a:r>
              <a:r>
                <a:rPr lang="de-DE" sz="700" dirty="0" err="1"/>
                <a:t>the</a:t>
              </a:r>
              <a:r>
                <a:rPr lang="de-DE" sz="700" dirty="0"/>
                <a:t> 7th Framework Programme / Grant Agreement </a:t>
              </a:r>
              <a:r>
                <a:rPr lang="de-DE" sz="700" dirty="0" err="1"/>
                <a:t>No</a:t>
              </a:r>
              <a:r>
                <a:rPr lang="de-DE" sz="700" dirty="0"/>
                <a:t>. 602152 </a:t>
              </a:r>
              <a:endParaRPr lang="en-GB" sz="700" dirty="0"/>
            </a:p>
          </p:txBody>
        </p:sp>
        <p:cxnSp>
          <p:nvCxnSpPr>
            <p:cNvPr id="9" name="Gerade Verbindung 8"/>
            <p:cNvCxnSpPr/>
            <p:nvPr/>
          </p:nvCxnSpPr>
          <p:spPr>
            <a:xfrm>
              <a:off x="1643336" y="4528964"/>
              <a:ext cx="6274446" cy="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2" descr="http://www.proeurope.org/content/delta2/EU_Flag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5464" y="4608085"/>
              <a:ext cx="403125" cy="278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hteck 9"/>
            <p:cNvSpPr/>
            <p:nvPr/>
          </p:nvSpPr>
          <p:spPr>
            <a:xfrm>
              <a:off x="7198761" y="2272948"/>
              <a:ext cx="662747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de-DE" sz="1400" b="1" dirty="0">
                  <a:solidFill>
                    <a:schemeClr val="bg1"/>
                  </a:solidFill>
                </a:rPr>
                <a:t>V1.2</a:t>
              </a:r>
            </a:p>
            <a:p>
              <a:pPr algn="r"/>
              <a:r>
                <a:rPr lang="de-DE" sz="1400" dirty="0" err="1">
                  <a:solidFill>
                    <a:schemeClr val="bg1"/>
                  </a:solidFill>
                </a:rPr>
                <a:t>feanor</a:t>
              </a:r>
              <a:endParaRPr lang="de-DE" sz="1400" dirty="0">
                <a:solidFill>
                  <a:schemeClr val="bg1"/>
                </a:solidFill>
              </a:endParaRPr>
            </a:p>
            <a:p>
              <a:pPr algn="r"/>
              <a:endParaRPr lang="de-DE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241746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Bildschirmpräsentation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Larissa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nkoutsou</dc:creator>
  <cp:lastModifiedBy>Nikos Koutsouleris</cp:lastModifiedBy>
  <cp:revision>29</cp:revision>
  <dcterms:created xsi:type="dcterms:W3CDTF">2015-05-30T14:25:42Z</dcterms:created>
  <dcterms:modified xsi:type="dcterms:W3CDTF">2023-09-17T16:16:16Z</dcterms:modified>
</cp:coreProperties>
</file>