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71" r:id="rId4"/>
    <p:sldId id="258" r:id="rId5"/>
    <p:sldId id="264" r:id="rId6"/>
    <p:sldId id="263" r:id="rId7"/>
    <p:sldId id="259" r:id="rId8"/>
    <p:sldId id="260" r:id="rId9"/>
    <p:sldId id="261" r:id="rId10"/>
    <p:sldId id="272" r:id="rId11"/>
    <p:sldId id="265" r:id="rId12"/>
    <p:sldId id="266" r:id="rId13"/>
    <p:sldId id="270" r:id="rId14"/>
    <p:sldId id="269" r:id="rId15"/>
    <p:sldId id="268" r:id="rId16"/>
    <p:sldId id="267" r:id="rId17"/>
    <p:sldId id="273" r:id="rId18"/>
    <p:sldId id="26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708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151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7797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19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5847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692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761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669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068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3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8/25/2019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87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90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675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39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091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89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627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EC47F-303D-40DF-B298-8CEE15296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364" y="1265129"/>
            <a:ext cx="9098639" cy="2605413"/>
          </a:xfrm>
        </p:spPr>
        <p:txBody>
          <a:bodyPr/>
          <a:lstStyle/>
          <a:p>
            <a:r>
              <a:rPr lang="en-US" dirty="0"/>
              <a:t>Hotel Room Availability Prediction using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7A5963-1F6E-4025-8B1C-CC28CCA287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Machine Learning Project</a:t>
            </a:r>
          </a:p>
        </p:txBody>
      </p:sp>
    </p:spTree>
    <p:extLst>
      <p:ext uri="{BB962C8B-B14F-4D97-AF65-F5344CB8AC3E}">
        <p14:creationId xmlns:p14="http://schemas.microsoft.com/office/powerpoint/2010/main" val="34173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BF9DC-E418-4172-A116-9AB774CC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9C57C-8836-4CFE-A859-EEE5ED6CA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47" y="1409026"/>
            <a:ext cx="9280858" cy="4839373"/>
          </a:xfrm>
        </p:spPr>
        <p:txBody>
          <a:bodyPr>
            <a:normAutofit/>
          </a:bodyPr>
          <a:lstStyle/>
          <a:p>
            <a:r>
              <a:rPr lang="en-US" sz="2600" dirty="0"/>
              <a:t>This dataset is collected from </a:t>
            </a:r>
            <a:r>
              <a:rPr lang="en-US" sz="2600" b="1" dirty="0"/>
              <a:t>ABC </a:t>
            </a:r>
            <a:r>
              <a:rPr lang="en-US" sz="2600" dirty="0"/>
              <a:t>hotel in Sri Lanka which contains 48 total number of rooms. </a:t>
            </a:r>
          </a:p>
          <a:p>
            <a:endParaRPr lang="en-US" sz="1200" dirty="0"/>
          </a:p>
          <a:p>
            <a:r>
              <a:rPr lang="en-US" sz="2600" b="1" dirty="0"/>
              <a:t>Training dataset: </a:t>
            </a:r>
            <a:r>
              <a:rPr lang="en-US" sz="2600" dirty="0"/>
              <a:t>abc_hotel_train_data.csv </a:t>
            </a:r>
          </a:p>
          <a:p>
            <a:pPr lvl="1"/>
            <a:r>
              <a:rPr lang="en-US" sz="2000" dirty="0" err="1"/>
              <a:t>created_date</a:t>
            </a:r>
            <a:r>
              <a:rPr lang="en-US" sz="2000" dirty="0"/>
              <a:t> : booking date </a:t>
            </a:r>
          </a:p>
          <a:p>
            <a:pPr lvl="1"/>
            <a:r>
              <a:rPr lang="en-US" sz="2000" dirty="0" err="1"/>
              <a:t>arrival_date</a:t>
            </a:r>
            <a:r>
              <a:rPr lang="en-US" sz="2000" dirty="0"/>
              <a:t> : check in date </a:t>
            </a:r>
          </a:p>
          <a:p>
            <a:pPr lvl="1"/>
            <a:r>
              <a:rPr lang="en-US" sz="2000" dirty="0" err="1"/>
              <a:t>departure_date</a:t>
            </a:r>
            <a:r>
              <a:rPr lang="en-US" sz="2000" dirty="0"/>
              <a:t> : check out date </a:t>
            </a:r>
          </a:p>
          <a:p>
            <a:pPr lvl="1"/>
            <a:r>
              <a:rPr lang="en-US" sz="2000" dirty="0" err="1"/>
              <a:t>room_type</a:t>
            </a:r>
            <a:r>
              <a:rPr lang="en-US" sz="2000" dirty="0"/>
              <a:t> : type of the room </a:t>
            </a:r>
          </a:p>
          <a:p>
            <a:pPr lvl="1"/>
            <a:r>
              <a:rPr lang="en-US" sz="2000" dirty="0" err="1"/>
              <a:t>room_ocp_type</a:t>
            </a:r>
            <a:r>
              <a:rPr lang="en-US" sz="2000" dirty="0"/>
              <a:t> : occupancy type of the room </a:t>
            </a:r>
          </a:p>
          <a:p>
            <a:pPr lvl="1"/>
            <a:r>
              <a:rPr lang="en-US" sz="2000" dirty="0" err="1"/>
              <a:t>meal_plan</a:t>
            </a:r>
            <a:r>
              <a:rPr lang="en-US" sz="2000" dirty="0"/>
              <a:t> : meal plan of the customer </a:t>
            </a:r>
          </a:p>
          <a:p>
            <a:pPr lvl="1"/>
            <a:r>
              <a:rPr lang="en-US" sz="2000" dirty="0"/>
              <a:t>country : customer origin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152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908F8ED-7929-4383-9714-267C6F9D49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248337"/>
            <a:ext cx="9130546" cy="6338266"/>
          </a:xfrm>
        </p:spPr>
      </p:pic>
    </p:spTree>
    <p:extLst>
      <p:ext uri="{BB962C8B-B14F-4D97-AF65-F5344CB8AC3E}">
        <p14:creationId xmlns:p14="http://schemas.microsoft.com/office/powerpoint/2010/main" val="1804072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52D81B-255C-4216-B135-FEF12A349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652" y="285103"/>
            <a:ext cx="1497147" cy="64838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062FB3-E651-4ADD-9C87-E70D38ED7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518" y="306936"/>
            <a:ext cx="1497147" cy="64613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1269AC-D646-4FC5-93C6-CBD21702D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5169" y="306936"/>
            <a:ext cx="1451869" cy="646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37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1C92AB-8D13-4FA3-BF98-5159DD39F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27" y="146039"/>
            <a:ext cx="8624599" cy="646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23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AEA36C-CD9E-4E89-ACA2-BF39458B1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11" y="133137"/>
            <a:ext cx="8881521" cy="666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243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92149B-CB58-40B1-B804-5EB038EF6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16" y="118476"/>
            <a:ext cx="8451542" cy="633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362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258087-A490-4E75-9AAF-0CDAA07976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835" y="0"/>
            <a:ext cx="9079842" cy="6809882"/>
          </a:xfrm>
        </p:spPr>
      </p:pic>
    </p:spTree>
    <p:extLst>
      <p:ext uri="{BB962C8B-B14F-4D97-AF65-F5344CB8AC3E}">
        <p14:creationId xmlns:p14="http://schemas.microsoft.com/office/powerpoint/2010/main" val="1872146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DAFB3-43C1-43C3-93C6-1D67E6E5D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34860"/>
            <a:ext cx="6186929" cy="968680"/>
          </a:xfrm>
        </p:spPr>
        <p:txBody>
          <a:bodyPr/>
          <a:lstStyle/>
          <a:p>
            <a:r>
              <a:rPr lang="en-US" dirty="0"/>
              <a:t>Future Plans for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54541-E0FA-486F-82DC-9D90A432F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2503814"/>
          </a:xfrm>
        </p:spPr>
        <p:txBody>
          <a:bodyPr>
            <a:normAutofit/>
          </a:bodyPr>
          <a:lstStyle/>
          <a:p>
            <a:r>
              <a:rPr lang="en-US" sz="2400" dirty="0"/>
              <a:t>More accuracy – Linear Regression for non-linear data </a:t>
            </a:r>
          </a:p>
          <a:p>
            <a:r>
              <a:rPr lang="en-US" sz="2400" dirty="0"/>
              <a:t>Effect of holidays on rooms reservations</a:t>
            </a:r>
          </a:p>
          <a:p>
            <a:r>
              <a:rPr lang="en-US" sz="2400" dirty="0"/>
              <a:t>Meal plans and Inventory control using predictions of room reservations</a:t>
            </a:r>
          </a:p>
          <a:p>
            <a:r>
              <a:rPr lang="en-US" sz="2400" dirty="0"/>
              <a:t>Monthly estimated outcome from room reservations</a:t>
            </a:r>
          </a:p>
        </p:txBody>
      </p:sp>
    </p:spTree>
    <p:extLst>
      <p:ext uri="{BB962C8B-B14F-4D97-AF65-F5344CB8AC3E}">
        <p14:creationId xmlns:p14="http://schemas.microsoft.com/office/powerpoint/2010/main" val="3939838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23571-AC73-4DA3-B386-2D4EACA03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0561" y="2789129"/>
            <a:ext cx="5660836" cy="2008339"/>
          </a:xfrm>
        </p:spPr>
        <p:txBody>
          <a:bodyPr>
            <a:normAutofit/>
          </a:bodyPr>
          <a:lstStyle/>
          <a:p>
            <a:r>
              <a:rPr lang="en-US" sz="88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540142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2A190-3F8B-4982-B999-C4F1B184C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30" y="1253648"/>
            <a:ext cx="9406119" cy="3969706"/>
          </a:xfrm>
        </p:spPr>
        <p:txBody>
          <a:bodyPr>
            <a:noAutofit/>
          </a:bodyPr>
          <a:lstStyle/>
          <a:p>
            <a:r>
              <a:rPr lang="en-US" sz="4400" dirty="0"/>
              <a:t>Tharinda Nimnajith Rajapaksha</a:t>
            </a:r>
            <a:br>
              <a:rPr lang="en-US" sz="4400" dirty="0"/>
            </a:br>
            <a:br>
              <a:rPr lang="en-US" sz="4400" dirty="0"/>
            </a:b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Undergraduate at SLIIT</a:t>
            </a:r>
            <a:br>
              <a:rPr lang="en-US" sz="32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en-US" sz="3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AIE Machine Learning &amp; Image Processing Course - Final Project</a:t>
            </a:r>
            <a:br>
              <a:rPr lang="en-US" sz="4400" dirty="0"/>
            </a:br>
            <a:br>
              <a:rPr lang="en-US" sz="4400" dirty="0"/>
            </a:br>
            <a:endParaRPr lang="en-US" sz="4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20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C54D-6F3F-4D38-BF44-CFDCB4486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729B0-0135-41E7-A6CD-2AB25F4B6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84600"/>
            <a:ext cx="8955181" cy="3243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Demand forecasting is a crucial part of hotel revenue management that aims to maximize revenue by matching demand to available capacity. </a:t>
            </a:r>
          </a:p>
          <a:p>
            <a:pPr marL="0" indent="0">
              <a:buNone/>
            </a:pPr>
            <a:r>
              <a:rPr lang="en-US" sz="2400" dirty="0"/>
              <a:t>Specifically, short-term demand forecasts of four weeks or less before the target stay day have a critical impact on hotel revenue management operations such as pricing decisions and inventory control. </a:t>
            </a:r>
          </a:p>
        </p:txBody>
      </p:sp>
    </p:spTree>
    <p:extLst>
      <p:ext uri="{BB962C8B-B14F-4D97-AF65-F5344CB8AC3E}">
        <p14:creationId xmlns:p14="http://schemas.microsoft.com/office/powerpoint/2010/main" val="2979364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0BD02-5324-478E-BE02-6B914B76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7552266" cy="830893"/>
          </a:xfrm>
        </p:spPr>
        <p:txBody>
          <a:bodyPr/>
          <a:lstStyle/>
          <a:p>
            <a:r>
              <a:rPr lang="en-US" dirty="0"/>
              <a:t>Used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DF166-9825-4642-A4CE-0FF5EE611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652" y="1913351"/>
            <a:ext cx="9418644" cy="2658650"/>
          </a:xfrm>
        </p:spPr>
        <p:txBody>
          <a:bodyPr>
            <a:normAutofit/>
          </a:bodyPr>
          <a:lstStyle/>
          <a:p>
            <a:r>
              <a:rPr lang="en-US" sz="2400" dirty="0"/>
              <a:t>Machine Learning Algorithm – Linear Regression Algorithm</a:t>
            </a:r>
          </a:p>
          <a:p>
            <a:r>
              <a:rPr lang="en-US" sz="2400" dirty="0"/>
              <a:t>Tkinter Library for creating the Graphical User Interface</a:t>
            </a:r>
          </a:p>
          <a:p>
            <a:r>
              <a:rPr lang="en-US" sz="2400" dirty="0"/>
              <a:t>Python 3.6</a:t>
            </a:r>
          </a:p>
          <a:p>
            <a:r>
              <a:rPr lang="en-US" sz="2400" dirty="0"/>
              <a:t>Other necessary python libraries such as pandas, numpy, pickle, scikit-learn, ctypes, dateutil and matplotlib etc.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1345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84E14-5766-4790-89B5-534B3C6BA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Tkinter Library for 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8A963-2DDD-4EE4-9573-DDFE6448E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04244" cy="2586775"/>
          </a:xfrm>
        </p:spPr>
        <p:txBody>
          <a:bodyPr>
            <a:normAutofit/>
          </a:bodyPr>
          <a:lstStyle/>
          <a:p>
            <a:r>
              <a:rPr lang="en-US" sz="2400" dirty="0"/>
              <a:t>Tkinter is the standard GUI library for Python.</a:t>
            </a:r>
          </a:p>
          <a:p>
            <a:r>
              <a:rPr lang="en-US" sz="2400" dirty="0"/>
              <a:t>Python when combined with Tkinter provides a fast and easy way to create GUI applications.</a:t>
            </a:r>
          </a:p>
          <a:p>
            <a:r>
              <a:rPr lang="en-US" sz="2400" dirty="0"/>
              <a:t>Tkinter provides a powerful object-oriented interface to the TkGUI toolkit.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5335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EBF062-227C-43E8-B667-04D9699600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907" y="519677"/>
            <a:ext cx="11736219" cy="5517867"/>
          </a:xfrm>
        </p:spPr>
      </p:pic>
    </p:spTree>
    <p:extLst>
      <p:ext uri="{BB962C8B-B14F-4D97-AF65-F5344CB8AC3E}">
        <p14:creationId xmlns:p14="http://schemas.microsoft.com/office/powerpoint/2010/main" val="2432681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88726-98D8-4BE3-BEAC-767951E2E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EEE51-C9D9-48C3-997A-57C32C90C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338" y="1784808"/>
            <a:ext cx="9067917" cy="3142793"/>
          </a:xfrm>
        </p:spPr>
        <p:txBody>
          <a:bodyPr>
            <a:normAutofit/>
          </a:bodyPr>
          <a:lstStyle/>
          <a:p>
            <a:r>
              <a:rPr lang="en-US" sz="2400" dirty="0"/>
              <a:t>Regression is a method of modelling a target value based on independent predictors.</a:t>
            </a:r>
          </a:p>
          <a:p>
            <a:r>
              <a:rPr lang="en-US" sz="2400" dirty="0"/>
              <a:t>This method is mostly used for forecasting and finding out cause and effect relationship between variables.</a:t>
            </a:r>
          </a:p>
          <a:p>
            <a:r>
              <a:rPr lang="en-US" sz="2400" dirty="0"/>
              <a:t>Regression techniques mostly differ based on the number of independent variables and the type of relationship between the independent and dependent variables.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6267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D16F872-B8E5-41D4-BB2F-7B5DED8EA2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4521" y="566239"/>
            <a:ext cx="7226148" cy="5383624"/>
          </a:xfrm>
        </p:spPr>
      </p:pic>
    </p:spTree>
    <p:extLst>
      <p:ext uri="{BB962C8B-B14F-4D97-AF65-F5344CB8AC3E}">
        <p14:creationId xmlns:p14="http://schemas.microsoft.com/office/powerpoint/2010/main" val="1593826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0F9CD-C95C-434A-9D6F-A83F9684A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443" y="857882"/>
            <a:ext cx="9130545" cy="4515784"/>
          </a:xfrm>
        </p:spPr>
        <p:txBody>
          <a:bodyPr>
            <a:normAutofit/>
          </a:bodyPr>
          <a:lstStyle/>
          <a:p>
            <a:endParaRPr lang="en-US" sz="3600" dirty="0"/>
          </a:p>
          <a:p>
            <a:r>
              <a:rPr lang="en-US" sz="3000" dirty="0"/>
              <a:t>Simple linear regression is a type of regression analysis where the number of independent variables is one and there is a linear relationship between the independent (x) and dependent (y) variable.</a:t>
            </a:r>
          </a:p>
          <a:p>
            <a:pPr marL="0" indent="0">
              <a:buNone/>
            </a:pPr>
            <a:r>
              <a:rPr lang="en-US" sz="5600" b="1" dirty="0"/>
              <a:t>					y = m*x + c</a:t>
            </a:r>
          </a:p>
        </p:txBody>
      </p:sp>
    </p:spTree>
    <p:extLst>
      <p:ext uri="{BB962C8B-B14F-4D97-AF65-F5344CB8AC3E}">
        <p14:creationId xmlns:p14="http://schemas.microsoft.com/office/powerpoint/2010/main" val="779852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</TotalTime>
  <Words>363</Words>
  <Application>Microsoft Office PowerPoint</Application>
  <PresentationFormat>Widescreen</PresentationFormat>
  <Paragraphs>39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</vt:lpstr>
      <vt:lpstr>Hotel Room Availability Prediction using Machine Learning</vt:lpstr>
      <vt:lpstr>Tharinda Nimnajith Rajapaksha  Undergraduate at SLIIT  AIE Machine Learning &amp; Image Processing Course - Final Project  </vt:lpstr>
      <vt:lpstr>Introduction</vt:lpstr>
      <vt:lpstr>Used Technologies</vt:lpstr>
      <vt:lpstr>Tkinter Library for GUI</vt:lpstr>
      <vt:lpstr>PowerPoint Presentation</vt:lpstr>
      <vt:lpstr>Linear Regression Algorithm</vt:lpstr>
      <vt:lpstr>PowerPoint Presentation</vt:lpstr>
      <vt:lpstr>PowerPoint Presentation</vt:lpstr>
      <vt:lpstr>Data 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Plans for the project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Rooms Availability</dc:title>
  <dc:creator>Rajapaksha T.N. it18149654</dc:creator>
  <cp:lastModifiedBy>Rajapaksha T.N. it18149654</cp:lastModifiedBy>
  <cp:revision>10</cp:revision>
  <dcterms:created xsi:type="dcterms:W3CDTF">2019-08-25T12:03:35Z</dcterms:created>
  <dcterms:modified xsi:type="dcterms:W3CDTF">2019-08-25T13:11:46Z</dcterms:modified>
</cp:coreProperties>
</file>