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850-EFDB-B0E0-E29C-BCB5BA73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88198-78DD-B12F-FDB5-BD212AA2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9028-9793-D5C5-8074-0B528776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F28F-D9E4-D290-4C92-35581312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A31F-5714-111A-E6F7-58B87F6B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0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F088-5522-749F-B042-2B3C1BCE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12D01-227B-3444-0152-9B4A8018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7FE4-B70E-08F9-4A11-CF12AE4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AB29-C998-27B2-409D-D7A4B18C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6A44-7E25-1B99-C658-809F593C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4E8CF-94A4-5712-DE73-B098437A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76F9-B788-2959-6C9C-BB137EC4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8346-1228-3084-5883-F018FB5E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6321-D64A-29D6-A311-9510DCB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342E-C208-50B7-E050-75D922F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4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D20A-2629-C2FA-C57E-653B32C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DDF6-9C9C-9D55-F0E3-3CC6B5A2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58F1-6F57-5225-8294-7907F149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9AB6-8B8E-BCD1-6F8D-ABC97A7C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9DCC-77F2-B90D-F498-C2470D3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7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8E2-98E2-BB8F-8BC6-B08E73E7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AFC1-E58A-8B90-444B-CF61A83C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C8FC-B93F-8321-77C6-5FDDC5EA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634A-577E-100B-727C-26C2E5D1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FA0-1D18-C447-EFF7-528DA08A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7B37-49BD-D4D3-5FD4-2CF1CCB5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AA5F-2068-A706-B7AD-252D47DB5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6636-F63B-954D-64BC-4B0BF3CA6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FDDB-FE85-4B63-F873-B22DD4E1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3A19-D448-87C4-701E-9DD34CC4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CDC4-0660-F32C-30CD-BB6E8879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EF23-EFAE-EEF8-B542-64057312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FFB7-DB98-EB81-CD2C-66648829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CAE3-419E-04B6-16C6-FFFC9BD3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DCC05-B96C-5F65-67A9-D2ED3837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A79D-56ED-E5E1-F732-799BDF7DA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658F4-CE4D-C124-3D7F-CB2E6F00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647F8-5D7F-D0E0-4AE4-16CB4DB9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05105-E287-DFDF-3826-CB08D0BA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3D73-6AAE-94BF-71CE-2583318B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2C01-016A-AFAE-C4C1-4470142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32560-A154-38F7-3120-EEDAF9A7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A92E3-17DE-BC51-0721-AF798E5E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6BA6C-C130-4C77-1447-DC99FE6F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3D84-7F8E-4293-6398-32A4836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E580-6BB1-4160-96A4-5D789BEA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E06B-755D-70A0-CEDA-81391C3D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3B6A-3E8E-542F-AEE7-640C1ED9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E3A71-C2F8-2423-E909-D75FC8C7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6353-CB5E-2901-5C7D-BF1DEB7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34344-2952-9DC2-F8D0-1C387371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DDF4-8C15-9EDF-E00F-E8ED94A1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4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9755-4D72-6E91-A7CF-9B9A7D09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CC2A-999F-6034-D1C6-3906CC4C9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57826-1548-422E-FC61-0B59178E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4A772-3ED0-3318-397C-C1D17F67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80DB1-1455-8D96-F0C1-FA2EFA2F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4C54B-BF48-EAE3-9D72-1C61D85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34932-B27A-E59B-AD22-B4849AD2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C2E4-9AFE-CEA7-7468-25D8165F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541-BD2B-97EC-D9F6-9271CFD6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FAA9-F155-420D-9F92-188A5867B95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D395-6836-1601-1991-B8A64426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4B51-D26A-DF7D-A6FF-84774F90C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D372-852E-4490-B4D3-6DFE1C29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8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F9097A-DA4A-8374-CF07-A72855B3A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58" r="1" b="3890"/>
          <a:stretch/>
        </p:blipFill>
        <p:spPr>
          <a:xfrm>
            <a:off x="126673" y="278107"/>
            <a:ext cx="11938653" cy="6301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C790F9-26B8-8552-7009-1219AC4906AA}"/>
              </a:ext>
            </a:extLst>
          </p:cNvPr>
          <p:cNvSpPr/>
          <p:nvPr/>
        </p:nvSpPr>
        <p:spPr>
          <a:xfrm>
            <a:off x="527702" y="5387925"/>
            <a:ext cx="9340641" cy="10233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37BDB-403D-42D3-6D96-330388BDA715}"/>
              </a:ext>
            </a:extLst>
          </p:cNvPr>
          <p:cNvSpPr txBox="1"/>
          <p:nvPr/>
        </p:nvSpPr>
        <p:spPr>
          <a:xfrm>
            <a:off x="1355268" y="5487947"/>
            <a:ext cx="8639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It Looks Delicious, isn’t it?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6B7A54-45C3-4623-457F-75E01DDE360E}"/>
              </a:ext>
            </a:extLst>
          </p:cNvPr>
          <p:cNvSpPr txBox="1"/>
          <p:nvPr/>
        </p:nvSpPr>
        <p:spPr>
          <a:xfrm>
            <a:off x="658837" y="590843"/>
            <a:ext cx="10874326" cy="601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Classification of mushrooms into two categories; based on physical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This is a common and important problem in day-to-day life, we can use machine learning and data analysis, as accurately identifying poisonous mushrooms can be a matter of life and death in certain situations.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data that comes for this task is the "</a:t>
            </a:r>
            <a:r>
              <a:rPr lang="en-US" sz="2800" u="sng" dirty="0"/>
              <a:t>Mushroom Data Set</a:t>
            </a:r>
            <a:r>
              <a:rPr lang="en-US" sz="2800" dirty="0"/>
              <a:t>" from the </a:t>
            </a:r>
            <a:r>
              <a:rPr lang="en-US" sz="2800" b="1" dirty="0"/>
              <a:t>UCI Machine Learning Repository.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E1DD34-031A-2A22-B1F2-7810E825F0A0}"/>
              </a:ext>
            </a:extLst>
          </p:cNvPr>
          <p:cNvSpPr/>
          <p:nvPr/>
        </p:nvSpPr>
        <p:spPr>
          <a:xfrm>
            <a:off x="1584960" y="1829829"/>
            <a:ext cx="3587261" cy="6189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Poisonous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B255C4-2EAE-2A54-A3F9-2AA297D8EF9A}"/>
              </a:ext>
            </a:extLst>
          </p:cNvPr>
          <p:cNvSpPr/>
          <p:nvPr/>
        </p:nvSpPr>
        <p:spPr>
          <a:xfrm>
            <a:off x="6264812" y="1829829"/>
            <a:ext cx="3587261" cy="6189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Edible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5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6182-57E9-D223-A51F-CE37CF85B768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M</a:t>
            </a:r>
            <a:r>
              <a:rPr lang="en-US" sz="5400" b="1" i="0" u="none" strike="noStrike">
                <a:effectLst/>
                <a:latin typeface="+mj-lt"/>
                <a:ea typeface="+mj-ea"/>
                <a:cs typeface="+mj-cs"/>
              </a:rPr>
              <a:t>odelling problem </a:t>
            </a:r>
            <a:endParaRPr lang="en-US" sz="5400" b="1">
              <a:latin typeface="+mj-lt"/>
              <a:ea typeface="+mj-ea"/>
              <a:cs typeface="+mj-cs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EA653-AE4E-22C7-731F-3FC0B2DD602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A </a:t>
            </a:r>
            <a:r>
              <a:rPr lang="en-US" sz="2200"/>
              <a:t>m</a:t>
            </a:r>
            <a:r>
              <a:rPr lang="en-US" sz="2200" b="0" i="0">
                <a:effectLst/>
              </a:rPr>
              <a:t>odel that can predict whether a mushroom is poisonous, or edible based on its physical characteristics </a:t>
            </a: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121A0-5D8C-4F50-3A17-1FFBAFDCB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8" r="-1" b="20758"/>
          <a:stretch/>
        </p:blipFill>
        <p:spPr>
          <a:xfrm>
            <a:off x="5541214" y="325369"/>
            <a:ext cx="6240218" cy="622136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2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F89-1DD0-5305-4846-BF5CA5D7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Input Data 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CEAE-EDEC-3311-5433-4F6FB2A7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489"/>
            <a:ext cx="635039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Physical characteristics of mushrooms.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cap color</a:t>
            </a:r>
          </a:p>
          <a:p>
            <a:r>
              <a:rPr lang="en-US" dirty="0"/>
              <a:t> cap shape</a:t>
            </a:r>
          </a:p>
          <a:p>
            <a:r>
              <a:rPr lang="en-US" dirty="0"/>
              <a:t>Odor</a:t>
            </a:r>
          </a:p>
          <a:p>
            <a:r>
              <a:rPr lang="en-US" dirty="0"/>
              <a:t>Gill size</a:t>
            </a:r>
          </a:p>
          <a:p>
            <a:r>
              <a:rPr lang="en-US" dirty="0"/>
              <a:t>gill color</a:t>
            </a:r>
          </a:p>
          <a:p>
            <a:r>
              <a:rPr lang="en-US" dirty="0"/>
              <a:t> habitat</a:t>
            </a:r>
          </a:p>
          <a:p>
            <a:r>
              <a:rPr lang="en-GB" sz="2800" b="0" i="0" dirty="0">
                <a:solidFill>
                  <a:srgbClr val="303030"/>
                </a:solidFill>
                <a:effectLst/>
              </a:rPr>
              <a:t>stalk-shape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BCDAD-D272-38D9-0F4E-A1F39AE28C30}"/>
              </a:ext>
            </a:extLst>
          </p:cNvPr>
          <p:cNvSpPr txBox="1"/>
          <p:nvPr/>
        </p:nvSpPr>
        <p:spPr>
          <a:xfrm>
            <a:off x="5303520" y="2444428"/>
            <a:ext cx="54019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gill-attachment</a:t>
            </a:r>
            <a:endParaRPr lang="en-US" sz="2800" b="0" i="0" dirty="0">
              <a:solidFill>
                <a:srgbClr val="30303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spore-print-</a:t>
            </a:r>
            <a:r>
              <a:rPr lang="en-GB" sz="2800" b="0" i="0" dirty="0" err="1">
                <a:solidFill>
                  <a:srgbClr val="303030"/>
                </a:solidFill>
                <a:effectLst/>
              </a:rPr>
              <a:t>color</a:t>
            </a:r>
            <a:endParaRPr lang="en-GB" sz="2800" b="0" i="0" dirty="0">
              <a:solidFill>
                <a:srgbClr val="30303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ring-type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ring-number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veil-type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veil-</a:t>
            </a:r>
            <a:r>
              <a:rPr lang="en-GB" sz="2800" b="0" i="0" dirty="0" err="1">
                <a:solidFill>
                  <a:srgbClr val="303030"/>
                </a:solidFill>
                <a:effectLst/>
              </a:rPr>
              <a:t>color</a:t>
            </a:r>
            <a:endParaRPr lang="en-GB" sz="2800" b="0" i="0" dirty="0">
              <a:solidFill>
                <a:srgbClr val="30303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</a:rPr>
              <a:t>stalk-</a:t>
            </a:r>
            <a:r>
              <a:rPr lang="en-GB" sz="2800" b="0" i="0" dirty="0" err="1">
                <a:solidFill>
                  <a:srgbClr val="303030"/>
                </a:solidFill>
                <a:effectLst/>
              </a:rPr>
              <a:t>color</a:t>
            </a:r>
            <a:r>
              <a:rPr lang="en-GB" sz="2800" b="0" i="0" dirty="0">
                <a:solidFill>
                  <a:srgbClr val="303030"/>
                </a:solidFill>
                <a:effectLst/>
              </a:rPr>
              <a:t>-below-ring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03030"/>
                </a:solidFill>
                <a:effectLst/>
                <a:latin typeface="ui-sans-serif"/>
              </a:rPr>
              <a:t>bruises</a:t>
            </a:r>
            <a:r>
              <a:rPr lang="en-US" sz="2800" dirty="0"/>
              <a:t> 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AD4D-DA7A-7FDF-BC46-292F6104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45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output of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the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is binary, representing whether the mushroom is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poisonous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or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edible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."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can be encoded as a binary, such as 0 for edible and 1 for poisonous.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55C3D-8A98-A50E-232B-D0EADA69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Output Data 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00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E758-65DB-5563-F15F-0B691CEB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Group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Members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98C-8610-0F10-FE57-E716933E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4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Shelani</a:t>
            </a:r>
            <a:r>
              <a:rPr lang="en-US" dirty="0"/>
              <a:t> Hettiarachchi - IBMBB/BI/2023/007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W. Hashini Jayathunga – IBMBB/BI/2023/008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Shivashankari</a:t>
            </a:r>
            <a:r>
              <a:rPr lang="en-US" dirty="0"/>
              <a:t> </a:t>
            </a:r>
            <a:r>
              <a:rPr lang="en-US" dirty="0" err="1"/>
              <a:t>Kanthasami</a:t>
            </a:r>
            <a:r>
              <a:rPr lang="en-US" dirty="0"/>
              <a:t> – IBMBB/BI/2023/009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Tharinda</a:t>
            </a:r>
            <a:r>
              <a:rPr lang="en-GB" dirty="0"/>
              <a:t> </a:t>
            </a:r>
            <a:r>
              <a:rPr lang="en-GB" dirty="0" err="1"/>
              <a:t>Karavita</a:t>
            </a:r>
            <a:r>
              <a:rPr lang="en-GB" dirty="0"/>
              <a:t> – IBMBB/BI/2023/010</a:t>
            </a:r>
          </a:p>
        </p:txBody>
      </p:sp>
    </p:spTree>
    <p:extLst>
      <p:ext uri="{BB962C8B-B14F-4D97-AF65-F5344CB8AC3E}">
        <p14:creationId xmlns:p14="http://schemas.microsoft.com/office/powerpoint/2010/main" val="25769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3922-5BFF-41AD-34CE-A4B84444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424" y="3429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  <a:p>
            <a:pPr marL="0" indent="0">
              <a:buNone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9244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ui-sans-serif</vt:lpstr>
      <vt:lpstr>Office Theme</vt:lpstr>
      <vt:lpstr>PowerPoint Presentation</vt:lpstr>
      <vt:lpstr>PowerPoint Presentation</vt:lpstr>
      <vt:lpstr>PowerPoint Presentation</vt:lpstr>
      <vt:lpstr>Input Data </vt:lpstr>
      <vt:lpstr>Output Data </vt:lpstr>
      <vt:lpstr>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Wahalathanthrige Hashini Jayathunga</dc:creator>
  <cp:lastModifiedBy>Wahalathanthrige Hashini Jayathunga</cp:lastModifiedBy>
  <cp:revision>1</cp:revision>
  <dcterms:created xsi:type="dcterms:W3CDTF">2023-09-23T08:00:22Z</dcterms:created>
  <dcterms:modified xsi:type="dcterms:W3CDTF">2023-09-23T08:37:00Z</dcterms:modified>
</cp:coreProperties>
</file>