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R2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Linear regression</c:v>
                </c:pt>
                <c:pt idx="1">
                  <c:v>Decision tree regression</c:v>
                </c:pt>
                <c:pt idx="2">
                  <c:v>Lasso regression</c:v>
                </c:pt>
                <c:pt idx="3">
                  <c:v>Random forest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0.61683435470194303</c:v>
                </c:pt>
                <c:pt idx="1">
                  <c:v>0.99981922578733995</c:v>
                </c:pt>
                <c:pt idx="2">
                  <c:v>0.61683435258538899</c:v>
                </c:pt>
                <c:pt idx="3">
                  <c:v>0.99134776407554903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09-455E-BD17-387C40BD01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853063935"/>
        <c:axId val="1853066015"/>
      </c:barChart>
      <c:catAx>
        <c:axId val="1853063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066015"/>
        <c:crosses val="autoZero"/>
        <c:auto val="1"/>
        <c:lblAlgn val="ctr"/>
        <c:lblOffset val="100"/>
        <c:noMultiLvlLbl val="0"/>
      </c:catAx>
      <c:valAx>
        <c:axId val="185306601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06393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Feature_importance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Feature_importance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Sheet2!$A$2:$A$12</c:f>
              <c:strCache>
                <c:ptCount val="11"/>
                <c:pt idx="0">
                  <c:v>Brand_type</c:v>
                </c:pt>
                <c:pt idx="1">
                  <c:v>Year</c:v>
                </c:pt>
                <c:pt idx="2">
                  <c:v>Condition_type</c:v>
                </c:pt>
                <c:pt idx="3">
                  <c:v>Transmission_type</c:v>
                </c:pt>
                <c:pt idx="4">
                  <c:v>Body_type</c:v>
                </c:pt>
                <c:pt idx="5">
                  <c:v>Fuel_type</c:v>
                </c:pt>
                <c:pt idx="6">
                  <c:v>Mileage_km</c:v>
                </c:pt>
                <c:pt idx="7">
                  <c:v>Capacity_cc</c:v>
                </c:pt>
                <c:pt idx="8">
                  <c:v>Published_year</c:v>
                </c:pt>
                <c:pt idx="9">
                  <c:v>Published_month</c:v>
                </c:pt>
                <c:pt idx="10">
                  <c:v>Published_day</c:v>
                </c:pt>
              </c:strCache>
            </c:strRef>
          </c:cat>
          <c:val>
            <c:numRef>
              <c:f>Sheet2!$B$2:$B$12</c:f>
              <c:numCache>
                <c:formatCode>General</c:formatCode>
                <c:ptCount val="11"/>
                <c:pt idx="0">
                  <c:v>6.1603999999999999E-2</c:v>
                </c:pt>
                <c:pt idx="1">
                  <c:v>0.286298</c:v>
                </c:pt>
                <c:pt idx="2">
                  <c:v>1.704E-3</c:v>
                </c:pt>
                <c:pt idx="3">
                  <c:v>8.0054E-2</c:v>
                </c:pt>
                <c:pt idx="4">
                  <c:v>0.12845500000000001</c:v>
                </c:pt>
                <c:pt idx="5">
                  <c:v>6.9540000000000001E-3</c:v>
                </c:pt>
                <c:pt idx="6">
                  <c:v>2.6924E-2</c:v>
                </c:pt>
                <c:pt idx="7">
                  <c:v>0.37072699999999997</c:v>
                </c:pt>
                <c:pt idx="8">
                  <c:v>7.1000000000000002E-4</c:v>
                </c:pt>
                <c:pt idx="9">
                  <c:v>2.2561000000000001E-2</c:v>
                </c:pt>
                <c:pt idx="10">
                  <c:v>1.401E-2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B3-4F90-B77E-5F7A11FE77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853300639"/>
        <c:axId val="1569592815"/>
      </c:barChart>
      <c:catAx>
        <c:axId val="18533006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592815"/>
        <c:crosses val="autoZero"/>
        <c:auto val="1"/>
        <c:lblAlgn val="ctr"/>
        <c:lblOffset val="100"/>
        <c:noMultiLvlLbl val="0"/>
      </c:catAx>
      <c:valAx>
        <c:axId val="1569592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30063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3744B-FE85-4529-BD5B-D6598EC810B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568387-D2A9-461A-9049-BAF7632C66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7A98E274-6789-4A64-83B5-9D2417F582D4}" type="parTrans" cxnId="{F44008FA-CCDE-40BD-8614-F4CBF133A281}">
      <dgm:prSet/>
      <dgm:spPr/>
      <dgm:t>
        <a:bodyPr/>
        <a:lstStyle/>
        <a:p>
          <a:endParaRPr lang="en-US"/>
        </a:p>
      </dgm:t>
    </dgm:pt>
    <dgm:pt modelId="{8A380A98-0CA9-48AA-8A91-2A0A4C0760BD}" type="sibTrans" cxnId="{F44008FA-CCDE-40BD-8614-F4CBF133A281}">
      <dgm:prSet/>
      <dgm:spPr/>
      <dgm:t>
        <a:bodyPr/>
        <a:lstStyle/>
        <a:p>
          <a:endParaRPr lang="en-US"/>
        </a:p>
      </dgm:t>
    </dgm:pt>
    <dgm:pt modelId="{F528EF8C-6E5B-4314-81D9-9F55B96ECC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Methodology</a:t>
          </a:r>
        </a:p>
      </dgm:t>
    </dgm:pt>
    <dgm:pt modelId="{AA4788D1-26FF-46E6-AAB6-457268F8C34E}" type="parTrans" cxnId="{E8036D42-E0BC-4F7F-8586-454794E7EF2A}">
      <dgm:prSet/>
      <dgm:spPr/>
      <dgm:t>
        <a:bodyPr/>
        <a:lstStyle/>
        <a:p>
          <a:endParaRPr lang="en-US"/>
        </a:p>
      </dgm:t>
    </dgm:pt>
    <dgm:pt modelId="{60B4CA6C-6934-4113-BAD2-0A1FD3BB899D}" type="sibTrans" cxnId="{E8036D42-E0BC-4F7F-8586-454794E7EF2A}">
      <dgm:prSet/>
      <dgm:spPr/>
      <dgm:t>
        <a:bodyPr/>
        <a:lstStyle/>
        <a:p>
          <a:endParaRPr lang="en-US"/>
        </a:p>
      </dgm:t>
    </dgm:pt>
    <dgm:pt modelId="{CA9C1EAC-7850-4CFC-B249-5F52EA33AE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</a:t>
          </a:r>
        </a:p>
      </dgm:t>
    </dgm:pt>
    <dgm:pt modelId="{3C67A7BC-AA92-4EEC-888F-2FB2840A8340}" type="parTrans" cxnId="{4AFF8479-0D7A-4359-BFE6-0C34F1BCD398}">
      <dgm:prSet/>
      <dgm:spPr/>
      <dgm:t>
        <a:bodyPr/>
        <a:lstStyle/>
        <a:p>
          <a:endParaRPr lang="en-US"/>
        </a:p>
      </dgm:t>
    </dgm:pt>
    <dgm:pt modelId="{27369BC7-9AB3-4060-94E5-68E701DB27ED}" type="sibTrans" cxnId="{4AFF8479-0D7A-4359-BFE6-0C34F1BCD398}">
      <dgm:prSet/>
      <dgm:spPr/>
      <dgm:t>
        <a:bodyPr/>
        <a:lstStyle/>
        <a:p>
          <a:endParaRPr lang="en-US"/>
        </a:p>
      </dgm:t>
    </dgm:pt>
    <dgm:pt modelId="{C56AA4D6-17B3-4986-93FB-8F3D5BC392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 Importance</a:t>
          </a:r>
        </a:p>
      </dgm:t>
    </dgm:pt>
    <dgm:pt modelId="{7B06389F-ADD4-4927-B234-6F9DBDC09A02}" type="parTrans" cxnId="{781BA400-DD9F-477E-ACEF-784DDC668C7C}">
      <dgm:prSet/>
      <dgm:spPr/>
      <dgm:t>
        <a:bodyPr/>
        <a:lstStyle/>
        <a:p>
          <a:endParaRPr lang="en-US"/>
        </a:p>
      </dgm:t>
    </dgm:pt>
    <dgm:pt modelId="{B804042F-FD3E-4167-B82D-E33B03F4310B}" type="sibTrans" cxnId="{781BA400-DD9F-477E-ACEF-784DDC668C7C}">
      <dgm:prSet/>
      <dgm:spPr/>
      <dgm:t>
        <a:bodyPr/>
        <a:lstStyle/>
        <a:p>
          <a:endParaRPr lang="en-US"/>
        </a:p>
      </dgm:t>
    </dgm:pt>
    <dgm:pt modelId="{D1636932-0AF8-4386-83AF-6082EFADA3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C6804D8F-04D9-4A42-9D41-588E2C90048F}" type="parTrans" cxnId="{BF2C52E4-ED53-4E31-9D73-6206B33909EB}">
      <dgm:prSet/>
      <dgm:spPr/>
      <dgm:t>
        <a:bodyPr/>
        <a:lstStyle/>
        <a:p>
          <a:endParaRPr lang="en-US"/>
        </a:p>
      </dgm:t>
    </dgm:pt>
    <dgm:pt modelId="{BC29DEA1-7C7D-4EE1-A027-0CAFF6DB4DC0}" type="sibTrans" cxnId="{BF2C52E4-ED53-4E31-9D73-6206B33909EB}">
      <dgm:prSet/>
      <dgm:spPr/>
      <dgm:t>
        <a:bodyPr/>
        <a:lstStyle/>
        <a:p>
          <a:endParaRPr lang="en-US"/>
        </a:p>
      </dgm:t>
    </dgm:pt>
    <dgm:pt modelId="{FDA52484-0F98-4B82-B31F-C1C7AB21FEA3}" type="pres">
      <dgm:prSet presAssocID="{4933744B-FE85-4529-BD5B-D6598EC810B6}" presName="root" presStyleCnt="0">
        <dgm:presLayoutVars>
          <dgm:dir/>
          <dgm:resizeHandles val="exact"/>
        </dgm:presLayoutVars>
      </dgm:prSet>
      <dgm:spPr/>
    </dgm:pt>
    <dgm:pt modelId="{EFED8E1A-9AD9-4F45-A6D4-683EA8095D90}" type="pres">
      <dgm:prSet presAssocID="{77568387-D2A9-461A-9049-BAF7632C6670}" presName="compNode" presStyleCnt="0"/>
      <dgm:spPr/>
    </dgm:pt>
    <dgm:pt modelId="{665DC995-9BD2-41A7-AF1E-57B3379524FB}" type="pres">
      <dgm:prSet presAssocID="{77568387-D2A9-461A-9049-BAF7632C6670}" presName="bgRect" presStyleLbl="bgShp" presStyleIdx="0" presStyleCnt="5"/>
      <dgm:spPr/>
    </dgm:pt>
    <dgm:pt modelId="{D3943B93-8CF5-4950-A18A-94D4A33E14CD}" type="pres">
      <dgm:prSet presAssocID="{77568387-D2A9-461A-9049-BAF7632C667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C603454D-4410-4577-8728-B485E7305E1A}" type="pres">
      <dgm:prSet presAssocID="{77568387-D2A9-461A-9049-BAF7632C6670}" presName="spaceRect" presStyleCnt="0"/>
      <dgm:spPr/>
    </dgm:pt>
    <dgm:pt modelId="{2AB8CA4A-F278-4901-B6EE-AAF75735417A}" type="pres">
      <dgm:prSet presAssocID="{77568387-D2A9-461A-9049-BAF7632C6670}" presName="parTx" presStyleLbl="revTx" presStyleIdx="0" presStyleCnt="5">
        <dgm:presLayoutVars>
          <dgm:chMax val="0"/>
          <dgm:chPref val="0"/>
        </dgm:presLayoutVars>
      </dgm:prSet>
      <dgm:spPr/>
    </dgm:pt>
    <dgm:pt modelId="{9D5B65CE-93BF-43DD-A536-B6C591AB15A5}" type="pres">
      <dgm:prSet presAssocID="{8A380A98-0CA9-48AA-8A91-2A0A4C0760BD}" presName="sibTrans" presStyleCnt="0"/>
      <dgm:spPr/>
    </dgm:pt>
    <dgm:pt modelId="{C3868D04-1EB4-489D-9E33-4D999379B4DB}" type="pres">
      <dgm:prSet presAssocID="{F528EF8C-6E5B-4314-81D9-9F55B96ECCA3}" presName="compNode" presStyleCnt="0"/>
      <dgm:spPr/>
    </dgm:pt>
    <dgm:pt modelId="{4B7DC7D8-E1C6-48E9-AB64-8711479B5E55}" type="pres">
      <dgm:prSet presAssocID="{F528EF8C-6E5B-4314-81D9-9F55B96ECCA3}" presName="bgRect" presStyleLbl="bgShp" presStyleIdx="1" presStyleCnt="5"/>
      <dgm:spPr/>
    </dgm:pt>
    <dgm:pt modelId="{4A7B6951-A4E9-43BD-8AD2-5873965C9378}" type="pres">
      <dgm:prSet presAssocID="{F528EF8C-6E5B-4314-81D9-9F55B96ECCA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89CA236B-D3AC-4DE6-8522-63AF8AAF3ED0}" type="pres">
      <dgm:prSet presAssocID="{F528EF8C-6E5B-4314-81D9-9F55B96ECCA3}" presName="spaceRect" presStyleCnt="0"/>
      <dgm:spPr/>
    </dgm:pt>
    <dgm:pt modelId="{9892CA46-72B5-442F-BA36-E4F4900BB1B6}" type="pres">
      <dgm:prSet presAssocID="{F528EF8C-6E5B-4314-81D9-9F55B96ECCA3}" presName="parTx" presStyleLbl="revTx" presStyleIdx="1" presStyleCnt="5">
        <dgm:presLayoutVars>
          <dgm:chMax val="0"/>
          <dgm:chPref val="0"/>
        </dgm:presLayoutVars>
      </dgm:prSet>
      <dgm:spPr/>
    </dgm:pt>
    <dgm:pt modelId="{C0E6AF4D-9F30-4935-B916-2D1328B6DEBC}" type="pres">
      <dgm:prSet presAssocID="{60B4CA6C-6934-4113-BAD2-0A1FD3BB899D}" presName="sibTrans" presStyleCnt="0"/>
      <dgm:spPr/>
    </dgm:pt>
    <dgm:pt modelId="{B972C98A-991E-44CB-9183-774A6848DEAF}" type="pres">
      <dgm:prSet presAssocID="{CA9C1EAC-7850-4CFC-B249-5F52EA33AEE2}" presName="compNode" presStyleCnt="0"/>
      <dgm:spPr/>
    </dgm:pt>
    <dgm:pt modelId="{232EEABF-BB18-418C-A54B-16412250F161}" type="pres">
      <dgm:prSet presAssocID="{CA9C1EAC-7850-4CFC-B249-5F52EA33AEE2}" presName="bgRect" presStyleLbl="bgShp" presStyleIdx="2" presStyleCnt="5"/>
      <dgm:spPr/>
    </dgm:pt>
    <dgm:pt modelId="{E81FAA2D-9CA8-416F-9DA6-7058080F38C8}" type="pres">
      <dgm:prSet presAssocID="{CA9C1EAC-7850-4CFC-B249-5F52EA33AEE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A996DDF6-6BDC-46D8-8D0A-5E22E7532769}" type="pres">
      <dgm:prSet presAssocID="{CA9C1EAC-7850-4CFC-B249-5F52EA33AEE2}" presName="spaceRect" presStyleCnt="0"/>
      <dgm:spPr/>
    </dgm:pt>
    <dgm:pt modelId="{CFDA96C0-AC10-4591-BE51-31B0EE605CFF}" type="pres">
      <dgm:prSet presAssocID="{CA9C1EAC-7850-4CFC-B249-5F52EA33AEE2}" presName="parTx" presStyleLbl="revTx" presStyleIdx="2" presStyleCnt="5">
        <dgm:presLayoutVars>
          <dgm:chMax val="0"/>
          <dgm:chPref val="0"/>
        </dgm:presLayoutVars>
      </dgm:prSet>
      <dgm:spPr/>
    </dgm:pt>
    <dgm:pt modelId="{F1C9411D-CC06-42EB-B3FA-3D448FEAB8C6}" type="pres">
      <dgm:prSet presAssocID="{27369BC7-9AB3-4060-94E5-68E701DB27ED}" presName="sibTrans" presStyleCnt="0"/>
      <dgm:spPr/>
    </dgm:pt>
    <dgm:pt modelId="{3EAF36E6-AB65-4A80-BD20-A6A15F49AECC}" type="pres">
      <dgm:prSet presAssocID="{C56AA4D6-17B3-4986-93FB-8F3D5BC392D7}" presName="compNode" presStyleCnt="0"/>
      <dgm:spPr/>
    </dgm:pt>
    <dgm:pt modelId="{85F3B645-39B7-4A61-9CB5-9A879CB0DFEF}" type="pres">
      <dgm:prSet presAssocID="{C56AA4D6-17B3-4986-93FB-8F3D5BC392D7}" presName="bgRect" presStyleLbl="bgShp" presStyleIdx="3" presStyleCnt="5"/>
      <dgm:spPr/>
    </dgm:pt>
    <dgm:pt modelId="{B84D1BE3-C353-4A52-89CC-DCFEF3845495}" type="pres">
      <dgm:prSet presAssocID="{C56AA4D6-17B3-4986-93FB-8F3D5BC392D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portant"/>
        </a:ext>
      </dgm:extLst>
    </dgm:pt>
    <dgm:pt modelId="{13EF98B1-6822-40F3-89BD-9F2A6FA5ABD5}" type="pres">
      <dgm:prSet presAssocID="{C56AA4D6-17B3-4986-93FB-8F3D5BC392D7}" presName="spaceRect" presStyleCnt="0"/>
      <dgm:spPr/>
    </dgm:pt>
    <dgm:pt modelId="{2FFBFA69-2C37-4D3F-9E65-5A76485ADAF3}" type="pres">
      <dgm:prSet presAssocID="{C56AA4D6-17B3-4986-93FB-8F3D5BC392D7}" presName="parTx" presStyleLbl="revTx" presStyleIdx="3" presStyleCnt="5">
        <dgm:presLayoutVars>
          <dgm:chMax val="0"/>
          <dgm:chPref val="0"/>
        </dgm:presLayoutVars>
      </dgm:prSet>
      <dgm:spPr/>
    </dgm:pt>
    <dgm:pt modelId="{6920ADA4-FBB8-445A-A421-DBE16B441DA0}" type="pres">
      <dgm:prSet presAssocID="{B804042F-FD3E-4167-B82D-E33B03F4310B}" presName="sibTrans" presStyleCnt="0"/>
      <dgm:spPr/>
    </dgm:pt>
    <dgm:pt modelId="{FBCBFCD6-CEAE-4AF2-9C9A-1DE0F696A537}" type="pres">
      <dgm:prSet presAssocID="{D1636932-0AF8-4386-83AF-6082EFADA390}" presName="compNode" presStyleCnt="0"/>
      <dgm:spPr/>
    </dgm:pt>
    <dgm:pt modelId="{006CB87A-B867-453C-97E7-A37883095BE7}" type="pres">
      <dgm:prSet presAssocID="{D1636932-0AF8-4386-83AF-6082EFADA390}" presName="bgRect" presStyleLbl="bgShp" presStyleIdx="4" presStyleCnt="5"/>
      <dgm:spPr/>
    </dgm:pt>
    <dgm:pt modelId="{5202A1A0-3722-4327-B170-DD4FDDA1B587}" type="pres">
      <dgm:prSet presAssocID="{D1636932-0AF8-4386-83AF-6082EFADA39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71F68C47-FFEC-4019-AE71-C2E58EAC4520}" type="pres">
      <dgm:prSet presAssocID="{D1636932-0AF8-4386-83AF-6082EFADA390}" presName="spaceRect" presStyleCnt="0"/>
      <dgm:spPr/>
    </dgm:pt>
    <dgm:pt modelId="{1C4810CD-F71D-4518-9BFC-6119AECFF464}" type="pres">
      <dgm:prSet presAssocID="{D1636932-0AF8-4386-83AF-6082EFADA39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81BA400-DD9F-477E-ACEF-784DDC668C7C}" srcId="{4933744B-FE85-4529-BD5B-D6598EC810B6}" destId="{C56AA4D6-17B3-4986-93FB-8F3D5BC392D7}" srcOrd="3" destOrd="0" parTransId="{7B06389F-ADD4-4927-B234-6F9DBDC09A02}" sibTransId="{B804042F-FD3E-4167-B82D-E33B03F4310B}"/>
    <dgm:cxn modelId="{E8036D42-E0BC-4F7F-8586-454794E7EF2A}" srcId="{4933744B-FE85-4529-BD5B-D6598EC810B6}" destId="{F528EF8C-6E5B-4314-81D9-9F55B96ECCA3}" srcOrd="1" destOrd="0" parTransId="{AA4788D1-26FF-46E6-AAB6-457268F8C34E}" sibTransId="{60B4CA6C-6934-4113-BAD2-0A1FD3BB899D}"/>
    <dgm:cxn modelId="{C8B73344-4FAF-4CC3-9C9F-CE38A3C0FBA2}" type="presOf" srcId="{F528EF8C-6E5B-4314-81D9-9F55B96ECCA3}" destId="{9892CA46-72B5-442F-BA36-E4F4900BB1B6}" srcOrd="0" destOrd="0" presId="urn:microsoft.com/office/officeart/2018/2/layout/IconVerticalSolidList"/>
    <dgm:cxn modelId="{B3BAEE51-72BD-4EE1-B1F5-1454B3426B48}" type="presOf" srcId="{CA9C1EAC-7850-4CFC-B249-5F52EA33AEE2}" destId="{CFDA96C0-AC10-4591-BE51-31B0EE605CFF}" srcOrd="0" destOrd="0" presId="urn:microsoft.com/office/officeart/2018/2/layout/IconVerticalSolidList"/>
    <dgm:cxn modelId="{4AFF8479-0D7A-4359-BFE6-0C34F1BCD398}" srcId="{4933744B-FE85-4529-BD5B-D6598EC810B6}" destId="{CA9C1EAC-7850-4CFC-B249-5F52EA33AEE2}" srcOrd="2" destOrd="0" parTransId="{3C67A7BC-AA92-4EEC-888F-2FB2840A8340}" sibTransId="{27369BC7-9AB3-4060-94E5-68E701DB27ED}"/>
    <dgm:cxn modelId="{D8551792-AC5A-416E-8A4B-1F6C644A6F60}" type="presOf" srcId="{C56AA4D6-17B3-4986-93FB-8F3D5BC392D7}" destId="{2FFBFA69-2C37-4D3F-9E65-5A76485ADAF3}" srcOrd="0" destOrd="0" presId="urn:microsoft.com/office/officeart/2018/2/layout/IconVerticalSolidList"/>
    <dgm:cxn modelId="{44A8C6A0-6BE0-4C76-B335-26DB900D7D5A}" type="presOf" srcId="{77568387-D2A9-461A-9049-BAF7632C6670}" destId="{2AB8CA4A-F278-4901-B6EE-AAF75735417A}" srcOrd="0" destOrd="0" presId="urn:microsoft.com/office/officeart/2018/2/layout/IconVerticalSolidList"/>
    <dgm:cxn modelId="{11100EA7-0480-466C-8E9C-9E21360C6961}" type="presOf" srcId="{D1636932-0AF8-4386-83AF-6082EFADA390}" destId="{1C4810CD-F71D-4518-9BFC-6119AECFF464}" srcOrd="0" destOrd="0" presId="urn:microsoft.com/office/officeart/2018/2/layout/IconVerticalSolidList"/>
    <dgm:cxn modelId="{BF2C52E4-ED53-4E31-9D73-6206B33909EB}" srcId="{4933744B-FE85-4529-BD5B-D6598EC810B6}" destId="{D1636932-0AF8-4386-83AF-6082EFADA390}" srcOrd="4" destOrd="0" parTransId="{C6804D8F-04D9-4A42-9D41-588E2C90048F}" sibTransId="{BC29DEA1-7C7D-4EE1-A027-0CAFF6DB4DC0}"/>
    <dgm:cxn modelId="{F44008FA-CCDE-40BD-8614-F4CBF133A281}" srcId="{4933744B-FE85-4529-BD5B-D6598EC810B6}" destId="{77568387-D2A9-461A-9049-BAF7632C6670}" srcOrd="0" destOrd="0" parTransId="{7A98E274-6789-4A64-83B5-9D2417F582D4}" sibTransId="{8A380A98-0CA9-48AA-8A91-2A0A4C0760BD}"/>
    <dgm:cxn modelId="{A95098FC-CDA6-402A-A0FE-01B413BFCDB0}" type="presOf" srcId="{4933744B-FE85-4529-BD5B-D6598EC810B6}" destId="{FDA52484-0F98-4B82-B31F-C1C7AB21FEA3}" srcOrd="0" destOrd="0" presId="urn:microsoft.com/office/officeart/2018/2/layout/IconVerticalSolidList"/>
    <dgm:cxn modelId="{695B39BC-B79A-42C1-9CAF-7166DC702CAB}" type="presParOf" srcId="{FDA52484-0F98-4B82-B31F-C1C7AB21FEA3}" destId="{EFED8E1A-9AD9-4F45-A6D4-683EA8095D90}" srcOrd="0" destOrd="0" presId="urn:microsoft.com/office/officeart/2018/2/layout/IconVerticalSolidList"/>
    <dgm:cxn modelId="{77EB3554-7D84-413D-A876-4433F3444F6E}" type="presParOf" srcId="{EFED8E1A-9AD9-4F45-A6D4-683EA8095D90}" destId="{665DC995-9BD2-41A7-AF1E-57B3379524FB}" srcOrd="0" destOrd="0" presId="urn:microsoft.com/office/officeart/2018/2/layout/IconVerticalSolidList"/>
    <dgm:cxn modelId="{D21510AC-27C4-4D86-9636-CFC479FFEE09}" type="presParOf" srcId="{EFED8E1A-9AD9-4F45-A6D4-683EA8095D90}" destId="{D3943B93-8CF5-4950-A18A-94D4A33E14CD}" srcOrd="1" destOrd="0" presId="urn:microsoft.com/office/officeart/2018/2/layout/IconVerticalSolidList"/>
    <dgm:cxn modelId="{C0B02377-3883-49CB-8465-4AF96BF6B73A}" type="presParOf" srcId="{EFED8E1A-9AD9-4F45-A6D4-683EA8095D90}" destId="{C603454D-4410-4577-8728-B485E7305E1A}" srcOrd="2" destOrd="0" presId="urn:microsoft.com/office/officeart/2018/2/layout/IconVerticalSolidList"/>
    <dgm:cxn modelId="{83A9AB67-D9CF-469E-956A-401E2EAB3B03}" type="presParOf" srcId="{EFED8E1A-9AD9-4F45-A6D4-683EA8095D90}" destId="{2AB8CA4A-F278-4901-B6EE-AAF75735417A}" srcOrd="3" destOrd="0" presId="urn:microsoft.com/office/officeart/2018/2/layout/IconVerticalSolidList"/>
    <dgm:cxn modelId="{42E0DB23-5848-4FD2-B425-27DACE6C61AA}" type="presParOf" srcId="{FDA52484-0F98-4B82-B31F-C1C7AB21FEA3}" destId="{9D5B65CE-93BF-43DD-A536-B6C591AB15A5}" srcOrd="1" destOrd="0" presId="urn:microsoft.com/office/officeart/2018/2/layout/IconVerticalSolidList"/>
    <dgm:cxn modelId="{49C1000D-A37D-42B1-93CE-60C6114B2DAD}" type="presParOf" srcId="{FDA52484-0F98-4B82-B31F-C1C7AB21FEA3}" destId="{C3868D04-1EB4-489D-9E33-4D999379B4DB}" srcOrd="2" destOrd="0" presId="urn:microsoft.com/office/officeart/2018/2/layout/IconVerticalSolidList"/>
    <dgm:cxn modelId="{E730EA7C-9037-430E-9DDE-561B5D55B2FF}" type="presParOf" srcId="{C3868D04-1EB4-489D-9E33-4D999379B4DB}" destId="{4B7DC7D8-E1C6-48E9-AB64-8711479B5E55}" srcOrd="0" destOrd="0" presId="urn:microsoft.com/office/officeart/2018/2/layout/IconVerticalSolidList"/>
    <dgm:cxn modelId="{8D9E729A-82C0-44D8-B43D-8557CC032B83}" type="presParOf" srcId="{C3868D04-1EB4-489D-9E33-4D999379B4DB}" destId="{4A7B6951-A4E9-43BD-8AD2-5873965C9378}" srcOrd="1" destOrd="0" presId="urn:microsoft.com/office/officeart/2018/2/layout/IconVerticalSolidList"/>
    <dgm:cxn modelId="{366E4903-B2F0-48AF-A95B-B85CE82F5ED4}" type="presParOf" srcId="{C3868D04-1EB4-489D-9E33-4D999379B4DB}" destId="{89CA236B-D3AC-4DE6-8522-63AF8AAF3ED0}" srcOrd="2" destOrd="0" presId="urn:microsoft.com/office/officeart/2018/2/layout/IconVerticalSolidList"/>
    <dgm:cxn modelId="{6FD1E220-DA3B-4252-8B0E-05E6E594EC23}" type="presParOf" srcId="{C3868D04-1EB4-489D-9E33-4D999379B4DB}" destId="{9892CA46-72B5-442F-BA36-E4F4900BB1B6}" srcOrd="3" destOrd="0" presId="urn:microsoft.com/office/officeart/2018/2/layout/IconVerticalSolidList"/>
    <dgm:cxn modelId="{75521286-6E4D-4205-8762-E2ADEBFA183C}" type="presParOf" srcId="{FDA52484-0F98-4B82-B31F-C1C7AB21FEA3}" destId="{C0E6AF4D-9F30-4935-B916-2D1328B6DEBC}" srcOrd="3" destOrd="0" presId="urn:microsoft.com/office/officeart/2018/2/layout/IconVerticalSolidList"/>
    <dgm:cxn modelId="{478184D8-E2DD-4A76-8CB3-CAF5A6CA83C4}" type="presParOf" srcId="{FDA52484-0F98-4B82-B31F-C1C7AB21FEA3}" destId="{B972C98A-991E-44CB-9183-774A6848DEAF}" srcOrd="4" destOrd="0" presId="urn:microsoft.com/office/officeart/2018/2/layout/IconVerticalSolidList"/>
    <dgm:cxn modelId="{2AC6BF3F-D81F-4C88-9573-559A87BB5E41}" type="presParOf" srcId="{B972C98A-991E-44CB-9183-774A6848DEAF}" destId="{232EEABF-BB18-418C-A54B-16412250F161}" srcOrd="0" destOrd="0" presId="urn:microsoft.com/office/officeart/2018/2/layout/IconVerticalSolidList"/>
    <dgm:cxn modelId="{7855337C-AE41-48F7-BA96-C67E73228E7E}" type="presParOf" srcId="{B972C98A-991E-44CB-9183-774A6848DEAF}" destId="{E81FAA2D-9CA8-416F-9DA6-7058080F38C8}" srcOrd="1" destOrd="0" presId="urn:microsoft.com/office/officeart/2018/2/layout/IconVerticalSolidList"/>
    <dgm:cxn modelId="{F0505704-329C-420B-A517-3A919D5AEC33}" type="presParOf" srcId="{B972C98A-991E-44CB-9183-774A6848DEAF}" destId="{A996DDF6-6BDC-46D8-8D0A-5E22E7532769}" srcOrd="2" destOrd="0" presId="urn:microsoft.com/office/officeart/2018/2/layout/IconVerticalSolidList"/>
    <dgm:cxn modelId="{5BC0E1A6-6364-45EB-8DC8-007DC21552DB}" type="presParOf" srcId="{B972C98A-991E-44CB-9183-774A6848DEAF}" destId="{CFDA96C0-AC10-4591-BE51-31B0EE605CFF}" srcOrd="3" destOrd="0" presId="urn:microsoft.com/office/officeart/2018/2/layout/IconVerticalSolidList"/>
    <dgm:cxn modelId="{A8E55530-A96E-4F67-825C-A7E00CB8BA82}" type="presParOf" srcId="{FDA52484-0F98-4B82-B31F-C1C7AB21FEA3}" destId="{F1C9411D-CC06-42EB-B3FA-3D448FEAB8C6}" srcOrd="5" destOrd="0" presId="urn:microsoft.com/office/officeart/2018/2/layout/IconVerticalSolidList"/>
    <dgm:cxn modelId="{1DED1462-2C40-42D6-9B0C-ED1853901FF2}" type="presParOf" srcId="{FDA52484-0F98-4B82-B31F-C1C7AB21FEA3}" destId="{3EAF36E6-AB65-4A80-BD20-A6A15F49AECC}" srcOrd="6" destOrd="0" presId="urn:microsoft.com/office/officeart/2018/2/layout/IconVerticalSolidList"/>
    <dgm:cxn modelId="{52315031-C5F6-4731-9E55-EE8EDF00212F}" type="presParOf" srcId="{3EAF36E6-AB65-4A80-BD20-A6A15F49AECC}" destId="{85F3B645-39B7-4A61-9CB5-9A879CB0DFEF}" srcOrd="0" destOrd="0" presId="urn:microsoft.com/office/officeart/2018/2/layout/IconVerticalSolidList"/>
    <dgm:cxn modelId="{93FB59AE-3044-4C5A-8E94-04EA46075D0B}" type="presParOf" srcId="{3EAF36E6-AB65-4A80-BD20-A6A15F49AECC}" destId="{B84D1BE3-C353-4A52-89CC-DCFEF3845495}" srcOrd="1" destOrd="0" presId="urn:microsoft.com/office/officeart/2018/2/layout/IconVerticalSolidList"/>
    <dgm:cxn modelId="{E5D9816A-B257-4099-A1EE-C02F42DB82DD}" type="presParOf" srcId="{3EAF36E6-AB65-4A80-BD20-A6A15F49AECC}" destId="{13EF98B1-6822-40F3-89BD-9F2A6FA5ABD5}" srcOrd="2" destOrd="0" presId="urn:microsoft.com/office/officeart/2018/2/layout/IconVerticalSolidList"/>
    <dgm:cxn modelId="{4D1B2FD0-E9CE-4C8A-B5FF-42772DD6629F}" type="presParOf" srcId="{3EAF36E6-AB65-4A80-BD20-A6A15F49AECC}" destId="{2FFBFA69-2C37-4D3F-9E65-5A76485ADAF3}" srcOrd="3" destOrd="0" presId="urn:microsoft.com/office/officeart/2018/2/layout/IconVerticalSolidList"/>
    <dgm:cxn modelId="{4D29B29E-681B-42BE-B148-11EB58A33C49}" type="presParOf" srcId="{FDA52484-0F98-4B82-B31F-C1C7AB21FEA3}" destId="{6920ADA4-FBB8-445A-A421-DBE16B441DA0}" srcOrd="7" destOrd="0" presId="urn:microsoft.com/office/officeart/2018/2/layout/IconVerticalSolidList"/>
    <dgm:cxn modelId="{52E74221-482F-40CA-9CA2-EE39A73DBEA3}" type="presParOf" srcId="{FDA52484-0F98-4B82-B31F-C1C7AB21FEA3}" destId="{FBCBFCD6-CEAE-4AF2-9C9A-1DE0F696A537}" srcOrd="8" destOrd="0" presId="urn:microsoft.com/office/officeart/2018/2/layout/IconVerticalSolidList"/>
    <dgm:cxn modelId="{31A20BD6-5BB5-4926-9CD6-D541F3B27502}" type="presParOf" srcId="{FBCBFCD6-CEAE-4AF2-9C9A-1DE0F696A537}" destId="{006CB87A-B867-453C-97E7-A37883095BE7}" srcOrd="0" destOrd="0" presId="urn:microsoft.com/office/officeart/2018/2/layout/IconVerticalSolidList"/>
    <dgm:cxn modelId="{E6C25BA3-E922-41C1-8D51-D73A31446406}" type="presParOf" srcId="{FBCBFCD6-CEAE-4AF2-9C9A-1DE0F696A537}" destId="{5202A1A0-3722-4327-B170-DD4FDDA1B587}" srcOrd="1" destOrd="0" presId="urn:microsoft.com/office/officeart/2018/2/layout/IconVerticalSolidList"/>
    <dgm:cxn modelId="{7944415F-EFD8-44FB-8F0D-2C5D8DAB0925}" type="presParOf" srcId="{FBCBFCD6-CEAE-4AF2-9C9A-1DE0F696A537}" destId="{71F68C47-FFEC-4019-AE71-C2E58EAC4520}" srcOrd="2" destOrd="0" presId="urn:microsoft.com/office/officeart/2018/2/layout/IconVerticalSolidList"/>
    <dgm:cxn modelId="{DEA14EF1-45C7-467C-8E9B-47A32A0072FC}" type="presParOf" srcId="{FBCBFCD6-CEAE-4AF2-9C9A-1DE0F696A537}" destId="{1C4810CD-F71D-4518-9BFC-6119AECFF4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92B42A-364A-4575-BECD-A9C0565313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8429D-0602-4B95-B8E7-C8E6D20408C7}">
      <dgm:prSet custT="1"/>
      <dgm:spPr/>
      <dgm:t>
        <a:bodyPr/>
        <a:lstStyle/>
        <a:p>
          <a:r>
            <a:rPr lang="en-US" sz="1600"/>
            <a:t>The machine learning model was created to predict Sri Lankan vehicle prices</a:t>
          </a:r>
        </a:p>
      </dgm:t>
    </dgm:pt>
    <dgm:pt modelId="{D3737F32-AFC5-4D5C-BF4B-5DC209E7AF3E}" type="parTrans" cxnId="{852C6D1B-9676-42A4-B268-6BD0165A6F62}">
      <dgm:prSet/>
      <dgm:spPr/>
      <dgm:t>
        <a:bodyPr/>
        <a:lstStyle/>
        <a:p>
          <a:endParaRPr lang="en-US"/>
        </a:p>
      </dgm:t>
    </dgm:pt>
    <dgm:pt modelId="{05860E27-3914-4624-A922-E0FB791CCCA2}" type="sibTrans" cxnId="{852C6D1B-9676-42A4-B268-6BD0165A6F62}">
      <dgm:prSet/>
      <dgm:spPr/>
      <dgm:t>
        <a:bodyPr/>
        <a:lstStyle/>
        <a:p>
          <a:endParaRPr lang="en-US"/>
        </a:p>
      </dgm:t>
    </dgm:pt>
    <dgm:pt modelId="{D92E0711-12BF-4126-B621-6F5696E4303F}">
      <dgm:prSet custT="1"/>
      <dgm:spPr/>
      <dgm:t>
        <a:bodyPr/>
        <a:lstStyle/>
        <a:p>
          <a:r>
            <a:rPr lang="en-US" sz="1600" dirty="0"/>
            <a:t>Regression-type supervised learning model</a:t>
          </a:r>
        </a:p>
      </dgm:t>
    </dgm:pt>
    <dgm:pt modelId="{05C95140-C0A3-49F5-AFD6-B4BFF52A8BC4}" type="parTrans" cxnId="{0904A8FA-5ABE-4659-ABD5-19FAB03B9815}">
      <dgm:prSet/>
      <dgm:spPr/>
      <dgm:t>
        <a:bodyPr/>
        <a:lstStyle/>
        <a:p>
          <a:endParaRPr lang="en-US"/>
        </a:p>
      </dgm:t>
    </dgm:pt>
    <dgm:pt modelId="{AB14A39E-2191-40E1-AA51-B2A710F3F20A}" type="sibTrans" cxnId="{0904A8FA-5ABE-4659-ABD5-19FAB03B9815}">
      <dgm:prSet/>
      <dgm:spPr/>
      <dgm:t>
        <a:bodyPr/>
        <a:lstStyle/>
        <a:p>
          <a:endParaRPr lang="en-US"/>
        </a:p>
      </dgm:t>
    </dgm:pt>
    <dgm:pt modelId="{1FA18A8F-53E9-4D54-AA7A-34AA31E937DA}">
      <dgm:prSet custT="1"/>
      <dgm:spPr/>
      <dgm:t>
        <a:bodyPr/>
        <a:lstStyle/>
        <a:p>
          <a:r>
            <a:rPr lang="en-US" sz="1600"/>
            <a:t>Brand, model, manufactured year, condition, transmission, body, fuel type, capacity, and mileage are used as features</a:t>
          </a:r>
        </a:p>
      </dgm:t>
    </dgm:pt>
    <dgm:pt modelId="{D4747FC4-B118-4181-887F-C31AECC927A9}" type="parTrans" cxnId="{F0AD072E-C957-4470-B0DC-FC20A680E48C}">
      <dgm:prSet/>
      <dgm:spPr/>
      <dgm:t>
        <a:bodyPr/>
        <a:lstStyle/>
        <a:p>
          <a:endParaRPr lang="en-US"/>
        </a:p>
      </dgm:t>
    </dgm:pt>
    <dgm:pt modelId="{C392E8BF-960B-49C8-86E2-C170C9A651E7}" type="sibTrans" cxnId="{F0AD072E-C957-4470-B0DC-FC20A680E48C}">
      <dgm:prSet/>
      <dgm:spPr/>
      <dgm:t>
        <a:bodyPr/>
        <a:lstStyle/>
        <a:p>
          <a:endParaRPr lang="en-US"/>
        </a:p>
      </dgm:t>
    </dgm:pt>
    <dgm:pt modelId="{3E2C2618-48C5-48FB-B292-051CE4D65F69}">
      <dgm:prSet custT="1"/>
      <dgm:spPr/>
      <dgm:t>
        <a:bodyPr/>
        <a:lstStyle/>
        <a:p>
          <a:r>
            <a:rPr lang="en-US" sz="1600"/>
            <a:t>R2 score was used to evaluate the machine learning model</a:t>
          </a:r>
        </a:p>
      </dgm:t>
    </dgm:pt>
    <dgm:pt modelId="{04833316-87C1-4FCE-982F-9C971E616F4B}" type="parTrans" cxnId="{510969CF-4B17-439B-B37B-6E51566A5C89}">
      <dgm:prSet/>
      <dgm:spPr/>
      <dgm:t>
        <a:bodyPr/>
        <a:lstStyle/>
        <a:p>
          <a:endParaRPr lang="en-US"/>
        </a:p>
      </dgm:t>
    </dgm:pt>
    <dgm:pt modelId="{B79D7424-3A23-4E05-AE01-67347165B8D0}" type="sibTrans" cxnId="{510969CF-4B17-439B-B37B-6E51566A5C89}">
      <dgm:prSet/>
      <dgm:spPr/>
      <dgm:t>
        <a:bodyPr/>
        <a:lstStyle/>
        <a:p>
          <a:endParaRPr lang="en-US"/>
        </a:p>
      </dgm:t>
    </dgm:pt>
    <dgm:pt modelId="{E2175247-726D-4653-9167-EA90AA587FFB}">
      <dgm:prSet custT="1"/>
      <dgm:spPr/>
      <dgm:t>
        <a:bodyPr/>
        <a:lstStyle/>
        <a:p>
          <a:r>
            <a:rPr lang="en-US" sz="1600" dirty="0"/>
            <a:t>The Sri Lanka vehicle prices dataset on the Kaggle website was used as the dataset</a:t>
          </a:r>
        </a:p>
      </dgm:t>
    </dgm:pt>
    <dgm:pt modelId="{E5A946A7-0461-48CB-A439-1ADBCFE25804}" type="parTrans" cxnId="{C41DA635-1461-404A-B411-7F973ADF50BF}">
      <dgm:prSet/>
      <dgm:spPr/>
      <dgm:t>
        <a:bodyPr/>
        <a:lstStyle/>
        <a:p>
          <a:endParaRPr lang="en-US"/>
        </a:p>
      </dgm:t>
    </dgm:pt>
    <dgm:pt modelId="{846C8693-6208-4818-97E0-7099FA79B7EA}" type="sibTrans" cxnId="{C41DA635-1461-404A-B411-7F973ADF50BF}">
      <dgm:prSet/>
      <dgm:spPr/>
      <dgm:t>
        <a:bodyPr/>
        <a:lstStyle/>
        <a:p>
          <a:endParaRPr lang="en-US"/>
        </a:p>
      </dgm:t>
    </dgm:pt>
    <dgm:pt modelId="{A6832D24-3299-4BB5-97E3-A35FA9CD5A02}">
      <dgm:prSet custT="1"/>
      <dgm:spPr/>
      <dgm:t>
        <a:bodyPr/>
        <a:lstStyle/>
        <a:p>
          <a:r>
            <a:rPr lang="en-US" sz="1600" dirty="0"/>
            <a:t>The dataset contains data from ikman.lk website </a:t>
          </a:r>
        </a:p>
      </dgm:t>
    </dgm:pt>
    <dgm:pt modelId="{4C577513-920D-41B6-ABE2-CF72BE71DFB7}" type="parTrans" cxnId="{5D4A7844-B745-41D9-9472-7099D8E248D2}">
      <dgm:prSet/>
      <dgm:spPr/>
      <dgm:t>
        <a:bodyPr/>
        <a:lstStyle/>
        <a:p>
          <a:endParaRPr lang="en-US"/>
        </a:p>
      </dgm:t>
    </dgm:pt>
    <dgm:pt modelId="{9C7DA5E1-44E2-4D89-A8CB-E5603C3C36A3}" type="sibTrans" cxnId="{5D4A7844-B745-41D9-9472-7099D8E248D2}">
      <dgm:prSet/>
      <dgm:spPr/>
      <dgm:t>
        <a:bodyPr/>
        <a:lstStyle/>
        <a:p>
          <a:endParaRPr lang="en-US"/>
        </a:p>
      </dgm:t>
    </dgm:pt>
    <dgm:pt modelId="{AA8D0AF2-6674-4AD8-9F2C-5DF0F4A4E526}" type="pres">
      <dgm:prSet presAssocID="{6592B42A-364A-4575-BECD-A9C0565313F1}" presName="linear" presStyleCnt="0">
        <dgm:presLayoutVars>
          <dgm:animLvl val="lvl"/>
          <dgm:resizeHandles val="exact"/>
        </dgm:presLayoutVars>
      </dgm:prSet>
      <dgm:spPr/>
    </dgm:pt>
    <dgm:pt modelId="{33DF75FE-F24F-491F-B781-8EAC19354EBD}" type="pres">
      <dgm:prSet presAssocID="{B578429D-0602-4B95-B8E7-C8E6D20408C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321ED77-D1F2-4636-A98D-055C7DFCEC0A}" type="pres">
      <dgm:prSet presAssocID="{05860E27-3914-4624-A922-E0FB791CCCA2}" presName="spacer" presStyleCnt="0"/>
      <dgm:spPr/>
    </dgm:pt>
    <dgm:pt modelId="{8FE7D55D-C9B4-46FC-A7E0-9C7545A51777}" type="pres">
      <dgm:prSet presAssocID="{D92E0711-12BF-4126-B621-6F5696E4303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01039BA-2731-4EF6-81FE-1AB18CB80005}" type="pres">
      <dgm:prSet presAssocID="{AB14A39E-2191-40E1-AA51-B2A710F3F20A}" presName="spacer" presStyleCnt="0"/>
      <dgm:spPr/>
    </dgm:pt>
    <dgm:pt modelId="{A7B97FAD-D8DD-4FC2-B048-587BFAFE5A9C}" type="pres">
      <dgm:prSet presAssocID="{1FA18A8F-53E9-4D54-AA7A-34AA31E937D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FCB741B-2CAC-42B3-8002-D53E214A110A}" type="pres">
      <dgm:prSet presAssocID="{C392E8BF-960B-49C8-86E2-C170C9A651E7}" presName="spacer" presStyleCnt="0"/>
      <dgm:spPr/>
    </dgm:pt>
    <dgm:pt modelId="{C820D8C3-9E2B-47CA-86AD-A36D749D798F}" type="pres">
      <dgm:prSet presAssocID="{3E2C2618-48C5-48FB-B292-051CE4D65F6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73A3A18-BEEF-463B-B906-BCFB4554FD79}" type="pres">
      <dgm:prSet presAssocID="{B79D7424-3A23-4E05-AE01-67347165B8D0}" presName="spacer" presStyleCnt="0"/>
      <dgm:spPr/>
    </dgm:pt>
    <dgm:pt modelId="{9DA6C3B3-85B1-4B6D-8391-150D583F46C7}" type="pres">
      <dgm:prSet presAssocID="{E2175247-726D-4653-9167-EA90AA587FF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5A6AD95-FAC4-413C-8193-6D2E72E517BA}" type="pres">
      <dgm:prSet presAssocID="{846C8693-6208-4818-97E0-7099FA79B7EA}" presName="spacer" presStyleCnt="0"/>
      <dgm:spPr/>
    </dgm:pt>
    <dgm:pt modelId="{D1363155-E024-49E4-BBA7-11D03F0CDF3A}" type="pres">
      <dgm:prSet presAssocID="{A6832D24-3299-4BB5-97E3-A35FA9CD5A0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D382D11-61B6-4677-977C-4B7624572001}" type="presOf" srcId="{3E2C2618-48C5-48FB-B292-051CE4D65F69}" destId="{C820D8C3-9E2B-47CA-86AD-A36D749D798F}" srcOrd="0" destOrd="0" presId="urn:microsoft.com/office/officeart/2005/8/layout/vList2"/>
    <dgm:cxn modelId="{852C6D1B-9676-42A4-B268-6BD0165A6F62}" srcId="{6592B42A-364A-4575-BECD-A9C0565313F1}" destId="{B578429D-0602-4B95-B8E7-C8E6D20408C7}" srcOrd="0" destOrd="0" parTransId="{D3737F32-AFC5-4D5C-BF4B-5DC209E7AF3E}" sibTransId="{05860E27-3914-4624-A922-E0FB791CCCA2}"/>
    <dgm:cxn modelId="{F0AD072E-C957-4470-B0DC-FC20A680E48C}" srcId="{6592B42A-364A-4575-BECD-A9C0565313F1}" destId="{1FA18A8F-53E9-4D54-AA7A-34AA31E937DA}" srcOrd="2" destOrd="0" parTransId="{D4747FC4-B118-4181-887F-C31AECC927A9}" sibTransId="{C392E8BF-960B-49C8-86E2-C170C9A651E7}"/>
    <dgm:cxn modelId="{C41DA635-1461-404A-B411-7F973ADF50BF}" srcId="{6592B42A-364A-4575-BECD-A9C0565313F1}" destId="{E2175247-726D-4653-9167-EA90AA587FFB}" srcOrd="4" destOrd="0" parTransId="{E5A946A7-0461-48CB-A439-1ADBCFE25804}" sibTransId="{846C8693-6208-4818-97E0-7099FA79B7EA}"/>
    <dgm:cxn modelId="{6CF73F44-9727-4218-81B4-BBFFD2E176D8}" type="presOf" srcId="{B578429D-0602-4B95-B8E7-C8E6D20408C7}" destId="{33DF75FE-F24F-491F-B781-8EAC19354EBD}" srcOrd="0" destOrd="0" presId="urn:microsoft.com/office/officeart/2005/8/layout/vList2"/>
    <dgm:cxn modelId="{5D4A7844-B745-41D9-9472-7099D8E248D2}" srcId="{6592B42A-364A-4575-BECD-A9C0565313F1}" destId="{A6832D24-3299-4BB5-97E3-A35FA9CD5A02}" srcOrd="5" destOrd="0" parTransId="{4C577513-920D-41B6-ABE2-CF72BE71DFB7}" sibTransId="{9C7DA5E1-44E2-4D89-A8CB-E5603C3C36A3}"/>
    <dgm:cxn modelId="{721F9150-66A8-4727-85B9-04FA491C66C6}" type="presOf" srcId="{E2175247-726D-4653-9167-EA90AA587FFB}" destId="{9DA6C3B3-85B1-4B6D-8391-150D583F46C7}" srcOrd="0" destOrd="0" presId="urn:microsoft.com/office/officeart/2005/8/layout/vList2"/>
    <dgm:cxn modelId="{D6941B73-B166-411D-AAE7-7C8D9CDC5560}" type="presOf" srcId="{D92E0711-12BF-4126-B621-6F5696E4303F}" destId="{8FE7D55D-C9B4-46FC-A7E0-9C7545A51777}" srcOrd="0" destOrd="0" presId="urn:microsoft.com/office/officeart/2005/8/layout/vList2"/>
    <dgm:cxn modelId="{162E13A9-CE64-4FE0-8A0D-1EAE5DBF37A6}" type="presOf" srcId="{A6832D24-3299-4BB5-97E3-A35FA9CD5A02}" destId="{D1363155-E024-49E4-BBA7-11D03F0CDF3A}" srcOrd="0" destOrd="0" presId="urn:microsoft.com/office/officeart/2005/8/layout/vList2"/>
    <dgm:cxn modelId="{510969CF-4B17-439B-B37B-6E51566A5C89}" srcId="{6592B42A-364A-4575-BECD-A9C0565313F1}" destId="{3E2C2618-48C5-48FB-B292-051CE4D65F69}" srcOrd="3" destOrd="0" parTransId="{04833316-87C1-4FCE-982F-9C971E616F4B}" sibTransId="{B79D7424-3A23-4E05-AE01-67347165B8D0}"/>
    <dgm:cxn modelId="{EB2B1AD4-7D15-4751-86D8-29BF9E04FA23}" type="presOf" srcId="{1FA18A8F-53E9-4D54-AA7A-34AA31E937DA}" destId="{A7B97FAD-D8DD-4FC2-B048-587BFAFE5A9C}" srcOrd="0" destOrd="0" presId="urn:microsoft.com/office/officeart/2005/8/layout/vList2"/>
    <dgm:cxn modelId="{6276ABED-36BA-43A8-AF3C-B76419B95B64}" type="presOf" srcId="{6592B42A-364A-4575-BECD-A9C0565313F1}" destId="{AA8D0AF2-6674-4AD8-9F2C-5DF0F4A4E526}" srcOrd="0" destOrd="0" presId="urn:microsoft.com/office/officeart/2005/8/layout/vList2"/>
    <dgm:cxn modelId="{0904A8FA-5ABE-4659-ABD5-19FAB03B9815}" srcId="{6592B42A-364A-4575-BECD-A9C0565313F1}" destId="{D92E0711-12BF-4126-B621-6F5696E4303F}" srcOrd="1" destOrd="0" parTransId="{05C95140-C0A3-49F5-AFD6-B4BFF52A8BC4}" sibTransId="{AB14A39E-2191-40E1-AA51-B2A710F3F20A}"/>
    <dgm:cxn modelId="{84F049B3-85FE-437F-96AB-2C5800E06458}" type="presParOf" srcId="{AA8D0AF2-6674-4AD8-9F2C-5DF0F4A4E526}" destId="{33DF75FE-F24F-491F-B781-8EAC19354EBD}" srcOrd="0" destOrd="0" presId="urn:microsoft.com/office/officeart/2005/8/layout/vList2"/>
    <dgm:cxn modelId="{1FF47205-B750-483E-AA0A-6E0DC9D50D2D}" type="presParOf" srcId="{AA8D0AF2-6674-4AD8-9F2C-5DF0F4A4E526}" destId="{D321ED77-D1F2-4636-A98D-055C7DFCEC0A}" srcOrd="1" destOrd="0" presId="urn:microsoft.com/office/officeart/2005/8/layout/vList2"/>
    <dgm:cxn modelId="{D9763D15-D2C9-4E25-ACA8-ADE0E21F4E6E}" type="presParOf" srcId="{AA8D0AF2-6674-4AD8-9F2C-5DF0F4A4E526}" destId="{8FE7D55D-C9B4-46FC-A7E0-9C7545A51777}" srcOrd="2" destOrd="0" presId="urn:microsoft.com/office/officeart/2005/8/layout/vList2"/>
    <dgm:cxn modelId="{61F79FD1-B859-4167-BC79-844BA47C118C}" type="presParOf" srcId="{AA8D0AF2-6674-4AD8-9F2C-5DF0F4A4E526}" destId="{B01039BA-2731-4EF6-81FE-1AB18CB80005}" srcOrd="3" destOrd="0" presId="urn:microsoft.com/office/officeart/2005/8/layout/vList2"/>
    <dgm:cxn modelId="{ABCC8B6C-F290-415F-B484-032C584CEB1B}" type="presParOf" srcId="{AA8D0AF2-6674-4AD8-9F2C-5DF0F4A4E526}" destId="{A7B97FAD-D8DD-4FC2-B048-587BFAFE5A9C}" srcOrd="4" destOrd="0" presId="urn:microsoft.com/office/officeart/2005/8/layout/vList2"/>
    <dgm:cxn modelId="{874C95B1-1ACA-4D62-A48A-2A363A0F2848}" type="presParOf" srcId="{AA8D0AF2-6674-4AD8-9F2C-5DF0F4A4E526}" destId="{FFCB741B-2CAC-42B3-8002-D53E214A110A}" srcOrd="5" destOrd="0" presId="urn:microsoft.com/office/officeart/2005/8/layout/vList2"/>
    <dgm:cxn modelId="{9342A4E5-AB58-4637-B28D-F91A21BF5647}" type="presParOf" srcId="{AA8D0AF2-6674-4AD8-9F2C-5DF0F4A4E526}" destId="{C820D8C3-9E2B-47CA-86AD-A36D749D798F}" srcOrd="6" destOrd="0" presId="urn:microsoft.com/office/officeart/2005/8/layout/vList2"/>
    <dgm:cxn modelId="{74B00432-1487-4CCF-B015-06465637563C}" type="presParOf" srcId="{AA8D0AF2-6674-4AD8-9F2C-5DF0F4A4E526}" destId="{673A3A18-BEEF-463B-B906-BCFB4554FD79}" srcOrd="7" destOrd="0" presId="urn:microsoft.com/office/officeart/2005/8/layout/vList2"/>
    <dgm:cxn modelId="{0CF3D437-EFBE-433E-9352-27F5C2B3ABFF}" type="presParOf" srcId="{AA8D0AF2-6674-4AD8-9F2C-5DF0F4A4E526}" destId="{9DA6C3B3-85B1-4B6D-8391-150D583F46C7}" srcOrd="8" destOrd="0" presId="urn:microsoft.com/office/officeart/2005/8/layout/vList2"/>
    <dgm:cxn modelId="{F40DD61C-1DA2-46AB-8C3C-84B9C3773A8D}" type="presParOf" srcId="{AA8D0AF2-6674-4AD8-9F2C-5DF0F4A4E526}" destId="{F5A6AD95-FAC4-413C-8193-6D2E72E517BA}" srcOrd="9" destOrd="0" presId="urn:microsoft.com/office/officeart/2005/8/layout/vList2"/>
    <dgm:cxn modelId="{0038CBC4-DCB4-4117-9730-5009C461D5F5}" type="presParOf" srcId="{AA8D0AF2-6674-4AD8-9F2C-5DF0F4A4E526}" destId="{D1363155-E024-49E4-BBA7-11D03F0CDF3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92B42A-364A-4575-BECD-A9C0565313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8429D-0602-4B95-B8E7-C8E6D20408C7}">
      <dgm:prSet custT="1"/>
      <dgm:spPr/>
      <dgm:t>
        <a:bodyPr/>
        <a:lstStyle/>
        <a:p>
          <a:r>
            <a:rPr lang="en-US" sz="1600"/>
            <a:t>The dataset was pre-process</a:t>
          </a:r>
        </a:p>
      </dgm:t>
    </dgm:pt>
    <dgm:pt modelId="{D3737F32-AFC5-4D5C-BF4B-5DC209E7AF3E}" type="parTrans" cxnId="{852C6D1B-9676-42A4-B268-6BD0165A6F62}">
      <dgm:prSet/>
      <dgm:spPr/>
      <dgm:t>
        <a:bodyPr/>
        <a:lstStyle/>
        <a:p>
          <a:endParaRPr lang="en-US"/>
        </a:p>
      </dgm:t>
    </dgm:pt>
    <dgm:pt modelId="{05860E27-3914-4624-A922-E0FB791CCCA2}" type="sibTrans" cxnId="{852C6D1B-9676-42A4-B268-6BD0165A6F62}">
      <dgm:prSet/>
      <dgm:spPr/>
      <dgm:t>
        <a:bodyPr/>
        <a:lstStyle/>
        <a:p>
          <a:endParaRPr lang="en-US"/>
        </a:p>
      </dgm:t>
    </dgm:pt>
    <dgm:pt modelId="{9ED36F2B-E796-44F3-80B2-40B088946964}">
      <dgm:prSet custT="1"/>
      <dgm:spPr/>
      <dgm:t>
        <a:bodyPr/>
        <a:lstStyle/>
        <a:p>
          <a:r>
            <a:rPr lang="en-US" sz="1600" dirty="0"/>
            <a:t>The missing values were removed </a:t>
          </a:r>
        </a:p>
      </dgm:t>
    </dgm:pt>
    <dgm:pt modelId="{735CD80A-F34D-4B2B-8976-82C884CE4228}" type="parTrans" cxnId="{1D3746C1-9F83-4A0C-83C9-F11F6E9978D3}">
      <dgm:prSet/>
      <dgm:spPr/>
      <dgm:t>
        <a:bodyPr/>
        <a:lstStyle/>
        <a:p>
          <a:endParaRPr lang="en-US"/>
        </a:p>
      </dgm:t>
    </dgm:pt>
    <dgm:pt modelId="{CAA173DF-AF2C-4388-9C04-C0F5239F6AE9}" type="sibTrans" cxnId="{1D3746C1-9F83-4A0C-83C9-F11F6E9978D3}">
      <dgm:prSet/>
      <dgm:spPr/>
      <dgm:t>
        <a:bodyPr/>
        <a:lstStyle/>
        <a:p>
          <a:endParaRPr lang="en-US"/>
        </a:p>
      </dgm:t>
    </dgm:pt>
    <dgm:pt modelId="{F248F357-C0F9-4B43-93D3-439FD4DB4953}">
      <dgm:prSet custT="1"/>
      <dgm:spPr/>
      <dgm:t>
        <a:bodyPr/>
        <a:lstStyle/>
        <a:p>
          <a:r>
            <a:rPr lang="en-US" sz="1600"/>
            <a:t>The incorrect categories were removed</a:t>
          </a:r>
        </a:p>
      </dgm:t>
    </dgm:pt>
    <dgm:pt modelId="{411B2E6D-D26D-4C5A-B4CF-B710A95FF724}" type="parTrans" cxnId="{AE35A0D6-2B60-4B94-9E43-A1FCBAC2E86E}">
      <dgm:prSet/>
      <dgm:spPr/>
      <dgm:t>
        <a:bodyPr/>
        <a:lstStyle/>
        <a:p>
          <a:endParaRPr lang="en-US"/>
        </a:p>
      </dgm:t>
    </dgm:pt>
    <dgm:pt modelId="{AC7715EE-5EBE-4BB6-B07D-567B1305A837}" type="sibTrans" cxnId="{AE35A0D6-2B60-4B94-9E43-A1FCBAC2E86E}">
      <dgm:prSet/>
      <dgm:spPr/>
      <dgm:t>
        <a:bodyPr/>
        <a:lstStyle/>
        <a:p>
          <a:endParaRPr lang="en-US"/>
        </a:p>
      </dgm:t>
    </dgm:pt>
    <dgm:pt modelId="{F730148D-71FC-44E1-B3CF-80C6FE42E84C}">
      <dgm:prSet custT="1"/>
      <dgm:spPr/>
      <dgm:t>
        <a:bodyPr/>
        <a:lstStyle/>
        <a:p>
          <a:r>
            <a:rPr lang="en-US" sz="1600" dirty="0"/>
            <a:t>The outliers were removed</a:t>
          </a:r>
        </a:p>
      </dgm:t>
    </dgm:pt>
    <dgm:pt modelId="{29CA2669-7363-44EA-A8AC-D1ED3DF25AE6}" type="parTrans" cxnId="{99E6B1ED-5652-42C9-903E-2BBDCA7A2A74}">
      <dgm:prSet/>
      <dgm:spPr/>
      <dgm:t>
        <a:bodyPr/>
        <a:lstStyle/>
        <a:p>
          <a:endParaRPr lang="en-US"/>
        </a:p>
      </dgm:t>
    </dgm:pt>
    <dgm:pt modelId="{A778672E-2DD6-4FD6-81B9-E6777FE54222}" type="sibTrans" cxnId="{99E6B1ED-5652-42C9-903E-2BBDCA7A2A74}">
      <dgm:prSet/>
      <dgm:spPr/>
      <dgm:t>
        <a:bodyPr/>
        <a:lstStyle/>
        <a:p>
          <a:endParaRPr lang="en-US"/>
        </a:p>
      </dgm:t>
    </dgm:pt>
    <dgm:pt modelId="{0B15405E-BE87-40BB-AC55-1E30B5748AFA}">
      <dgm:prSet custT="1"/>
      <dgm:spPr/>
      <dgm:t>
        <a:bodyPr/>
        <a:lstStyle/>
        <a:p>
          <a:r>
            <a:rPr lang="en-US" sz="1600"/>
            <a:t>The data was changed to numerical values</a:t>
          </a:r>
        </a:p>
      </dgm:t>
    </dgm:pt>
    <dgm:pt modelId="{03A36A46-8449-4211-A47F-1ECDBD56D575}" type="parTrans" cxnId="{1DFA1068-151A-447F-97C3-7324995376F3}">
      <dgm:prSet/>
      <dgm:spPr/>
      <dgm:t>
        <a:bodyPr/>
        <a:lstStyle/>
        <a:p>
          <a:endParaRPr lang="en-US"/>
        </a:p>
      </dgm:t>
    </dgm:pt>
    <dgm:pt modelId="{7410924A-7444-496A-9EC6-606CA583CC52}" type="sibTrans" cxnId="{1DFA1068-151A-447F-97C3-7324995376F3}">
      <dgm:prSet/>
      <dgm:spPr/>
      <dgm:t>
        <a:bodyPr/>
        <a:lstStyle/>
        <a:p>
          <a:endParaRPr lang="en-US"/>
        </a:p>
      </dgm:t>
    </dgm:pt>
    <dgm:pt modelId="{3F1ECD23-30EB-4B8F-B609-271B925E8858}">
      <dgm:prSet custT="1"/>
      <dgm:spPr/>
      <dgm:t>
        <a:bodyPr/>
        <a:lstStyle/>
        <a:p>
          <a:r>
            <a:rPr lang="en-US" sz="1600" dirty="0"/>
            <a:t>Linear regression, decision tree regression, lasso regression, and random forest algorithms were used</a:t>
          </a:r>
        </a:p>
      </dgm:t>
    </dgm:pt>
    <dgm:pt modelId="{8D129DE4-7B4C-4C69-93D1-CB40D0C09ED7}" type="parTrans" cxnId="{4B105EB4-85C7-4F0F-B09E-4ACE4158BB91}">
      <dgm:prSet/>
      <dgm:spPr/>
      <dgm:t>
        <a:bodyPr/>
        <a:lstStyle/>
        <a:p>
          <a:endParaRPr lang="en-US"/>
        </a:p>
      </dgm:t>
    </dgm:pt>
    <dgm:pt modelId="{CD4A680A-FC8C-405B-9428-367402C4C730}" type="sibTrans" cxnId="{4B105EB4-85C7-4F0F-B09E-4ACE4158BB91}">
      <dgm:prSet/>
      <dgm:spPr/>
      <dgm:t>
        <a:bodyPr/>
        <a:lstStyle/>
        <a:p>
          <a:endParaRPr lang="en-US"/>
        </a:p>
      </dgm:t>
    </dgm:pt>
    <dgm:pt modelId="{62DDD1B2-3D2D-4C38-A1D7-6956EF152799}">
      <dgm:prSet custT="1"/>
      <dgm:spPr/>
      <dgm:t>
        <a:bodyPr/>
        <a:lstStyle/>
        <a:p>
          <a:r>
            <a:rPr lang="en-US" sz="1600"/>
            <a:t>70% of the dataset (61863 data rows) was used to train the models</a:t>
          </a:r>
        </a:p>
      </dgm:t>
    </dgm:pt>
    <dgm:pt modelId="{5C6753C0-FCB8-40AF-B286-40DDFA2DB8BA}" type="parTrans" cxnId="{2D52E2E9-017E-4D97-B728-6E3E41DD9266}">
      <dgm:prSet/>
      <dgm:spPr/>
      <dgm:t>
        <a:bodyPr/>
        <a:lstStyle/>
        <a:p>
          <a:endParaRPr lang="en-US"/>
        </a:p>
      </dgm:t>
    </dgm:pt>
    <dgm:pt modelId="{531A3735-F3C5-4DCD-A832-18F0F61A0597}" type="sibTrans" cxnId="{2D52E2E9-017E-4D97-B728-6E3E41DD9266}">
      <dgm:prSet/>
      <dgm:spPr/>
      <dgm:t>
        <a:bodyPr/>
        <a:lstStyle/>
        <a:p>
          <a:endParaRPr lang="en-US"/>
        </a:p>
      </dgm:t>
    </dgm:pt>
    <dgm:pt modelId="{71926B08-568C-4451-B6CD-A7E6200E960A}">
      <dgm:prSet custT="1"/>
      <dgm:spPr/>
      <dgm:t>
        <a:bodyPr/>
        <a:lstStyle/>
        <a:p>
          <a:r>
            <a:rPr lang="en-US" sz="1600" dirty="0"/>
            <a:t>30% of the dataset (26514 data rows) was used to test the models</a:t>
          </a:r>
        </a:p>
      </dgm:t>
    </dgm:pt>
    <dgm:pt modelId="{56DC4F70-D7E4-4298-BFDE-B4E4CF132D85}" type="parTrans" cxnId="{79E1ED8D-3AFF-4A46-9E25-DBBF979639EC}">
      <dgm:prSet/>
      <dgm:spPr/>
      <dgm:t>
        <a:bodyPr/>
        <a:lstStyle/>
        <a:p>
          <a:endParaRPr lang="en-US"/>
        </a:p>
      </dgm:t>
    </dgm:pt>
    <dgm:pt modelId="{B0B019E4-4496-4A73-89A2-A3FDF56DD911}" type="sibTrans" cxnId="{79E1ED8D-3AFF-4A46-9E25-DBBF979639EC}">
      <dgm:prSet/>
      <dgm:spPr/>
      <dgm:t>
        <a:bodyPr/>
        <a:lstStyle/>
        <a:p>
          <a:endParaRPr lang="en-US"/>
        </a:p>
      </dgm:t>
    </dgm:pt>
    <dgm:pt modelId="{AA8D0AF2-6674-4AD8-9F2C-5DF0F4A4E526}" type="pres">
      <dgm:prSet presAssocID="{6592B42A-364A-4575-BECD-A9C0565313F1}" presName="linear" presStyleCnt="0">
        <dgm:presLayoutVars>
          <dgm:animLvl val="lvl"/>
          <dgm:resizeHandles val="exact"/>
        </dgm:presLayoutVars>
      </dgm:prSet>
      <dgm:spPr/>
    </dgm:pt>
    <dgm:pt modelId="{33DF75FE-F24F-491F-B781-8EAC19354EBD}" type="pres">
      <dgm:prSet presAssocID="{B578429D-0602-4B95-B8E7-C8E6D20408C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D321ED77-D1F2-4636-A98D-055C7DFCEC0A}" type="pres">
      <dgm:prSet presAssocID="{05860E27-3914-4624-A922-E0FB791CCCA2}" presName="spacer" presStyleCnt="0"/>
      <dgm:spPr/>
    </dgm:pt>
    <dgm:pt modelId="{7284C4F9-2771-4972-9FFC-D94598B6ACB0}" type="pres">
      <dgm:prSet presAssocID="{9ED36F2B-E796-44F3-80B2-40B088946964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EA4214D-E842-438E-B676-6D9ADE7BC1E4}" type="pres">
      <dgm:prSet presAssocID="{CAA173DF-AF2C-4388-9C04-C0F5239F6AE9}" presName="spacer" presStyleCnt="0"/>
      <dgm:spPr/>
    </dgm:pt>
    <dgm:pt modelId="{543886A3-2154-4671-A2E8-4FD2A555E0FE}" type="pres">
      <dgm:prSet presAssocID="{F248F357-C0F9-4B43-93D3-439FD4DB495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5407A75-D4F1-4F92-83C4-3ED9C4B6CF5E}" type="pres">
      <dgm:prSet presAssocID="{AC7715EE-5EBE-4BB6-B07D-567B1305A837}" presName="spacer" presStyleCnt="0"/>
      <dgm:spPr/>
    </dgm:pt>
    <dgm:pt modelId="{E64A0353-06D1-42EE-84CF-4E162CAC55F3}" type="pres">
      <dgm:prSet presAssocID="{F730148D-71FC-44E1-B3CF-80C6FE42E84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883AE7D-063E-4758-8BAD-ACFCF172EF50}" type="pres">
      <dgm:prSet presAssocID="{A778672E-2DD6-4FD6-81B9-E6777FE54222}" presName="spacer" presStyleCnt="0"/>
      <dgm:spPr/>
    </dgm:pt>
    <dgm:pt modelId="{0254A247-A4E2-4EF3-BE9F-5660596B1009}" type="pres">
      <dgm:prSet presAssocID="{0B15405E-BE87-40BB-AC55-1E30B5748AF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0814F98-F401-44F4-8F1A-0754A856EA85}" type="pres">
      <dgm:prSet presAssocID="{7410924A-7444-496A-9EC6-606CA583CC52}" presName="spacer" presStyleCnt="0"/>
      <dgm:spPr/>
    </dgm:pt>
    <dgm:pt modelId="{9A7A986A-F15C-42F8-AE14-F9B97142BCF2}" type="pres">
      <dgm:prSet presAssocID="{3F1ECD23-30EB-4B8F-B609-271B925E885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381E8E3-D689-475E-8235-D7D043AD53A1}" type="pres">
      <dgm:prSet presAssocID="{CD4A680A-FC8C-405B-9428-367402C4C730}" presName="spacer" presStyleCnt="0"/>
      <dgm:spPr/>
    </dgm:pt>
    <dgm:pt modelId="{ED89CB25-578B-4EAE-B302-63A921AAEFE6}" type="pres">
      <dgm:prSet presAssocID="{62DDD1B2-3D2D-4C38-A1D7-6956EF152799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D735C48-4808-4253-9720-D500AD6C81D9}" type="pres">
      <dgm:prSet presAssocID="{531A3735-F3C5-4DCD-A832-18F0F61A0597}" presName="spacer" presStyleCnt="0"/>
      <dgm:spPr/>
    </dgm:pt>
    <dgm:pt modelId="{DCB2E94D-A623-4028-B15C-C285CB2FCBA6}" type="pres">
      <dgm:prSet presAssocID="{71926B08-568C-4451-B6CD-A7E6200E960A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DC58A010-2A46-4D14-89F9-496E0D65E724}" type="presOf" srcId="{F248F357-C0F9-4B43-93D3-439FD4DB4953}" destId="{543886A3-2154-4671-A2E8-4FD2A555E0FE}" srcOrd="0" destOrd="0" presId="urn:microsoft.com/office/officeart/2005/8/layout/vList2"/>
    <dgm:cxn modelId="{852C6D1B-9676-42A4-B268-6BD0165A6F62}" srcId="{6592B42A-364A-4575-BECD-A9C0565313F1}" destId="{B578429D-0602-4B95-B8E7-C8E6D20408C7}" srcOrd="0" destOrd="0" parTransId="{D3737F32-AFC5-4D5C-BF4B-5DC209E7AF3E}" sibTransId="{05860E27-3914-4624-A922-E0FB791CCCA2}"/>
    <dgm:cxn modelId="{D3A3A21C-FA3C-429B-9FC3-69BAF5EA3969}" type="presOf" srcId="{0B15405E-BE87-40BB-AC55-1E30B5748AFA}" destId="{0254A247-A4E2-4EF3-BE9F-5660596B1009}" srcOrd="0" destOrd="0" presId="urn:microsoft.com/office/officeart/2005/8/layout/vList2"/>
    <dgm:cxn modelId="{B159811E-62D6-4685-A957-D3484D4A42E6}" type="presOf" srcId="{F730148D-71FC-44E1-B3CF-80C6FE42E84C}" destId="{E64A0353-06D1-42EE-84CF-4E162CAC55F3}" srcOrd="0" destOrd="0" presId="urn:microsoft.com/office/officeart/2005/8/layout/vList2"/>
    <dgm:cxn modelId="{4BB5FA3C-DE4F-4134-8087-03494243211D}" type="presOf" srcId="{9ED36F2B-E796-44F3-80B2-40B088946964}" destId="{7284C4F9-2771-4972-9FFC-D94598B6ACB0}" srcOrd="0" destOrd="0" presId="urn:microsoft.com/office/officeart/2005/8/layout/vList2"/>
    <dgm:cxn modelId="{6CF73F44-9727-4218-81B4-BBFFD2E176D8}" type="presOf" srcId="{B578429D-0602-4B95-B8E7-C8E6D20408C7}" destId="{33DF75FE-F24F-491F-B781-8EAC19354EBD}" srcOrd="0" destOrd="0" presId="urn:microsoft.com/office/officeart/2005/8/layout/vList2"/>
    <dgm:cxn modelId="{1DFA1068-151A-447F-97C3-7324995376F3}" srcId="{6592B42A-364A-4575-BECD-A9C0565313F1}" destId="{0B15405E-BE87-40BB-AC55-1E30B5748AFA}" srcOrd="4" destOrd="0" parTransId="{03A36A46-8449-4211-A47F-1ECDBD56D575}" sibTransId="{7410924A-7444-496A-9EC6-606CA583CC52}"/>
    <dgm:cxn modelId="{D8B8AF77-61A8-4897-ADDA-5264CE83D751}" type="presOf" srcId="{62DDD1B2-3D2D-4C38-A1D7-6956EF152799}" destId="{ED89CB25-578B-4EAE-B302-63A921AAEFE6}" srcOrd="0" destOrd="0" presId="urn:microsoft.com/office/officeart/2005/8/layout/vList2"/>
    <dgm:cxn modelId="{79E1ED8D-3AFF-4A46-9E25-DBBF979639EC}" srcId="{6592B42A-364A-4575-BECD-A9C0565313F1}" destId="{71926B08-568C-4451-B6CD-A7E6200E960A}" srcOrd="7" destOrd="0" parTransId="{56DC4F70-D7E4-4298-BFDE-B4E4CF132D85}" sibTransId="{B0B019E4-4496-4A73-89A2-A3FDF56DD911}"/>
    <dgm:cxn modelId="{00106494-4FBE-4656-913F-6C90D2559FE9}" type="presOf" srcId="{3F1ECD23-30EB-4B8F-B609-271B925E8858}" destId="{9A7A986A-F15C-42F8-AE14-F9B97142BCF2}" srcOrd="0" destOrd="0" presId="urn:microsoft.com/office/officeart/2005/8/layout/vList2"/>
    <dgm:cxn modelId="{4B105EB4-85C7-4F0F-B09E-4ACE4158BB91}" srcId="{6592B42A-364A-4575-BECD-A9C0565313F1}" destId="{3F1ECD23-30EB-4B8F-B609-271B925E8858}" srcOrd="5" destOrd="0" parTransId="{8D129DE4-7B4C-4C69-93D1-CB40D0C09ED7}" sibTransId="{CD4A680A-FC8C-405B-9428-367402C4C730}"/>
    <dgm:cxn modelId="{1D3746C1-9F83-4A0C-83C9-F11F6E9978D3}" srcId="{6592B42A-364A-4575-BECD-A9C0565313F1}" destId="{9ED36F2B-E796-44F3-80B2-40B088946964}" srcOrd="1" destOrd="0" parTransId="{735CD80A-F34D-4B2B-8976-82C884CE4228}" sibTransId="{CAA173DF-AF2C-4388-9C04-C0F5239F6AE9}"/>
    <dgm:cxn modelId="{AE35A0D6-2B60-4B94-9E43-A1FCBAC2E86E}" srcId="{6592B42A-364A-4575-BECD-A9C0565313F1}" destId="{F248F357-C0F9-4B43-93D3-439FD4DB4953}" srcOrd="2" destOrd="0" parTransId="{411B2E6D-D26D-4C5A-B4CF-B710A95FF724}" sibTransId="{AC7715EE-5EBE-4BB6-B07D-567B1305A837}"/>
    <dgm:cxn modelId="{2D52E2E9-017E-4D97-B728-6E3E41DD9266}" srcId="{6592B42A-364A-4575-BECD-A9C0565313F1}" destId="{62DDD1B2-3D2D-4C38-A1D7-6956EF152799}" srcOrd="6" destOrd="0" parTransId="{5C6753C0-FCB8-40AF-B286-40DDFA2DB8BA}" sibTransId="{531A3735-F3C5-4DCD-A832-18F0F61A0597}"/>
    <dgm:cxn modelId="{6276ABED-36BA-43A8-AF3C-B76419B95B64}" type="presOf" srcId="{6592B42A-364A-4575-BECD-A9C0565313F1}" destId="{AA8D0AF2-6674-4AD8-9F2C-5DF0F4A4E526}" srcOrd="0" destOrd="0" presId="urn:microsoft.com/office/officeart/2005/8/layout/vList2"/>
    <dgm:cxn modelId="{99E6B1ED-5652-42C9-903E-2BBDCA7A2A74}" srcId="{6592B42A-364A-4575-BECD-A9C0565313F1}" destId="{F730148D-71FC-44E1-B3CF-80C6FE42E84C}" srcOrd="3" destOrd="0" parTransId="{29CA2669-7363-44EA-A8AC-D1ED3DF25AE6}" sibTransId="{A778672E-2DD6-4FD6-81B9-E6777FE54222}"/>
    <dgm:cxn modelId="{AB6DBFF4-5358-481E-B6B6-404AEEBE6D0C}" type="presOf" srcId="{71926B08-568C-4451-B6CD-A7E6200E960A}" destId="{DCB2E94D-A623-4028-B15C-C285CB2FCBA6}" srcOrd="0" destOrd="0" presId="urn:microsoft.com/office/officeart/2005/8/layout/vList2"/>
    <dgm:cxn modelId="{84F049B3-85FE-437F-96AB-2C5800E06458}" type="presParOf" srcId="{AA8D0AF2-6674-4AD8-9F2C-5DF0F4A4E526}" destId="{33DF75FE-F24F-491F-B781-8EAC19354EBD}" srcOrd="0" destOrd="0" presId="urn:microsoft.com/office/officeart/2005/8/layout/vList2"/>
    <dgm:cxn modelId="{1FF47205-B750-483E-AA0A-6E0DC9D50D2D}" type="presParOf" srcId="{AA8D0AF2-6674-4AD8-9F2C-5DF0F4A4E526}" destId="{D321ED77-D1F2-4636-A98D-055C7DFCEC0A}" srcOrd="1" destOrd="0" presId="urn:microsoft.com/office/officeart/2005/8/layout/vList2"/>
    <dgm:cxn modelId="{2D671CB7-07D6-413B-BA90-DE39D13EF865}" type="presParOf" srcId="{AA8D0AF2-6674-4AD8-9F2C-5DF0F4A4E526}" destId="{7284C4F9-2771-4972-9FFC-D94598B6ACB0}" srcOrd="2" destOrd="0" presId="urn:microsoft.com/office/officeart/2005/8/layout/vList2"/>
    <dgm:cxn modelId="{DBFEC7BE-C11D-4134-9C33-2BE0B3A7F0BE}" type="presParOf" srcId="{AA8D0AF2-6674-4AD8-9F2C-5DF0F4A4E526}" destId="{6EA4214D-E842-438E-B676-6D9ADE7BC1E4}" srcOrd="3" destOrd="0" presId="urn:microsoft.com/office/officeart/2005/8/layout/vList2"/>
    <dgm:cxn modelId="{D4CCFC1C-F89F-4D82-80BC-A54F7FB18080}" type="presParOf" srcId="{AA8D0AF2-6674-4AD8-9F2C-5DF0F4A4E526}" destId="{543886A3-2154-4671-A2E8-4FD2A555E0FE}" srcOrd="4" destOrd="0" presId="urn:microsoft.com/office/officeart/2005/8/layout/vList2"/>
    <dgm:cxn modelId="{2988DBEA-A5B8-4699-82B2-49EBA4502F5F}" type="presParOf" srcId="{AA8D0AF2-6674-4AD8-9F2C-5DF0F4A4E526}" destId="{75407A75-D4F1-4F92-83C4-3ED9C4B6CF5E}" srcOrd="5" destOrd="0" presId="urn:microsoft.com/office/officeart/2005/8/layout/vList2"/>
    <dgm:cxn modelId="{DABE311A-664B-4376-833C-FA1DCC907DD1}" type="presParOf" srcId="{AA8D0AF2-6674-4AD8-9F2C-5DF0F4A4E526}" destId="{E64A0353-06D1-42EE-84CF-4E162CAC55F3}" srcOrd="6" destOrd="0" presId="urn:microsoft.com/office/officeart/2005/8/layout/vList2"/>
    <dgm:cxn modelId="{01FB7562-80DB-4724-B836-3450EC7C1ABF}" type="presParOf" srcId="{AA8D0AF2-6674-4AD8-9F2C-5DF0F4A4E526}" destId="{A883AE7D-063E-4758-8BAD-ACFCF172EF50}" srcOrd="7" destOrd="0" presId="urn:microsoft.com/office/officeart/2005/8/layout/vList2"/>
    <dgm:cxn modelId="{E4707261-F989-4A12-842B-BEC82C7453F8}" type="presParOf" srcId="{AA8D0AF2-6674-4AD8-9F2C-5DF0F4A4E526}" destId="{0254A247-A4E2-4EF3-BE9F-5660596B1009}" srcOrd="8" destOrd="0" presId="urn:microsoft.com/office/officeart/2005/8/layout/vList2"/>
    <dgm:cxn modelId="{AD41B8B3-2DB1-43C7-B1A4-3FF751ADD4CE}" type="presParOf" srcId="{AA8D0AF2-6674-4AD8-9F2C-5DF0F4A4E526}" destId="{60814F98-F401-44F4-8F1A-0754A856EA85}" srcOrd="9" destOrd="0" presId="urn:microsoft.com/office/officeart/2005/8/layout/vList2"/>
    <dgm:cxn modelId="{2DEBB9E1-9E89-4B76-B6BF-45DF1FA9F621}" type="presParOf" srcId="{AA8D0AF2-6674-4AD8-9F2C-5DF0F4A4E526}" destId="{9A7A986A-F15C-42F8-AE14-F9B97142BCF2}" srcOrd="10" destOrd="0" presId="urn:microsoft.com/office/officeart/2005/8/layout/vList2"/>
    <dgm:cxn modelId="{E9B2077C-B2BE-48CF-87C2-4716B65C750A}" type="presParOf" srcId="{AA8D0AF2-6674-4AD8-9F2C-5DF0F4A4E526}" destId="{0381E8E3-D689-475E-8235-D7D043AD53A1}" srcOrd="11" destOrd="0" presId="urn:microsoft.com/office/officeart/2005/8/layout/vList2"/>
    <dgm:cxn modelId="{CCFD1B68-914F-4A20-851F-CA88FCC25672}" type="presParOf" srcId="{AA8D0AF2-6674-4AD8-9F2C-5DF0F4A4E526}" destId="{ED89CB25-578B-4EAE-B302-63A921AAEFE6}" srcOrd="12" destOrd="0" presId="urn:microsoft.com/office/officeart/2005/8/layout/vList2"/>
    <dgm:cxn modelId="{46F9CADE-382E-4133-83FD-4A5FCC66AD91}" type="presParOf" srcId="{AA8D0AF2-6674-4AD8-9F2C-5DF0F4A4E526}" destId="{CD735C48-4808-4253-9720-D500AD6C81D9}" srcOrd="13" destOrd="0" presId="urn:microsoft.com/office/officeart/2005/8/layout/vList2"/>
    <dgm:cxn modelId="{219F6B23-41B0-4A8E-95A2-96A662BB51E3}" type="presParOf" srcId="{AA8D0AF2-6674-4AD8-9F2C-5DF0F4A4E526}" destId="{DCB2E94D-A623-4028-B15C-C285CB2FCBA6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DC995-9BD2-41A7-AF1E-57B3379524FB}">
      <dsp:nvSpPr>
        <dsp:cNvPr id="0" name=""/>
        <dsp:cNvSpPr/>
      </dsp:nvSpPr>
      <dsp:spPr>
        <a:xfrm>
          <a:off x="0" y="3143"/>
          <a:ext cx="10058399" cy="669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43B93-8CF5-4950-A18A-94D4A33E14CD}">
      <dsp:nvSpPr>
        <dsp:cNvPr id="0" name=""/>
        <dsp:cNvSpPr/>
      </dsp:nvSpPr>
      <dsp:spPr>
        <a:xfrm>
          <a:off x="202527" y="153783"/>
          <a:ext cx="368231" cy="368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8CA4A-F278-4901-B6EE-AAF75735417A}">
      <dsp:nvSpPr>
        <dsp:cNvPr id="0" name=""/>
        <dsp:cNvSpPr/>
      </dsp:nvSpPr>
      <dsp:spPr>
        <a:xfrm>
          <a:off x="773286" y="3143"/>
          <a:ext cx="9285113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773286" y="3143"/>
        <a:ext cx="9285113" cy="669512"/>
      </dsp:txXfrm>
    </dsp:sp>
    <dsp:sp modelId="{4B7DC7D8-E1C6-48E9-AB64-8711479B5E55}">
      <dsp:nvSpPr>
        <dsp:cNvPr id="0" name=""/>
        <dsp:cNvSpPr/>
      </dsp:nvSpPr>
      <dsp:spPr>
        <a:xfrm>
          <a:off x="0" y="840033"/>
          <a:ext cx="10058399" cy="669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B6951-A4E9-43BD-8AD2-5873965C9378}">
      <dsp:nvSpPr>
        <dsp:cNvPr id="0" name=""/>
        <dsp:cNvSpPr/>
      </dsp:nvSpPr>
      <dsp:spPr>
        <a:xfrm>
          <a:off x="202527" y="990673"/>
          <a:ext cx="368231" cy="368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2CA46-72B5-442F-BA36-E4F4900BB1B6}">
      <dsp:nvSpPr>
        <dsp:cNvPr id="0" name=""/>
        <dsp:cNvSpPr/>
      </dsp:nvSpPr>
      <dsp:spPr>
        <a:xfrm>
          <a:off x="773286" y="840033"/>
          <a:ext cx="9285113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Methodology</a:t>
          </a:r>
        </a:p>
      </dsp:txBody>
      <dsp:txXfrm>
        <a:off x="773286" y="840033"/>
        <a:ext cx="9285113" cy="669512"/>
      </dsp:txXfrm>
    </dsp:sp>
    <dsp:sp modelId="{232EEABF-BB18-418C-A54B-16412250F161}">
      <dsp:nvSpPr>
        <dsp:cNvPr id="0" name=""/>
        <dsp:cNvSpPr/>
      </dsp:nvSpPr>
      <dsp:spPr>
        <a:xfrm>
          <a:off x="0" y="1676923"/>
          <a:ext cx="10058399" cy="669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FAA2D-9CA8-416F-9DA6-7058080F38C8}">
      <dsp:nvSpPr>
        <dsp:cNvPr id="0" name=""/>
        <dsp:cNvSpPr/>
      </dsp:nvSpPr>
      <dsp:spPr>
        <a:xfrm>
          <a:off x="202527" y="1827564"/>
          <a:ext cx="368231" cy="368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A96C0-AC10-4591-BE51-31B0EE605CFF}">
      <dsp:nvSpPr>
        <dsp:cNvPr id="0" name=""/>
        <dsp:cNvSpPr/>
      </dsp:nvSpPr>
      <dsp:spPr>
        <a:xfrm>
          <a:off x="773286" y="1676923"/>
          <a:ext cx="9285113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Results</a:t>
          </a:r>
        </a:p>
      </dsp:txBody>
      <dsp:txXfrm>
        <a:off x="773286" y="1676923"/>
        <a:ext cx="9285113" cy="669512"/>
      </dsp:txXfrm>
    </dsp:sp>
    <dsp:sp modelId="{85F3B645-39B7-4A61-9CB5-9A879CB0DFEF}">
      <dsp:nvSpPr>
        <dsp:cNvPr id="0" name=""/>
        <dsp:cNvSpPr/>
      </dsp:nvSpPr>
      <dsp:spPr>
        <a:xfrm>
          <a:off x="0" y="2513814"/>
          <a:ext cx="10058399" cy="669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D1BE3-C353-4A52-89CC-DCFEF3845495}">
      <dsp:nvSpPr>
        <dsp:cNvPr id="0" name=""/>
        <dsp:cNvSpPr/>
      </dsp:nvSpPr>
      <dsp:spPr>
        <a:xfrm>
          <a:off x="202527" y="2664454"/>
          <a:ext cx="368231" cy="368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BFA69-2C37-4D3F-9E65-5A76485ADAF3}">
      <dsp:nvSpPr>
        <dsp:cNvPr id="0" name=""/>
        <dsp:cNvSpPr/>
      </dsp:nvSpPr>
      <dsp:spPr>
        <a:xfrm>
          <a:off x="773286" y="2513814"/>
          <a:ext cx="9285113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 Importance</a:t>
          </a:r>
        </a:p>
      </dsp:txBody>
      <dsp:txXfrm>
        <a:off x="773286" y="2513814"/>
        <a:ext cx="9285113" cy="669512"/>
      </dsp:txXfrm>
    </dsp:sp>
    <dsp:sp modelId="{006CB87A-B867-453C-97E7-A37883095BE7}">
      <dsp:nvSpPr>
        <dsp:cNvPr id="0" name=""/>
        <dsp:cNvSpPr/>
      </dsp:nvSpPr>
      <dsp:spPr>
        <a:xfrm>
          <a:off x="0" y="3350704"/>
          <a:ext cx="10058399" cy="669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2A1A0-3722-4327-B170-DD4FDDA1B587}">
      <dsp:nvSpPr>
        <dsp:cNvPr id="0" name=""/>
        <dsp:cNvSpPr/>
      </dsp:nvSpPr>
      <dsp:spPr>
        <a:xfrm>
          <a:off x="202527" y="3501344"/>
          <a:ext cx="368231" cy="3682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810CD-F71D-4518-9BFC-6119AECFF464}">
      <dsp:nvSpPr>
        <dsp:cNvPr id="0" name=""/>
        <dsp:cNvSpPr/>
      </dsp:nvSpPr>
      <dsp:spPr>
        <a:xfrm>
          <a:off x="773286" y="3350704"/>
          <a:ext cx="9285113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773286" y="3350704"/>
        <a:ext cx="9285113" cy="669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F75FE-F24F-491F-B781-8EAC19354EBD}">
      <dsp:nvSpPr>
        <dsp:cNvPr id="0" name=""/>
        <dsp:cNvSpPr/>
      </dsp:nvSpPr>
      <dsp:spPr>
        <a:xfrm>
          <a:off x="0" y="91"/>
          <a:ext cx="4949563" cy="641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machine learning model was created to predict Sri Lankan vehicle prices</a:t>
          </a:r>
        </a:p>
      </dsp:txBody>
      <dsp:txXfrm>
        <a:off x="31300" y="31391"/>
        <a:ext cx="4886963" cy="578589"/>
      </dsp:txXfrm>
    </dsp:sp>
    <dsp:sp modelId="{8FE7D55D-C9B4-46FC-A7E0-9C7545A51777}">
      <dsp:nvSpPr>
        <dsp:cNvPr id="0" name=""/>
        <dsp:cNvSpPr/>
      </dsp:nvSpPr>
      <dsp:spPr>
        <a:xfrm>
          <a:off x="0" y="651674"/>
          <a:ext cx="4949563" cy="641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Regression-type supervised learning model</a:t>
          </a:r>
        </a:p>
      </dsp:txBody>
      <dsp:txXfrm>
        <a:off x="31300" y="682974"/>
        <a:ext cx="4886963" cy="578589"/>
      </dsp:txXfrm>
    </dsp:sp>
    <dsp:sp modelId="{A7B97FAD-D8DD-4FC2-B048-587BFAFE5A9C}">
      <dsp:nvSpPr>
        <dsp:cNvPr id="0" name=""/>
        <dsp:cNvSpPr/>
      </dsp:nvSpPr>
      <dsp:spPr>
        <a:xfrm>
          <a:off x="0" y="1303256"/>
          <a:ext cx="4949563" cy="641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Brand, model, manufactured year, condition, transmission, body, fuel type, capacity, and mileage are used as features</a:t>
          </a:r>
        </a:p>
      </dsp:txBody>
      <dsp:txXfrm>
        <a:off x="31300" y="1334556"/>
        <a:ext cx="4886963" cy="578589"/>
      </dsp:txXfrm>
    </dsp:sp>
    <dsp:sp modelId="{C820D8C3-9E2B-47CA-86AD-A36D749D798F}">
      <dsp:nvSpPr>
        <dsp:cNvPr id="0" name=""/>
        <dsp:cNvSpPr/>
      </dsp:nvSpPr>
      <dsp:spPr>
        <a:xfrm>
          <a:off x="0" y="1954838"/>
          <a:ext cx="4949563" cy="641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R2 score was used to evaluate the machine learning model</a:t>
          </a:r>
        </a:p>
      </dsp:txBody>
      <dsp:txXfrm>
        <a:off x="31300" y="1986138"/>
        <a:ext cx="4886963" cy="578589"/>
      </dsp:txXfrm>
    </dsp:sp>
    <dsp:sp modelId="{9DA6C3B3-85B1-4B6D-8391-150D583F46C7}">
      <dsp:nvSpPr>
        <dsp:cNvPr id="0" name=""/>
        <dsp:cNvSpPr/>
      </dsp:nvSpPr>
      <dsp:spPr>
        <a:xfrm>
          <a:off x="0" y="2606420"/>
          <a:ext cx="4949563" cy="641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Sri Lanka vehicle prices dataset on the Kaggle website was used as the dataset</a:t>
          </a:r>
        </a:p>
      </dsp:txBody>
      <dsp:txXfrm>
        <a:off x="31300" y="2637720"/>
        <a:ext cx="4886963" cy="578589"/>
      </dsp:txXfrm>
    </dsp:sp>
    <dsp:sp modelId="{D1363155-E024-49E4-BBA7-11D03F0CDF3A}">
      <dsp:nvSpPr>
        <dsp:cNvPr id="0" name=""/>
        <dsp:cNvSpPr/>
      </dsp:nvSpPr>
      <dsp:spPr>
        <a:xfrm>
          <a:off x="0" y="3258002"/>
          <a:ext cx="4949563" cy="641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dataset contains data from ikman.lk website </a:t>
          </a:r>
        </a:p>
      </dsp:txBody>
      <dsp:txXfrm>
        <a:off x="31300" y="3289302"/>
        <a:ext cx="4886963" cy="5785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F75FE-F24F-491F-B781-8EAC19354EBD}">
      <dsp:nvSpPr>
        <dsp:cNvPr id="0" name=""/>
        <dsp:cNvSpPr/>
      </dsp:nvSpPr>
      <dsp:spPr>
        <a:xfrm>
          <a:off x="0" y="1049"/>
          <a:ext cx="4949563" cy="477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dataset was pre-process</a:t>
          </a:r>
        </a:p>
      </dsp:txBody>
      <dsp:txXfrm>
        <a:off x="23321" y="24370"/>
        <a:ext cx="4902921" cy="431093"/>
      </dsp:txXfrm>
    </dsp:sp>
    <dsp:sp modelId="{7284C4F9-2771-4972-9FFC-D94598B6ACB0}">
      <dsp:nvSpPr>
        <dsp:cNvPr id="0" name=""/>
        <dsp:cNvSpPr/>
      </dsp:nvSpPr>
      <dsp:spPr>
        <a:xfrm>
          <a:off x="0" y="489542"/>
          <a:ext cx="4949563" cy="477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missing values were removed </a:t>
          </a:r>
        </a:p>
      </dsp:txBody>
      <dsp:txXfrm>
        <a:off x="23321" y="512863"/>
        <a:ext cx="4902921" cy="431093"/>
      </dsp:txXfrm>
    </dsp:sp>
    <dsp:sp modelId="{543886A3-2154-4671-A2E8-4FD2A555E0FE}">
      <dsp:nvSpPr>
        <dsp:cNvPr id="0" name=""/>
        <dsp:cNvSpPr/>
      </dsp:nvSpPr>
      <dsp:spPr>
        <a:xfrm>
          <a:off x="0" y="978035"/>
          <a:ext cx="4949563" cy="477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incorrect categories were removed</a:t>
          </a:r>
        </a:p>
      </dsp:txBody>
      <dsp:txXfrm>
        <a:off x="23321" y="1001356"/>
        <a:ext cx="4902921" cy="431093"/>
      </dsp:txXfrm>
    </dsp:sp>
    <dsp:sp modelId="{E64A0353-06D1-42EE-84CF-4E162CAC55F3}">
      <dsp:nvSpPr>
        <dsp:cNvPr id="0" name=""/>
        <dsp:cNvSpPr/>
      </dsp:nvSpPr>
      <dsp:spPr>
        <a:xfrm>
          <a:off x="0" y="1466527"/>
          <a:ext cx="4949563" cy="477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outliers were removed</a:t>
          </a:r>
        </a:p>
      </dsp:txBody>
      <dsp:txXfrm>
        <a:off x="23321" y="1489848"/>
        <a:ext cx="4902921" cy="431093"/>
      </dsp:txXfrm>
    </dsp:sp>
    <dsp:sp modelId="{0254A247-A4E2-4EF3-BE9F-5660596B1009}">
      <dsp:nvSpPr>
        <dsp:cNvPr id="0" name=""/>
        <dsp:cNvSpPr/>
      </dsp:nvSpPr>
      <dsp:spPr>
        <a:xfrm>
          <a:off x="0" y="1955020"/>
          <a:ext cx="4949563" cy="477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data was changed to numerical values</a:t>
          </a:r>
        </a:p>
      </dsp:txBody>
      <dsp:txXfrm>
        <a:off x="23321" y="1978341"/>
        <a:ext cx="4902921" cy="431093"/>
      </dsp:txXfrm>
    </dsp:sp>
    <dsp:sp modelId="{9A7A986A-F15C-42F8-AE14-F9B97142BCF2}">
      <dsp:nvSpPr>
        <dsp:cNvPr id="0" name=""/>
        <dsp:cNvSpPr/>
      </dsp:nvSpPr>
      <dsp:spPr>
        <a:xfrm>
          <a:off x="0" y="2443513"/>
          <a:ext cx="4949563" cy="477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Linear regression, decision tree regression, lasso regression, and random forest algorithms were used</a:t>
          </a:r>
        </a:p>
      </dsp:txBody>
      <dsp:txXfrm>
        <a:off x="23321" y="2466834"/>
        <a:ext cx="4902921" cy="431093"/>
      </dsp:txXfrm>
    </dsp:sp>
    <dsp:sp modelId="{ED89CB25-578B-4EAE-B302-63A921AAEFE6}">
      <dsp:nvSpPr>
        <dsp:cNvPr id="0" name=""/>
        <dsp:cNvSpPr/>
      </dsp:nvSpPr>
      <dsp:spPr>
        <a:xfrm>
          <a:off x="0" y="2932006"/>
          <a:ext cx="4949563" cy="477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70% of the dataset (61863 data rows) was used to train the models</a:t>
          </a:r>
        </a:p>
      </dsp:txBody>
      <dsp:txXfrm>
        <a:off x="23321" y="2955327"/>
        <a:ext cx="4902921" cy="431093"/>
      </dsp:txXfrm>
    </dsp:sp>
    <dsp:sp modelId="{DCB2E94D-A623-4028-B15C-C285CB2FCBA6}">
      <dsp:nvSpPr>
        <dsp:cNvPr id="0" name=""/>
        <dsp:cNvSpPr/>
      </dsp:nvSpPr>
      <dsp:spPr>
        <a:xfrm>
          <a:off x="0" y="3420499"/>
          <a:ext cx="4949563" cy="477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30% of the dataset (26514 data rows) was used to test the models</a:t>
          </a:r>
        </a:p>
      </dsp:txBody>
      <dsp:txXfrm>
        <a:off x="23321" y="3443820"/>
        <a:ext cx="4902921" cy="431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CEAE-E1BF-1B98-419B-B52682A21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04E8D-2866-CE5B-8865-F6FB4B31C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 Lankan Vehicle Price prediction Machine Learning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0885A-F8D9-4220-8EC6-B78F936AFAF2}"/>
              </a:ext>
            </a:extLst>
          </p:cNvPr>
          <p:cNvSpPr txBox="1"/>
          <p:nvPr/>
        </p:nvSpPr>
        <p:spPr>
          <a:xfrm>
            <a:off x="4986946" y="5729130"/>
            <a:ext cx="221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Tharindu Dissanayake</a:t>
            </a:r>
          </a:p>
        </p:txBody>
      </p:sp>
    </p:spTree>
    <p:extLst>
      <p:ext uri="{BB962C8B-B14F-4D97-AF65-F5344CB8AC3E}">
        <p14:creationId xmlns:p14="http://schemas.microsoft.com/office/powerpoint/2010/main" val="318456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5BD4-246D-70B2-E7E4-EDE2133E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D1923D-8FFA-00F1-B09C-F140035BC5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857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D677-2B9E-28E1-BA72-10DC61A1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515DBF8-CF9B-FE74-9364-16E8502E7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08936"/>
              </p:ext>
            </p:extLst>
          </p:nvPr>
        </p:nvGraphicFramePr>
        <p:xfrm>
          <a:off x="1097281" y="1845734"/>
          <a:ext cx="4949564" cy="3899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6EB1829-F9E2-D292-E2AE-F44BABE36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5157" y="2905125"/>
            <a:ext cx="5960745" cy="1758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C19B37-DF8F-C6BA-01F1-A42DCD1215EB}"/>
              </a:ext>
            </a:extLst>
          </p:cNvPr>
          <p:cNvSpPr txBox="1"/>
          <p:nvPr/>
        </p:nvSpPr>
        <p:spPr>
          <a:xfrm>
            <a:off x="7147660" y="4664056"/>
            <a:ext cx="400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Sample of the Sri Lanka vehicle prices dataset </a:t>
            </a:r>
          </a:p>
        </p:txBody>
      </p:sp>
    </p:spTree>
    <p:extLst>
      <p:ext uri="{BB962C8B-B14F-4D97-AF65-F5344CB8AC3E}">
        <p14:creationId xmlns:p14="http://schemas.microsoft.com/office/powerpoint/2010/main" val="3128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D677-2B9E-28E1-BA72-10DC61A1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515DBF8-CF9B-FE74-9364-16E8502E7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000778"/>
              </p:ext>
            </p:extLst>
          </p:nvPr>
        </p:nvGraphicFramePr>
        <p:xfrm>
          <a:off x="1097281" y="1845734"/>
          <a:ext cx="4949564" cy="3899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DE0DCDD-5276-0ADE-C16A-A8CD73F0CF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4068" y="4638777"/>
            <a:ext cx="4763679" cy="1381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A86170-E7F0-6F11-CFF6-5CFCE7821A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0688" y="1845734"/>
            <a:ext cx="2030431" cy="24761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25BD03-B7A9-E4FC-032A-8276F062690C}"/>
              </a:ext>
            </a:extLst>
          </p:cNvPr>
          <p:cNvSpPr txBox="1"/>
          <p:nvPr/>
        </p:nvSpPr>
        <p:spPr>
          <a:xfrm>
            <a:off x="8021385" y="4237925"/>
            <a:ext cx="2809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Data information of the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BF898-F95F-F6F8-D467-046828CADE87}"/>
              </a:ext>
            </a:extLst>
          </p:cNvPr>
          <p:cNvSpPr txBox="1"/>
          <p:nvPr/>
        </p:nvSpPr>
        <p:spPr>
          <a:xfrm>
            <a:off x="8569007" y="5991780"/>
            <a:ext cx="1713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159770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39CD2-5C4D-3E5A-2B10-D8F99E4E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D623C-2E5E-0CE0-28A4-6B997AED0B8B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The decision tree regression model with a 0.999819 R2 score value is the best model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87ACC5-7C1B-682A-5D55-AA143985B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575163"/>
              </p:ext>
            </p:extLst>
          </p:nvPr>
        </p:nvGraphicFramePr>
        <p:xfrm>
          <a:off x="4742017" y="640080"/>
          <a:ext cx="6798082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691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A4F87-3481-FBE6-C104-4D5066A1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Feature Importance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FE01C-C50D-B6D0-6E71-65F131B8CBEE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capacity followed by manufactured year is the two most important parameters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75FD7E-4DC8-744B-7A93-4FE679CBA1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643553"/>
              </p:ext>
            </p:extLst>
          </p:nvPr>
        </p:nvGraphicFramePr>
        <p:xfrm>
          <a:off x="4742017" y="640080"/>
          <a:ext cx="6798082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429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6163-405B-7A05-0090-55E583DA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B1B6-6FE5-C2E8-C591-978CFA40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decision tree regression model is the best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best R2 score of 0. 999819 was shown by the decision tree regression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Vehicle capacity and vehicle manufactured year are the most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163251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C0DC3-2D17-8F9E-BE76-3EFEF6D7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41515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256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CAPSTONE PROJECT</vt:lpstr>
      <vt:lpstr>Outline</vt:lpstr>
      <vt:lpstr>Introduction</vt:lpstr>
      <vt:lpstr>Methodology</vt:lpstr>
      <vt:lpstr>Results</vt:lpstr>
      <vt:lpstr>Feature Importance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Tharindu Dissanayake</dc:creator>
  <cp:lastModifiedBy>Tharindu Dissanayake</cp:lastModifiedBy>
  <cp:revision>11</cp:revision>
  <dcterms:created xsi:type="dcterms:W3CDTF">2022-11-13T04:59:14Z</dcterms:created>
  <dcterms:modified xsi:type="dcterms:W3CDTF">2022-11-20T14:50:55Z</dcterms:modified>
</cp:coreProperties>
</file>