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AI: From Machine Learning to RAG Chatbots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AI/ML Intern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RAG: Retrieval-Augmented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Combines retrieval with generation</a:t>
            </a:r>
          </a:p>
          <a:p>
            <a:r>
              <a:t>• Enables access to external knowledge beyond training data</a:t>
            </a:r>
          </a:p>
          <a:p>
            <a:r>
              <a:t>• Improves accuracy, factuality, and relevance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Build a RAG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Extract text from documents (PDFs)</a:t>
            </a:r>
          </a:p>
          <a:p>
            <a:r>
              <a:t>2. Split text into smaller chunks</a:t>
            </a:r>
          </a:p>
          <a:p>
            <a:r>
              <a:t>3. Convert chunks to embeddings using a model</a:t>
            </a:r>
          </a:p>
          <a:p>
            <a:r>
              <a:t>4. Store embeddings in a vector database</a:t>
            </a:r>
          </a:p>
          <a:p>
            <a:r>
              <a:t>5. Use retrieval to find relevant chunks for user query</a:t>
            </a:r>
          </a:p>
          <a:p>
            <a:r>
              <a:t>6. Feed retrieved context + query to LLM for final response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ML evolves into Generative AI via Deep Learning</a:t>
            </a:r>
          </a:p>
          <a:p>
            <a:r>
              <a:t>• Transformers revolutionized model architecture</a:t>
            </a:r>
          </a:p>
          <a:p>
            <a:r>
              <a:t>• GPT-2 illustrates attention and generative capabilities</a:t>
            </a:r>
          </a:p>
          <a:p>
            <a:r>
              <a:t>• RAG enables data-aware, context-rich chatbots</a:t>
            </a:r>
          </a:p>
          <a:p>
            <a:r>
              <a:t>• Let’s discuss or take your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ML Concepts &amp; Foundations</a:t>
            </a:r>
          </a:p>
          <a:p>
            <a:r>
              <a:t>2. Evolution to Deep Learning &amp; Transformers</a:t>
            </a:r>
          </a:p>
          <a:p>
            <a:r>
              <a:t>3. Transformer Architecture &amp; GPT-2</a:t>
            </a:r>
          </a:p>
          <a:p>
            <a:r>
              <a:t>4. Generative AI &amp; Chatbots</a:t>
            </a:r>
          </a:p>
          <a:p>
            <a:r>
              <a:t>5. Retrieval-Augmented Generation (RAG)</a:t>
            </a:r>
          </a:p>
          <a:p>
            <a:r>
              <a:t>6. Summary &amp;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Supervised Learning: Labeled data (e.g., classification)</a:t>
            </a:r>
          </a:p>
          <a:p>
            <a:r>
              <a:t>• Unsupervised Learning: Unlabeled data (e.g., clustering)</a:t>
            </a:r>
          </a:p>
          <a:p>
            <a:r>
              <a:t>• Overfitting: Model performs well on training but poorly on test data</a:t>
            </a:r>
          </a:p>
          <a:p>
            <a:r>
              <a:t>• Underfitting: Model fails to capture patterns in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ML to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ML → AI → Deep Learning → Generative AI</a:t>
            </a:r>
          </a:p>
          <a:p>
            <a:r>
              <a:t>• Deep Learning uses neural networks for feature learning</a:t>
            </a:r>
          </a:p>
          <a:p>
            <a:r>
              <a:t>• Generative AI: Learns to generate new, realistic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 vs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RNN processes input sequentially; suffers from long-term dependency issues</a:t>
            </a:r>
          </a:p>
          <a:p>
            <a:r>
              <a:t>• Transformer processes inputs in parallel using self-attention</a:t>
            </a:r>
          </a:p>
          <a:p>
            <a:r>
              <a:t>• Transformer achieves better performance and scalability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Inputs encoded using Query, Key, and Value vectors</a:t>
            </a:r>
          </a:p>
          <a:p>
            <a:r>
              <a:t>• Self-Attention computes relevance scores using QKᵀ</a:t>
            </a:r>
          </a:p>
          <a:p>
            <a:r>
              <a:t>• Outputs are weighted combinations of Value vectors</a:t>
            </a:r>
          </a:p>
          <a:p>
            <a:r>
              <a:t>• Layer Normalization &amp; Feedforward Network follow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GPT-2: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Embedding: Converts tokens into dense vectors</a:t>
            </a:r>
          </a:p>
          <a:p>
            <a:r>
              <a:t>• Positional Encoding: Adds order information</a:t>
            </a:r>
          </a:p>
          <a:p>
            <a:r>
              <a:t>• Attention Layers: Use Q, K, V and compute attention via softmax(QKᵀ / √d)</a:t>
            </a:r>
          </a:p>
          <a:p>
            <a:r>
              <a:t>• Normalization &amp; MLP: Add LayerNorm and Feedforward layers</a:t>
            </a:r>
          </a:p>
          <a:p>
            <a:r>
              <a:t>• Output: Predicts next token probabilities using Softmax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Generative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 creates new data from learned patterns</a:t>
            </a:r>
          </a:p>
          <a:p>
            <a:r>
              <a:t>• Examples: ChatGPT, DALL·E, Copilot</a:t>
            </a:r>
          </a:p>
          <a:p>
            <a:r>
              <a:t>• Powered by LLMs and transformers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Chatbot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System prompt sets behavior of the model</a:t>
            </a:r>
          </a:p>
          <a:p>
            <a:r>
              <a:t>• User provides query → model generates response</a:t>
            </a:r>
          </a:p>
          <a:p>
            <a:r>
              <a:t>• Responses are context-aware via internal token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