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8" r:id="rId3"/>
    <p:sldId id="271" r:id="rId4"/>
    <p:sldId id="258" r:id="rId5"/>
    <p:sldId id="259" r:id="rId6"/>
    <p:sldId id="260" r:id="rId7"/>
    <p:sldId id="273" r:id="rId8"/>
    <p:sldId id="262" r:id="rId9"/>
    <p:sldId id="274" r:id="rId10"/>
    <p:sldId id="26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60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0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8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8FA2-D940-4D05-AB29-A1731FDDCEC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08DB-EA27-4AB2-B1A7-7FBDF096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8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 Project Evaluation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034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43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EG/2021/4424- BALASOORIYA JM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EG/2021/4432- BANDARA KMTON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EG/2021/4433- BANDARA LRDT</a:t>
            </a:r>
          </a:p>
        </p:txBody>
      </p:sp>
    </p:spTree>
    <p:extLst>
      <p:ext uri="{BB962C8B-B14F-4D97-AF65-F5344CB8AC3E}">
        <p14:creationId xmlns:p14="http://schemas.microsoft.com/office/powerpoint/2010/main" val="394321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73" y="186613"/>
            <a:ext cx="8596668" cy="10103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Criminal Records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213" y="1383571"/>
            <a:ext cx="7715788" cy="5267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display all criminal records in the linked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t="11436" r="41071" b="18554"/>
          <a:stretch/>
        </p:blipFill>
        <p:spPr>
          <a:xfrm>
            <a:off x="1998652" y="2096937"/>
            <a:ext cx="6834910" cy="4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6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269" y="343310"/>
            <a:ext cx="8610600" cy="895062"/>
          </a:xfrm>
        </p:spPr>
        <p:txBody>
          <a:bodyPr>
            <a:noAutofit/>
          </a:bodyPr>
          <a:lstStyle/>
          <a:p>
            <a:pPr algn="ctr"/>
            <a:b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b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1" r="34251"/>
          <a:stretch/>
        </p:blipFill>
        <p:spPr>
          <a:xfrm>
            <a:off x="2281383" y="2484581"/>
            <a:ext cx="7232072" cy="2863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4FC3E-D96E-27DB-04F1-DFCC0F7E1BB7}"/>
              </a:ext>
            </a:extLst>
          </p:cNvPr>
          <p:cNvSpPr txBox="1"/>
          <p:nvPr/>
        </p:nvSpPr>
        <p:spPr>
          <a:xfrm>
            <a:off x="2126533" y="1510146"/>
            <a:ext cx="7232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use to exit the console</a:t>
            </a:r>
          </a:p>
        </p:txBody>
      </p:sp>
    </p:spTree>
    <p:extLst>
      <p:ext uri="{BB962C8B-B14F-4D97-AF65-F5344CB8AC3E}">
        <p14:creationId xmlns:p14="http://schemas.microsoft.com/office/powerpoint/2010/main" val="210054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6C745-41BB-52B4-CD18-513707509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1" b="92822" l="5428" r="92928">
                        <a14:foregroundMark x1="12007" y1="40594" x2="12007" y2="40594"/>
                        <a14:foregroundMark x1="12993" y1="38119" x2="12993" y2="38119"/>
                        <a14:foregroundMark x1="12993" y1="38119" x2="12993" y2="38119"/>
                        <a14:foregroundMark x1="12993" y1="38119" x2="9046" y2="40842"/>
                        <a14:foregroundMark x1="9375" y1="32673" x2="17599" y2="26733"/>
                        <a14:foregroundMark x1="17599" y1="26733" x2="26645" y2="27970"/>
                        <a14:foregroundMark x1="26645" y1="27970" x2="22533" y2="49010"/>
                        <a14:foregroundMark x1="22533" y1="49010" x2="8553" y2="57178"/>
                        <a14:foregroundMark x1="8553" y1="57178" x2="2961" y2="40842"/>
                        <a14:foregroundMark x1="2961" y1="40842" x2="5428" y2="26733"/>
                        <a14:foregroundMark x1="5428" y1="26733" x2="17270" y2="20050"/>
                        <a14:foregroundMark x1="17270" y1="20050" x2="21875" y2="25743"/>
                        <a14:foregroundMark x1="23191" y1="22277" x2="35362" y2="14604"/>
                        <a14:foregroundMark x1="35362" y1="14604" x2="43421" y2="26485"/>
                        <a14:foregroundMark x1="43421" y1="26485" x2="37500" y2="41832"/>
                        <a14:foregroundMark x1="37500" y1="41832" x2="23849" y2="36634"/>
                        <a14:foregroundMark x1="23849" y1="36634" x2="21053" y2="22525"/>
                        <a14:foregroundMark x1="21053" y1="22525" x2="21053" y2="22030"/>
                        <a14:foregroundMark x1="38487" y1="18317" x2="56414" y2="17822"/>
                        <a14:foregroundMark x1="60838" y1="24838" x2="62500" y2="27475"/>
                        <a14:foregroundMark x1="56414" y1="17822" x2="56501" y2="17960"/>
                        <a14:foregroundMark x1="62500" y1="27475" x2="67042" y2="23024"/>
                        <a14:foregroundMark x1="90373" y1="33023" x2="91118" y2="43317"/>
                        <a14:foregroundMark x1="91118" y1="43317" x2="81328" y2="48392"/>
                        <a14:foregroundMark x1="69645" y1="57033" x2="59375" y2="66337"/>
                        <a14:foregroundMark x1="59375" y1="66337" x2="52961" y2="52475"/>
                        <a14:foregroundMark x1="52961" y1="52475" x2="29770" y2="42574"/>
                        <a14:foregroundMark x1="29770" y1="42574" x2="13816" y2="57673"/>
                        <a14:foregroundMark x1="13816" y1="57673" x2="8553" y2="58663"/>
                        <a14:foregroundMark x1="31250" y1="59158" x2="36842" y2="83168"/>
                        <a14:foregroundMark x1="36842" y1="83168" x2="45066" y2="86634"/>
                        <a14:foregroundMark x1="45066" y1="86634" x2="58224" y2="80446"/>
                        <a14:foregroundMark x1="58224" y1="80446" x2="65132" y2="69554"/>
                        <a14:foregroundMark x1="65132" y1="69554" x2="63651" y2="60891"/>
                        <a14:foregroundMark x1="49671" y1="65347" x2="49836" y2="65842"/>
                        <a14:foregroundMark x1="49178" y1="24010" x2="44408" y2="38614"/>
                        <a14:foregroundMark x1="44408" y1="38614" x2="53454" y2="34406"/>
                        <a14:foregroundMark x1="51430" y1="27518" x2="49671" y2="21535"/>
                        <a14:foregroundMark x1="53454" y1="34406" x2="51449" y2="27583"/>
                        <a14:foregroundMark x1="42763" y1="27723" x2="52632" y2="16337"/>
                        <a14:foregroundMark x1="52632" y1="16337" x2="62007" y2="21535"/>
                        <a14:foregroundMark x1="62007" y1="21535" x2="67105" y2="31188"/>
                        <a14:foregroundMark x1="67105" y1="31188" x2="75329" y2="32426"/>
                        <a14:foregroundMark x1="75329" y1="32426" x2="70230" y2="51980"/>
                        <a14:foregroundMark x1="70230" y1="51980" x2="58059" y2="46040"/>
                        <a14:foregroundMark x1="58059" y1="46040" x2="50987" y2="28960"/>
                        <a14:foregroundMark x1="50987" y1="28960" x2="46875" y2="23515"/>
                        <a14:foregroundMark x1="49507" y1="24505" x2="68586" y2="35644"/>
                        <a14:foregroundMark x1="68586" y1="35644" x2="54605" y2="36634"/>
                        <a14:foregroundMark x1="54605" y1="36634" x2="50329" y2="23267"/>
                        <a14:foregroundMark x1="64145" y1="34406" x2="63158" y2="49505"/>
                        <a14:foregroundMark x1="63158" y1="49505" x2="57566" y2="33663"/>
                        <a14:foregroundMark x1="57566" y1="33663" x2="65954" y2="32178"/>
                        <a14:foregroundMark x1="65954" y1="32178" x2="63816" y2="37129"/>
                        <a14:foregroundMark x1="71875" y1="28218" x2="71875" y2="28218"/>
                        <a14:foregroundMark x1="73849" y1="31683" x2="79934" y2="20297"/>
                        <a14:foregroundMark x1="79934" y1="20297" x2="89145" y2="20792"/>
                        <a14:foregroundMark x1="89145" y1="20792" x2="94079" y2="36881"/>
                        <a14:foregroundMark x1="94079" y1="36881" x2="93092" y2="54208"/>
                        <a14:foregroundMark x1="93092" y1="54208" x2="86349" y2="64356"/>
                        <a14:foregroundMark x1="86349" y1="64356" x2="73849" y2="44554"/>
                        <a14:foregroundMark x1="77961" y1="30693" x2="87993" y2="28960"/>
                        <a14:foregroundMark x1="87993" y1="28960" x2="79770" y2="40099"/>
                        <a14:foregroundMark x1="79770" y1="40099" x2="76151" y2="31436"/>
                        <a14:foregroundMark x1="76809" y1="36139" x2="84211" y2="44307"/>
                        <a14:foregroundMark x1="84211" y1="44307" x2="74013" y2="45297"/>
                        <a14:foregroundMark x1="74013" y1="45297" x2="79441" y2="39604"/>
                        <a14:foregroundMark x1="62664" y1="69802" x2="59704" y2="92822"/>
                        <a14:foregroundMark x1="59704" y1="92822" x2="67599" y2="75990"/>
                        <a14:foregroundMark x1="67599" y1="75990" x2="68257" y2="76733"/>
                        <a14:backgroundMark x1="80606" y1="17805" x2="80944" y2="17965"/>
                        <a14:backgroundMark x1="73849" y1="14604" x2="80102" y2="17567"/>
                        <a14:backgroundMark x1="71840" y1="56615" x2="71217" y2="57673"/>
                        <a14:backgroundMark x1="73488" y1="53814" x2="71855" y2="56589"/>
                        <a14:backgroundMark x1="75658" y1="50129" x2="73523" y2="53756"/>
                        <a14:backgroundMark x1="71217" y1="57673" x2="70263" y2="55845"/>
                        <a14:backgroundMark x1="65355" y1="19445" x2="75987" y2="16337"/>
                        <a14:backgroundMark x1="62728" y1="20213" x2="63553" y2="19972"/>
                        <a14:backgroundMark x1="80632" y1="17710" x2="81006" y2="17821"/>
                        <a14:backgroundMark x1="75987" y1="16337" x2="80108" y2="17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04950"/>
            <a:ext cx="5791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178226"/>
            <a:ext cx="8610600" cy="12954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prison_name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guardian_name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guardian_contact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criminal_info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criminal</a:t>
            </a:r>
          </a:p>
        </p:txBody>
      </p:sp>
    </p:spTree>
    <p:extLst>
      <p:ext uri="{BB962C8B-B14F-4D97-AF65-F5344CB8AC3E}">
        <p14:creationId xmlns:p14="http://schemas.microsoft.com/office/powerpoint/2010/main" val="331072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14604"/>
            <a:ext cx="9144000" cy="96105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r="38504" b="28501"/>
          <a:stretch/>
        </p:blipFill>
        <p:spPr>
          <a:xfrm>
            <a:off x="2495357" y="1950946"/>
            <a:ext cx="8155709" cy="4655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C74788-EC62-88B6-EDBE-46686574656C}"/>
              </a:ext>
            </a:extLst>
          </p:cNvPr>
          <p:cNvSpPr txBox="1"/>
          <p:nvPr/>
        </p:nvSpPr>
        <p:spPr>
          <a:xfrm>
            <a:off x="2192694" y="1431833"/>
            <a:ext cx="7235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the interface of console</a:t>
            </a:r>
          </a:p>
        </p:txBody>
      </p:sp>
    </p:spTree>
    <p:extLst>
      <p:ext uri="{BB962C8B-B14F-4D97-AF65-F5344CB8AC3E}">
        <p14:creationId xmlns:p14="http://schemas.microsoft.com/office/powerpoint/2010/main" val="136418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402" y="235056"/>
            <a:ext cx="8610600" cy="12930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Criminal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3404" y="1357745"/>
            <a:ext cx="8696131" cy="4803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add new criminal records to the linked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4" b="33446"/>
          <a:stretch/>
        </p:blipFill>
        <p:spPr>
          <a:xfrm>
            <a:off x="2212361" y="1875453"/>
            <a:ext cx="8358216" cy="47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699" y="78944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Criminal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1246909"/>
            <a:ext cx="9220200" cy="5445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find criminal records based on Prison ID.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75" b="1121"/>
          <a:stretch/>
        </p:blipFill>
        <p:spPr>
          <a:xfrm>
            <a:off x="2341418" y="1828800"/>
            <a:ext cx="7509163" cy="4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6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725" y="295164"/>
            <a:ext cx="8610600" cy="113687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Criminal Records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6783" y="1389838"/>
            <a:ext cx="7901029" cy="53354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count the number of criminal records in the linked list.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r="72819" b="73329"/>
          <a:stretch/>
        </p:blipFill>
        <p:spPr>
          <a:xfrm>
            <a:off x="505643" y="2279216"/>
            <a:ext cx="3193472" cy="150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82" r="67677" b="13419"/>
          <a:stretch/>
        </p:blipFill>
        <p:spPr>
          <a:xfrm>
            <a:off x="3815747" y="2279216"/>
            <a:ext cx="3401291" cy="1505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r="69238" b="39093"/>
          <a:stretch/>
        </p:blipFill>
        <p:spPr>
          <a:xfrm>
            <a:off x="7333671" y="2279216"/>
            <a:ext cx="3620655" cy="1505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0" r="63912" b="54500"/>
          <a:stretch/>
        </p:blipFill>
        <p:spPr>
          <a:xfrm>
            <a:off x="2937165" y="4098780"/>
            <a:ext cx="4581235" cy="18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35" y="198149"/>
            <a:ext cx="8610600" cy="112900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Criminal Record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0065" y="2755107"/>
            <a:ext cx="5145470" cy="290194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2781" y="2755107"/>
            <a:ext cx="4852837" cy="2901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199" y="2096594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updating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6728" y="2096594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updating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C6E1D-9978-FB68-EDEB-0D37148D7751}"/>
              </a:ext>
            </a:extLst>
          </p:cNvPr>
          <p:cNvSpPr txBox="1"/>
          <p:nvPr/>
        </p:nvSpPr>
        <p:spPr>
          <a:xfrm>
            <a:off x="1473199" y="1327153"/>
            <a:ext cx="792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update existing criminal records based on Prison ID.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9278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117" y="239989"/>
            <a:ext cx="8610600" cy="125841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Criminal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0138" y="1413588"/>
            <a:ext cx="9686731" cy="5505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delete criminal records based on Prison 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8" r="65657" b="49022"/>
          <a:stretch/>
        </p:blipFill>
        <p:spPr>
          <a:xfrm>
            <a:off x="2900218" y="3137693"/>
            <a:ext cx="4978400" cy="2810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672" y="2633446"/>
            <a:ext cx="2207491" cy="36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Prison_ID</a:t>
            </a:r>
          </a:p>
        </p:txBody>
      </p:sp>
    </p:spTree>
    <p:extLst>
      <p:ext uri="{BB962C8B-B14F-4D97-AF65-F5344CB8AC3E}">
        <p14:creationId xmlns:p14="http://schemas.microsoft.com/office/powerpoint/2010/main" val="34789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6" b="48509"/>
          <a:stretch/>
        </p:blipFill>
        <p:spPr>
          <a:xfrm>
            <a:off x="6540500" y="594088"/>
            <a:ext cx="4267200" cy="25494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1" r="57116"/>
          <a:stretch/>
        </p:blipFill>
        <p:spPr>
          <a:xfrm>
            <a:off x="760845" y="3825567"/>
            <a:ext cx="4313382" cy="2778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2" r="61800" b="43715"/>
          <a:stretch/>
        </p:blipFill>
        <p:spPr>
          <a:xfrm>
            <a:off x="6540500" y="3825567"/>
            <a:ext cx="4241799" cy="2464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74" r="53995"/>
          <a:stretch/>
        </p:blipFill>
        <p:spPr>
          <a:xfrm>
            <a:off x="760845" y="594088"/>
            <a:ext cx="4189846" cy="25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0473" y="138753"/>
            <a:ext cx="14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8878" y="138753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0473" y="3143538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39168" y="3143538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4</a:t>
            </a:r>
          </a:p>
        </p:txBody>
      </p:sp>
      <p:sp>
        <p:nvSpPr>
          <p:cNvPr id="12" name="Oval 11"/>
          <p:cNvSpPr/>
          <p:nvPr/>
        </p:nvSpPr>
        <p:spPr>
          <a:xfrm>
            <a:off x="6874413" y="5808305"/>
            <a:ext cx="1967345" cy="397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248</TotalTime>
  <Words>174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Vapor Trail</vt:lpstr>
      <vt:lpstr>DSA Project Evaluation  Criminal Management System</vt:lpstr>
      <vt:lpstr>Introduction</vt:lpstr>
      <vt:lpstr>Interface</vt:lpstr>
      <vt:lpstr>Add Criminal Record</vt:lpstr>
      <vt:lpstr>Search Criminal Record</vt:lpstr>
      <vt:lpstr>Count Criminal Records</vt:lpstr>
      <vt:lpstr> Update Criminal Record </vt:lpstr>
      <vt:lpstr>Remove Criminal Record</vt:lpstr>
      <vt:lpstr>PowerPoint Presentation</vt:lpstr>
      <vt:lpstr>Show All Criminal Records</vt:lpstr>
      <vt:lpstr> Exit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Evaluation  Criminal Management System</dc:title>
  <dc:creator>ACER</dc:creator>
  <cp:lastModifiedBy>313 Tharindu Dhanushka</cp:lastModifiedBy>
  <cp:revision>25</cp:revision>
  <dcterms:created xsi:type="dcterms:W3CDTF">2023-12-04T17:51:00Z</dcterms:created>
  <dcterms:modified xsi:type="dcterms:W3CDTF">2023-12-05T03:46:57Z</dcterms:modified>
</cp:coreProperties>
</file>