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0" r:id="rId2"/>
    <p:sldId id="261" r:id="rId3"/>
    <p:sldId id="256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2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4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3FB502-C8D5-4867-BDE3-3E350D557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86"/>
            <a:ext cx="12192000" cy="6755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608AB9-9D67-4AFD-BB64-1300D0F66A0E}"/>
              </a:ext>
            </a:extLst>
          </p:cNvPr>
          <p:cNvSpPr txBox="1"/>
          <p:nvPr/>
        </p:nvSpPr>
        <p:spPr>
          <a:xfrm>
            <a:off x="159391" y="1845578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!</a:t>
            </a:r>
            <a:r>
              <a:rPr lang="en-SG" dirty="0">
                <a:solidFill>
                  <a:srgbClr val="FF0000"/>
                </a:solidFill>
                <a:latin typeface="Arial Black" panose="020B0A04020102020204" pitchFamily="34" charset="0"/>
              </a:rPr>
              <a:t>1. Create Service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9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AA7B93-F43B-416D-8C9B-D53485F78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9" y="0"/>
            <a:ext cx="1135398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E711F-D6C6-4316-A60B-01D4905D0BCC}"/>
              </a:ext>
            </a:extLst>
          </p:cNvPr>
          <p:cNvSpPr txBox="1"/>
          <p:nvPr/>
        </p:nvSpPr>
        <p:spPr>
          <a:xfrm>
            <a:off x="159391" y="1845578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!</a:t>
            </a:r>
            <a:r>
              <a:rPr lang="en-SG" dirty="0">
                <a:solidFill>
                  <a:srgbClr val="FF0000"/>
                </a:solidFill>
                <a:latin typeface="Arial Black" panose="020B0A04020102020204" pitchFamily="34" charset="0"/>
              </a:rPr>
              <a:t>1. Create Service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6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2A46FC-A8BE-4771-BE51-D9123E918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47619B-EB1A-4128-A5EE-8D525BAFD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" r="4163"/>
          <a:stretch/>
        </p:blipFill>
        <p:spPr>
          <a:xfrm>
            <a:off x="615790" y="508000"/>
            <a:ext cx="10960420" cy="5792694"/>
          </a:xfrm>
          <a:custGeom>
            <a:avLst/>
            <a:gdLst/>
            <a:ahLst/>
            <a:cxnLst/>
            <a:rect l="l" t="t" r="r" b="b"/>
            <a:pathLst>
              <a:path w="10485104" h="5523506">
                <a:moveTo>
                  <a:pt x="5949681" y="536"/>
                </a:moveTo>
                <a:cubicBezTo>
                  <a:pt x="6074035" y="-2131"/>
                  <a:pt x="6198411" y="5173"/>
                  <a:pt x="6321822" y="22405"/>
                </a:cubicBezTo>
                <a:cubicBezTo>
                  <a:pt x="6498937" y="51493"/>
                  <a:pt x="6677824" y="73364"/>
                  <a:pt x="6857694" y="55210"/>
                </a:cubicBezTo>
                <a:cubicBezTo>
                  <a:pt x="6981675" y="42526"/>
                  <a:pt x="7105459" y="35089"/>
                  <a:pt x="7230031" y="35528"/>
                </a:cubicBezTo>
                <a:cubicBezTo>
                  <a:pt x="7516370" y="35528"/>
                  <a:pt x="7802902" y="38152"/>
                  <a:pt x="8089242" y="32684"/>
                </a:cubicBezTo>
                <a:cubicBezTo>
                  <a:pt x="8344090" y="27873"/>
                  <a:pt x="8597956" y="17377"/>
                  <a:pt x="8853003" y="43837"/>
                </a:cubicBezTo>
                <a:cubicBezTo>
                  <a:pt x="9229472" y="82767"/>
                  <a:pt x="9607909" y="70300"/>
                  <a:pt x="9985559" y="65708"/>
                </a:cubicBezTo>
                <a:cubicBezTo>
                  <a:pt x="10083101" y="64320"/>
                  <a:pt x="10180599" y="61132"/>
                  <a:pt x="10278047" y="56140"/>
                </a:cubicBezTo>
                <a:lnTo>
                  <a:pt x="10449151" y="44199"/>
                </a:lnTo>
                <a:lnTo>
                  <a:pt x="10468533" y="198724"/>
                </a:lnTo>
                <a:cubicBezTo>
                  <a:pt x="10475933" y="234109"/>
                  <a:pt x="10480462" y="270161"/>
                  <a:pt x="10482057" y="306442"/>
                </a:cubicBezTo>
                <a:cubicBezTo>
                  <a:pt x="10492136" y="438884"/>
                  <a:pt x="10475168" y="569479"/>
                  <a:pt x="10461007" y="700359"/>
                </a:cubicBezTo>
                <a:cubicBezTo>
                  <a:pt x="10451566" y="783776"/>
                  <a:pt x="10437150" y="868045"/>
                  <a:pt x="10461007" y="950608"/>
                </a:cubicBezTo>
                <a:cubicBezTo>
                  <a:pt x="10477350" y="1008147"/>
                  <a:pt x="10480985" y="1069224"/>
                  <a:pt x="10471595" y="1128666"/>
                </a:cubicBezTo>
                <a:cubicBezTo>
                  <a:pt x="10455763" y="1234166"/>
                  <a:pt x="10452459" y="1341527"/>
                  <a:pt x="10461772" y="1447979"/>
                </a:cubicBezTo>
                <a:cubicBezTo>
                  <a:pt x="10467921" y="1518165"/>
                  <a:pt x="10466977" y="1588906"/>
                  <a:pt x="10458965" y="1658865"/>
                </a:cubicBezTo>
                <a:cubicBezTo>
                  <a:pt x="10448377" y="1752939"/>
                  <a:pt x="10431919" y="1848719"/>
                  <a:pt x="10451949" y="1943076"/>
                </a:cubicBezTo>
                <a:cubicBezTo>
                  <a:pt x="10483843" y="2092999"/>
                  <a:pt x="10477464" y="2242779"/>
                  <a:pt x="10464706" y="2393837"/>
                </a:cubicBezTo>
                <a:cubicBezTo>
                  <a:pt x="10455138" y="2506243"/>
                  <a:pt x="10444549" y="2619928"/>
                  <a:pt x="10463686" y="2733613"/>
                </a:cubicBezTo>
                <a:cubicBezTo>
                  <a:pt x="10471914" y="2786362"/>
                  <a:pt x="10471914" y="2840306"/>
                  <a:pt x="10463686" y="2893056"/>
                </a:cubicBezTo>
                <a:cubicBezTo>
                  <a:pt x="10453735" y="2964109"/>
                  <a:pt x="10444294" y="3034452"/>
                  <a:pt x="10457052" y="3106215"/>
                </a:cubicBezTo>
                <a:cubicBezTo>
                  <a:pt x="10462665" y="3137479"/>
                  <a:pt x="10466875" y="3169026"/>
                  <a:pt x="10469810" y="3200574"/>
                </a:cubicBezTo>
                <a:cubicBezTo>
                  <a:pt x="10475653" y="3281119"/>
                  <a:pt x="10473561" y="3362120"/>
                  <a:pt x="10463559" y="3442154"/>
                </a:cubicBezTo>
                <a:cubicBezTo>
                  <a:pt x="10453990" y="3535091"/>
                  <a:pt x="10469554" y="3628597"/>
                  <a:pt x="10456797" y="3721250"/>
                </a:cubicBezTo>
                <a:cubicBezTo>
                  <a:pt x="10447738" y="3795870"/>
                  <a:pt x="10447394" y="3871485"/>
                  <a:pt x="10455776" y="3946204"/>
                </a:cubicBezTo>
                <a:cubicBezTo>
                  <a:pt x="10470855" y="4087457"/>
                  <a:pt x="10469912" y="4230260"/>
                  <a:pt x="10452970" y="4371244"/>
                </a:cubicBezTo>
                <a:cubicBezTo>
                  <a:pt x="10442508" y="4453523"/>
                  <a:pt x="10436512" y="4538218"/>
                  <a:pt x="10455266" y="4618934"/>
                </a:cubicBezTo>
                <a:cubicBezTo>
                  <a:pt x="10499408" y="4808646"/>
                  <a:pt x="10473637" y="4998642"/>
                  <a:pt x="10455266" y="5187359"/>
                </a:cubicBezTo>
                <a:cubicBezTo>
                  <a:pt x="10444103" y="5288708"/>
                  <a:pt x="10443847" y="5391181"/>
                  <a:pt x="10454500" y="5492602"/>
                </a:cubicBezTo>
                <a:lnTo>
                  <a:pt x="10454510" y="5492731"/>
                </a:lnTo>
                <a:lnTo>
                  <a:pt x="10414967" y="5491139"/>
                </a:lnTo>
                <a:cubicBezTo>
                  <a:pt x="10117611" y="5495732"/>
                  <a:pt x="9820450" y="5526349"/>
                  <a:pt x="9523092" y="5507105"/>
                </a:cubicBezTo>
                <a:cubicBezTo>
                  <a:pt x="9272964" y="5490920"/>
                  <a:pt x="9023034" y="5477142"/>
                  <a:pt x="8772711" y="5490483"/>
                </a:cubicBezTo>
                <a:cubicBezTo>
                  <a:pt x="8636774" y="5499549"/>
                  <a:pt x="8500636" y="5503107"/>
                  <a:pt x="8364561" y="5501172"/>
                </a:cubicBezTo>
                <a:lnTo>
                  <a:pt x="8196562" y="5491993"/>
                </a:lnTo>
                <a:lnTo>
                  <a:pt x="8077075" y="5475562"/>
                </a:lnTo>
                <a:lnTo>
                  <a:pt x="7915670" y="5468917"/>
                </a:lnTo>
                <a:lnTo>
                  <a:pt x="7914092" y="5467957"/>
                </a:lnTo>
                <a:lnTo>
                  <a:pt x="7894412" y="5467957"/>
                </a:lnTo>
                <a:lnTo>
                  <a:pt x="7892834" y="5468758"/>
                </a:lnTo>
                <a:lnTo>
                  <a:pt x="7727602" y="5475562"/>
                </a:lnTo>
                <a:lnTo>
                  <a:pt x="7690606" y="5480649"/>
                </a:lnTo>
                <a:lnTo>
                  <a:pt x="7624212" y="5484579"/>
                </a:lnTo>
                <a:cubicBezTo>
                  <a:pt x="7434738" y="5508001"/>
                  <a:pt x="7243868" y="5514147"/>
                  <a:pt x="7053506" y="5502949"/>
                </a:cubicBezTo>
                <a:cubicBezTo>
                  <a:pt x="6777009" y="5485453"/>
                  <a:pt x="6500117" y="5474737"/>
                  <a:pt x="6223029" y="5498574"/>
                </a:cubicBezTo>
                <a:cubicBezTo>
                  <a:pt x="6065592" y="5511916"/>
                  <a:pt x="5908157" y="5526131"/>
                  <a:pt x="5750720" y="5507761"/>
                </a:cubicBezTo>
                <a:cubicBezTo>
                  <a:pt x="5616170" y="5490965"/>
                  <a:pt x="5480520" y="5488253"/>
                  <a:pt x="5345518" y="5499668"/>
                </a:cubicBezTo>
                <a:cubicBezTo>
                  <a:pt x="5197844" y="5511040"/>
                  <a:pt x="5049616" y="5511040"/>
                  <a:pt x="4901942" y="5499668"/>
                </a:cubicBezTo>
                <a:cubicBezTo>
                  <a:pt x="4760445" y="5490920"/>
                  <a:pt x="4618556" y="5476268"/>
                  <a:pt x="4477454" y="5492013"/>
                </a:cubicBezTo>
                <a:cubicBezTo>
                  <a:pt x="4279085" y="5513884"/>
                  <a:pt x="4081305" y="5506667"/>
                  <a:pt x="3883329" y="5493326"/>
                </a:cubicBezTo>
                <a:cubicBezTo>
                  <a:pt x="3719792" y="5482391"/>
                  <a:pt x="3555664" y="5466425"/>
                  <a:pt x="3392914" y="5492233"/>
                </a:cubicBezTo>
                <a:cubicBezTo>
                  <a:pt x="3175771" y="5523222"/>
                  <a:pt x="2956480" y="5531206"/>
                  <a:pt x="2737979" y="5516072"/>
                </a:cubicBezTo>
                <a:cubicBezTo>
                  <a:pt x="2289680" y="5492670"/>
                  <a:pt x="1840986" y="5498574"/>
                  <a:pt x="1392489" y="5480641"/>
                </a:cubicBezTo>
                <a:cubicBezTo>
                  <a:pt x="1244499" y="5474519"/>
                  <a:pt x="1097296" y="5507322"/>
                  <a:pt x="949699" y="5509072"/>
                </a:cubicBezTo>
                <a:cubicBezTo>
                  <a:pt x="684469" y="5512352"/>
                  <a:pt x="418241" y="5493120"/>
                  <a:pt x="151598" y="5492249"/>
                </a:cubicBezTo>
                <a:lnTo>
                  <a:pt x="1415" y="5496057"/>
                </a:lnTo>
                <a:lnTo>
                  <a:pt x="3772" y="5431261"/>
                </a:lnTo>
                <a:cubicBezTo>
                  <a:pt x="7163" y="5398149"/>
                  <a:pt x="12808" y="5364994"/>
                  <a:pt x="20909" y="5331792"/>
                </a:cubicBezTo>
                <a:cubicBezTo>
                  <a:pt x="51502" y="5208362"/>
                  <a:pt x="50009" y="5079152"/>
                  <a:pt x="16572" y="4956462"/>
                </a:cubicBezTo>
                <a:cubicBezTo>
                  <a:pt x="9172" y="4924695"/>
                  <a:pt x="4643" y="4892329"/>
                  <a:pt x="3048" y="4859758"/>
                </a:cubicBezTo>
                <a:cubicBezTo>
                  <a:pt x="-7031" y="4740857"/>
                  <a:pt x="9937" y="4623614"/>
                  <a:pt x="24098" y="4506116"/>
                </a:cubicBezTo>
                <a:cubicBezTo>
                  <a:pt x="33539" y="4431228"/>
                  <a:pt x="47955" y="4355575"/>
                  <a:pt x="24098" y="4281453"/>
                </a:cubicBezTo>
                <a:cubicBezTo>
                  <a:pt x="7755" y="4229797"/>
                  <a:pt x="4120" y="4174965"/>
                  <a:pt x="13510" y="4121600"/>
                </a:cubicBezTo>
                <a:cubicBezTo>
                  <a:pt x="29342" y="4026887"/>
                  <a:pt x="32646" y="3930503"/>
                  <a:pt x="23333" y="3834935"/>
                </a:cubicBezTo>
                <a:cubicBezTo>
                  <a:pt x="17184" y="3771925"/>
                  <a:pt x="18128" y="3708417"/>
                  <a:pt x="26140" y="3645611"/>
                </a:cubicBezTo>
                <a:cubicBezTo>
                  <a:pt x="36728" y="3561155"/>
                  <a:pt x="53186" y="3475168"/>
                  <a:pt x="33156" y="3390458"/>
                </a:cubicBezTo>
                <a:cubicBezTo>
                  <a:pt x="1262" y="3255864"/>
                  <a:pt x="7641" y="3121398"/>
                  <a:pt x="20399" y="2985784"/>
                </a:cubicBezTo>
                <a:cubicBezTo>
                  <a:pt x="29967" y="2884871"/>
                  <a:pt x="40556" y="2782810"/>
                  <a:pt x="21419" y="2680748"/>
                </a:cubicBezTo>
                <a:cubicBezTo>
                  <a:pt x="13191" y="2633392"/>
                  <a:pt x="13191" y="2584964"/>
                  <a:pt x="21419" y="2537607"/>
                </a:cubicBezTo>
                <a:cubicBezTo>
                  <a:pt x="31370" y="2473819"/>
                  <a:pt x="40811" y="2410668"/>
                  <a:pt x="28053" y="2346242"/>
                </a:cubicBezTo>
                <a:cubicBezTo>
                  <a:pt x="22440" y="2318175"/>
                  <a:pt x="18230" y="2289853"/>
                  <a:pt x="15295" y="2261531"/>
                </a:cubicBezTo>
                <a:cubicBezTo>
                  <a:pt x="9452" y="2189221"/>
                  <a:pt x="11544" y="2116502"/>
                  <a:pt x="21546" y="2044651"/>
                </a:cubicBezTo>
                <a:cubicBezTo>
                  <a:pt x="31115" y="1961216"/>
                  <a:pt x="15551" y="1877270"/>
                  <a:pt x="28308" y="1794090"/>
                </a:cubicBezTo>
                <a:cubicBezTo>
                  <a:pt x="37367" y="1727100"/>
                  <a:pt x="37711" y="1659216"/>
                  <a:pt x="29329" y="1592136"/>
                </a:cubicBezTo>
                <a:cubicBezTo>
                  <a:pt x="14250" y="1465325"/>
                  <a:pt x="15193" y="1337123"/>
                  <a:pt x="32135" y="1210554"/>
                </a:cubicBezTo>
                <a:cubicBezTo>
                  <a:pt x="42597" y="1136687"/>
                  <a:pt x="48593" y="1060652"/>
                  <a:pt x="29839" y="988188"/>
                </a:cubicBezTo>
                <a:cubicBezTo>
                  <a:pt x="-14303" y="817873"/>
                  <a:pt x="11468" y="647303"/>
                  <a:pt x="29839" y="477881"/>
                </a:cubicBezTo>
                <a:cubicBezTo>
                  <a:pt x="41002" y="386894"/>
                  <a:pt x="41258" y="294898"/>
                  <a:pt x="30605" y="203847"/>
                </a:cubicBezTo>
                <a:lnTo>
                  <a:pt x="17136" y="42362"/>
                </a:lnTo>
                <a:lnTo>
                  <a:pt x="155390" y="51827"/>
                </a:lnTo>
                <a:cubicBezTo>
                  <a:pt x="380715" y="63616"/>
                  <a:pt x="606095" y="63411"/>
                  <a:pt x="831032" y="41432"/>
                </a:cubicBezTo>
                <a:cubicBezTo>
                  <a:pt x="1107234" y="18075"/>
                  <a:pt x="1384519" y="14708"/>
                  <a:pt x="1661115" y="31372"/>
                </a:cubicBezTo>
                <a:cubicBezTo>
                  <a:pt x="1911045" y="42962"/>
                  <a:pt x="2160581" y="71395"/>
                  <a:pt x="2411103" y="47120"/>
                </a:cubicBezTo>
                <a:cubicBezTo>
                  <a:pt x="2497298" y="38807"/>
                  <a:pt x="2581920" y="18689"/>
                  <a:pt x="2668707" y="14096"/>
                </a:cubicBezTo>
                <a:cubicBezTo>
                  <a:pt x="3075287" y="-7775"/>
                  <a:pt x="3480488" y="25030"/>
                  <a:pt x="3885690" y="51930"/>
                </a:cubicBezTo>
                <a:cubicBezTo>
                  <a:pt x="4033287" y="61770"/>
                  <a:pt x="4180883" y="73799"/>
                  <a:pt x="4328480" y="46900"/>
                </a:cubicBezTo>
                <a:cubicBezTo>
                  <a:pt x="4453032" y="25577"/>
                  <a:pt x="4579453" y="21181"/>
                  <a:pt x="4704949" y="33778"/>
                </a:cubicBezTo>
                <a:cubicBezTo>
                  <a:pt x="4816098" y="46376"/>
                  <a:pt x="4927939" y="49371"/>
                  <a:pt x="5039501" y="42745"/>
                </a:cubicBezTo>
                <a:cubicBezTo>
                  <a:pt x="5342568" y="15407"/>
                  <a:pt x="5645828" y="318"/>
                  <a:pt x="5949681" y="536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256B64-2626-46DA-B49D-A55AC99C64BA}"/>
              </a:ext>
            </a:extLst>
          </p:cNvPr>
          <p:cNvSpPr txBox="1"/>
          <p:nvPr/>
        </p:nvSpPr>
        <p:spPr>
          <a:xfrm>
            <a:off x="615790" y="2718033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 Black" panose="020B0A04020102020204" pitchFamily="34" charset="0"/>
              </a:rPr>
              <a:t>2. Create Roles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01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399BB4-EF14-435D-8530-6EFF6F779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839"/>
            <a:ext cx="12192000" cy="5982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851CBD-CDBA-4916-BB83-89B4589CB610}"/>
              </a:ext>
            </a:extLst>
          </p:cNvPr>
          <p:cNvSpPr txBox="1"/>
          <p:nvPr/>
        </p:nvSpPr>
        <p:spPr>
          <a:xfrm>
            <a:off x="100668" y="2575420"/>
            <a:ext cx="240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 Black" panose="020B0A04020102020204" pitchFamily="34" charset="0"/>
              </a:rPr>
              <a:t>2. Create Role Access rights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9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D97FA1-0A50-496C-A842-588ADAFFB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151"/>
            <a:ext cx="12192000" cy="57136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D5E2F7-E55D-415D-A2BF-4AEBD10DED5E}"/>
              </a:ext>
            </a:extLst>
          </p:cNvPr>
          <p:cNvSpPr txBox="1"/>
          <p:nvPr/>
        </p:nvSpPr>
        <p:spPr>
          <a:xfrm>
            <a:off x="0" y="2927758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 Black" panose="020B0A04020102020204" pitchFamily="34" charset="0"/>
              </a:rPr>
              <a:t>3. Create User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903CC-60BB-4622-96D3-83FA54381E5F}"/>
              </a:ext>
            </a:extLst>
          </p:cNvPr>
          <p:cNvSpPr txBox="1"/>
          <p:nvPr/>
        </p:nvSpPr>
        <p:spPr>
          <a:xfrm>
            <a:off x="7608815" y="3934436"/>
            <a:ext cx="24076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have to create a universal password for every user, old version will only pass back the session token if there is username/email and password</a:t>
            </a:r>
          </a:p>
        </p:txBody>
      </p:sp>
    </p:spTree>
    <p:extLst>
      <p:ext uri="{BB962C8B-B14F-4D97-AF65-F5344CB8AC3E}">
        <p14:creationId xmlns:p14="http://schemas.microsoft.com/office/powerpoint/2010/main" val="53251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703079-35FE-4D89-A935-A71963F1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506"/>
            <a:ext cx="12192000" cy="6204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4EEE25-88E1-4CE2-92C2-F0470D7DCD49}"/>
              </a:ext>
            </a:extLst>
          </p:cNvPr>
          <p:cNvSpPr txBox="1"/>
          <p:nvPr/>
        </p:nvSpPr>
        <p:spPr>
          <a:xfrm>
            <a:off x="0" y="2927758"/>
            <a:ext cx="240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 Black" panose="020B0A04020102020204" pitchFamily="34" charset="0"/>
              </a:rPr>
              <a:t>3. Assign User </a:t>
            </a:r>
          </a:p>
          <a:p>
            <a:r>
              <a:rPr lang="en-SG" dirty="0">
                <a:solidFill>
                  <a:srgbClr val="FF0000"/>
                </a:solidFill>
                <a:latin typeface="Arial Black" panose="020B0A04020102020204" pitchFamily="34" charset="0"/>
              </a:rPr>
              <a:t>Role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76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DA939C1-A5A9-4628-9295-F4B246DB9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2898D-2FEF-410E-9E8E-17C4DFA3A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9808"/>
            <a:ext cx="12192000" cy="5440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EBEF47-34A9-48C8-B9D6-81C89965C7A5}"/>
              </a:ext>
            </a:extLst>
          </p:cNvPr>
          <p:cNvSpPr txBox="1"/>
          <p:nvPr/>
        </p:nvSpPr>
        <p:spPr>
          <a:xfrm>
            <a:off x="152400" y="3283358"/>
            <a:ext cx="240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  <a:latin typeface="Arial Black" panose="020B0A04020102020204" pitchFamily="34" charset="0"/>
              </a:rPr>
              <a:t>4. Create app for API key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0B575-17E5-4908-98D3-2A60CBB5CCA5}"/>
              </a:ext>
            </a:extLst>
          </p:cNvPr>
          <p:cNvSpPr txBox="1"/>
          <p:nvPr/>
        </p:nvSpPr>
        <p:spPr>
          <a:xfrm>
            <a:off x="152400" y="3929689"/>
            <a:ext cx="24076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SG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calls require session token and</a:t>
            </a:r>
          </a:p>
          <a:p>
            <a:r>
              <a:rPr lang="en-SG" sz="10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key</a:t>
            </a:r>
          </a:p>
        </p:txBody>
      </p:sp>
    </p:spTree>
    <p:extLst>
      <p:ext uri="{BB962C8B-B14F-4D97-AF65-F5344CB8AC3E}">
        <p14:creationId xmlns:p14="http://schemas.microsoft.com/office/powerpoint/2010/main" val="217696392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72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Modern Love</vt:lpstr>
      <vt:lpstr>The Hand</vt:lpstr>
      <vt:lpstr>SketchyVTI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qiu junwei</dc:creator>
  <cp:lastModifiedBy>qiu junwei</cp:lastModifiedBy>
  <cp:revision>2</cp:revision>
  <dcterms:created xsi:type="dcterms:W3CDTF">2020-05-20T06:56:53Z</dcterms:created>
  <dcterms:modified xsi:type="dcterms:W3CDTF">2020-05-20T07:10:36Z</dcterms:modified>
</cp:coreProperties>
</file>