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:\PhD_Research\Deep Learning\Omae2019\OriginalMo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88" y="3017723"/>
            <a:ext cx="5523512" cy="292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T:\PhD_Research\Deep Learning\Omae2019\PredictedMo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3047999"/>
            <a:ext cx="5466353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2819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FOM time history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5441950"/>
            <a:ext cx="2133600" cy="365125"/>
          </a:xfrm>
        </p:spPr>
        <p:txBody>
          <a:bodyPr/>
          <a:lstStyle/>
          <a:p>
            <a:fld id="{173CAC56-A7E4-480D-A1C0-43910F1C71D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Pressure field forecast – </a:t>
            </a:r>
            <a:br>
              <a:rPr lang="en-US" dirty="0" smtClean="0"/>
            </a:br>
            <a:r>
              <a:rPr lang="en-US" dirty="0" smtClean="0"/>
              <a:t>12 shedding cycles, 300 time steps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399" y="1570037"/>
            <a:ext cx="8839201" cy="1096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Mean squared error &lt; 3 x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-5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Max. local error &lt; 6.5%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932953" y="2819400"/>
            <a:ext cx="41251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Predicted time history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Pressure field forecast –  12 shedding cycles, 300 time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field forecast –  12 shedding cycles, 300 time steps</dc:title>
  <dc:creator>Tharindu</dc:creator>
  <cp:lastModifiedBy>Miyanawala</cp:lastModifiedBy>
  <cp:revision>1</cp:revision>
  <dcterms:created xsi:type="dcterms:W3CDTF">2006-08-16T00:00:00Z</dcterms:created>
  <dcterms:modified xsi:type="dcterms:W3CDTF">2019-07-24T18:27:42Z</dcterms:modified>
</cp:coreProperties>
</file>