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p:scale>
          <a:sx n="66" d="100"/>
          <a:sy n="66"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5D9930-A8E7-4BB2-87B1-3F34C69A9C6D}" type="doc">
      <dgm:prSet loTypeId="urn:microsoft.com/office/officeart/2018/2/layout/IconVerticalSolidList" loCatId="icon" qsTypeId="urn:microsoft.com/office/officeart/2005/8/quickstyle/simple4" qsCatId="simple" csTypeId="urn:microsoft.com/office/officeart/2018/5/colors/Iconchunking_neutralbg_accent0_3" csCatId="mainScheme" phldr="1"/>
      <dgm:spPr/>
      <dgm:t>
        <a:bodyPr/>
        <a:lstStyle/>
        <a:p>
          <a:endParaRPr lang="en-US"/>
        </a:p>
      </dgm:t>
    </dgm:pt>
    <dgm:pt modelId="{8609C37F-19DB-4D8E-AFFD-1ED12205E23B}">
      <dgm:prSet/>
      <dgm:spPr/>
      <dgm:t>
        <a:bodyPr/>
        <a:lstStyle/>
        <a:p>
          <a:r>
            <a:rPr lang="en-US" dirty="0"/>
            <a:t>This native app will be built through Flutter and Dart language.</a:t>
          </a:r>
        </a:p>
      </dgm:t>
    </dgm:pt>
    <dgm:pt modelId="{DDC7BA9E-E264-4F72-AE32-6DC2DFFE747D}" type="parTrans" cxnId="{DCD04420-A157-415B-BBE7-3BF3742A2B6D}">
      <dgm:prSet/>
      <dgm:spPr/>
      <dgm:t>
        <a:bodyPr/>
        <a:lstStyle/>
        <a:p>
          <a:endParaRPr lang="en-US"/>
        </a:p>
      </dgm:t>
    </dgm:pt>
    <dgm:pt modelId="{FD5BF54E-6085-4CC6-B98C-44C90DECDA58}" type="sibTrans" cxnId="{DCD04420-A157-415B-BBE7-3BF3742A2B6D}">
      <dgm:prSet/>
      <dgm:spPr/>
      <dgm:t>
        <a:bodyPr/>
        <a:lstStyle/>
        <a:p>
          <a:endParaRPr lang="en-US"/>
        </a:p>
      </dgm:t>
    </dgm:pt>
    <dgm:pt modelId="{33270AC2-FCA5-460E-9CF4-AF68511FC006}">
      <dgm:prSet/>
      <dgm:spPr/>
      <dgm:t>
        <a:bodyPr/>
        <a:lstStyle/>
        <a:p>
          <a:r>
            <a:rPr lang="en-US"/>
            <a:t>Google Map or alternative Application Programming Interface integrated for location-based information identification and creation.</a:t>
          </a:r>
        </a:p>
      </dgm:t>
    </dgm:pt>
    <dgm:pt modelId="{1E8377D3-87E6-4E2F-A0AA-22B1ACC224BD}" type="parTrans" cxnId="{01D8E5F9-AD50-4438-8082-873E9A01FF49}">
      <dgm:prSet/>
      <dgm:spPr/>
      <dgm:t>
        <a:bodyPr/>
        <a:lstStyle/>
        <a:p>
          <a:endParaRPr lang="en-US"/>
        </a:p>
      </dgm:t>
    </dgm:pt>
    <dgm:pt modelId="{35ED8366-5D7E-40CC-BDD9-FC07A36AF506}" type="sibTrans" cxnId="{01D8E5F9-AD50-4438-8082-873E9A01FF49}">
      <dgm:prSet/>
      <dgm:spPr/>
      <dgm:t>
        <a:bodyPr/>
        <a:lstStyle/>
        <a:p>
          <a:endParaRPr lang="en-US"/>
        </a:p>
      </dgm:t>
    </dgm:pt>
    <dgm:pt modelId="{3C0D9B22-CFEE-4ECB-98F5-6CD67BE91D71}">
      <dgm:prSet/>
      <dgm:spPr/>
      <dgm:t>
        <a:bodyPr/>
        <a:lstStyle/>
        <a:p>
          <a:r>
            <a:rPr lang="en-US"/>
            <a:t>??for Augmented Reality and Machine Learning&gt;&gt; find</a:t>
          </a:r>
        </a:p>
      </dgm:t>
    </dgm:pt>
    <dgm:pt modelId="{E91C1A0C-6FD3-4C08-8B8E-94E998D6BB39}" type="parTrans" cxnId="{4AC5D9CF-AC4D-423C-B8F6-857A915C9DCD}">
      <dgm:prSet/>
      <dgm:spPr/>
      <dgm:t>
        <a:bodyPr/>
        <a:lstStyle/>
        <a:p>
          <a:endParaRPr lang="en-US"/>
        </a:p>
      </dgm:t>
    </dgm:pt>
    <dgm:pt modelId="{FF361407-43C7-452B-AB68-1918C60224F9}" type="sibTrans" cxnId="{4AC5D9CF-AC4D-423C-B8F6-857A915C9DCD}">
      <dgm:prSet/>
      <dgm:spPr/>
      <dgm:t>
        <a:bodyPr/>
        <a:lstStyle/>
        <a:p>
          <a:endParaRPr lang="en-US"/>
        </a:p>
      </dgm:t>
    </dgm:pt>
    <dgm:pt modelId="{8949BAEF-68AB-409E-B52E-634A72A77992}" type="pres">
      <dgm:prSet presAssocID="{9D5D9930-A8E7-4BB2-87B1-3F34C69A9C6D}" presName="root" presStyleCnt="0">
        <dgm:presLayoutVars>
          <dgm:dir/>
          <dgm:resizeHandles val="exact"/>
        </dgm:presLayoutVars>
      </dgm:prSet>
      <dgm:spPr/>
    </dgm:pt>
    <dgm:pt modelId="{DD628794-CD9B-4AE9-BABD-55BDB3229FCE}" type="pres">
      <dgm:prSet presAssocID="{8609C37F-19DB-4D8E-AFFD-1ED12205E23B}" presName="compNode" presStyleCnt="0"/>
      <dgm:spPr/>
    </dgm:pt>
    <dgm:pt modelId="{89BFD82C-76E4-4740-A898-D84A62F9F5D3}" type="pres">
      <dgm:prSet presAssocID="{8609C37F-19DB-4D8E-AFFD-1ED12205E23B}" presName="bgRect" presStyleLbl="bgShp" presStyleIdx="0" presStyleCnt="3"/>
      <dgm:spPr/>
    </dgm:pt>
    <dgm:pt modelId="{6128F810-907B-4E42-ABC2-998FECA7EDFC}" type="pres">
      <dgm:prSet presAssocID="{8609C37F-19DB-4D8E-AFFD-1ED12205E2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B8562B9-D5BB-480E-AEF3-72560E827A22}" type="pres">
      <dgm:prSet presAssocID="{8609C37F-19DB-4D8E-AFFD-1ED12205E23B}" presName="spaceRect" presStyleCnt="0"/>
      <dgm:spPr/>
    </dgm:pt>
    <dgm:pt modelId="{790D6B37-E933-4109-9FEF-8FA0F9F2092D}" type="pres">
      <dgm:prSet presAssocID="{8609C37F-19DB-4D8E-AFFD-1ED12205E23B}" presName="parTx" presStyleLbl="revTx" presStyleIdx="0" presStyleCnt="3">
        <dgm:presLayoutVars>
          <dgm:chMax val="0"/>
          <dgm:chPref val="0"/>
        </dgm:presLayoutVars>
      </dgm:prSet>
      <dgm:spPr/>
    </dgm:pt>
    <dgm:pt modelId="{415AEA9B-3FFB-4798-833E-EBACD3366AF9}" type="pres">
      <dgm:prSet presAssocID="{FD5BF54E-6085-4CC6-B98C-44C90DECDA58}" presName="sibTrans" presStyleCnt="0"/>
      <dgm:spPr/>
    </dgm:pt>
    <dgm:pt modelId="{4AF0B91F-6406-421B-81CE-F7B6803FA7A6}" type="pres">
      <dgm:prSet presAssocID="{33270AC2-FCA5-460E-9CF4-AF68511FC006}" presName="compNode" presStyleCnt="0"/>
      <dgm:spPr/>
    </dgm:pt>
    <dgm:pt modelId="{0449C38A-15F6-41AF-A6F8-EA3139D40088}" type="pres">
      <dgm:prSet presAssocID="{33270AC2-FCA5-460E-9CF4-AF68511FC006}" presName="bgRect" presStyleLbl="bgShp" presStyleIdx="1" presStyleCnt="3"/>
      <dgm:spPr/>
    </dgm:pt>
    <dgm:pt modelId="{7EB02605-CB47-4736-AC74-0C83941100F9}" type="pres">
      <dgm:prSet presAssocID="{33270AC2-FCA5-460E-9CF4-AF68511FC0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9D9AB593-4AE6-40C6-A8D5-7192CEFAFC75}" type="pres">
      <dgm:prSet presAssocID="{33270AC2-FCA5-460E-9CF4-AF68511FC006}" presName="spaceRect" presStyleCnt="0"/>
      <dgm:spPr/>
    </dgm:pt>
    <dgm:pt modelId="{FBB967FF-D4F0-48BB-B5D2-10AC5A47FFE1}" type="pres">
      <dgm:prSet presAssocID="{33270AC2-FCA5-460E-9CF4-AF68511FC006}" presName="parTx" presStyleLbl="revTx" presStyleIdx="1" presStyleCnt="3">
        <dgm:presLayoutVars>
          <dgm:chMax val="0"/>
          <dgm:chPref val="0"/>
        </dgm:presLayoutVars>
      </dgm:prSet>
      <dgm:spPr/>
    </dgm:pt>
    <dgm:pt modelId="{245B44D0-8140-48DB-9976-6FAA67324229}" type="pres">
      <dgm:prSet presAssocID="{35ED8366-5D7E-40CC-BDD9-FC07A36AF506}" presName="sibTrans" presStyleCnt="0"/>
      <dgm:spPr/>
    </dgm:pt>
    <dgm:pt modelId="{CDDECDDC-C874-404C-912D-0679DC50C692}" type="pres">
      <dgm:prSet presAssocID="{3C0D9B22-CFEE-4ECB-98F5-6CD67BE91D71}" presName="compNode" presStyleCnt="0"/>
      <dgm:spPr/>
    </dgm:pt>
    <dgm:pt modelId="{03C0EAFF-DA48-4987-90D5-C22857982162}" type="pres">
      <dgm:prSet presAssocID="{3C0D9B22-CFEE-4ECB-98F5-6CD67BE91D71}" presName="bgRect" presStyleLbl="bgShp" presStyleIdx="2" presStyleCnt="3"/>
      <dgm:spPr/>
    </dgm:pt>
    <dgm:pt modelId="{549C6B6C-482F-4956-AC8F-94ED882BE523}" type="pres">
      <dgm:prSet presAssocID="{3C0D9B22-CFEE-4ECB-98F5-6CD67BE91D7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EC2E6B81-8A28-47E9-9F12-7F4781D63862}" type="pres">
      <dgm:prSet presAssocID="{3C0D9B22-CFEE-4ECB-98F5-6CD67BE91D71}" presName="spaceRect" presStyleCnt="0"/>
      <dgm:spPr/>
    </dgm:pt>
    <dgm:pt modelId="{D8F3863A-FAC2-4924-8C8E-9741A995EC52}" type="pres">
      <dgm:prSet presAssocID="{3C0D9B22-CFEE-4ECB-98F5-6CD67BE91D71}" presName="parTx" presStyleLbl="revTx" presStyleIdx="2" presStyleCnt="3">
        <dgm:presLayoutVars>
          <dgm:chMax val="0"/>
          <dgm:chPref val="0"/>
        </dgm:presLayoutVars>
      </dgm:prSet>
      <dgm:spPr/>
    </dgm:pt>
  </dgm:ptLst>
  <dgm:cxnLst>
    <dgm:cxn modelId="{DCD04420-A157-415B-BBE7-3BF3742A2B6D}" srcId="{9D5D9930-A8E7-4BB2-87B1-3F34C69A9C6D}" destId="{8609C37F-19DB-4D8E-AFFD-1ED12205E23B}" srcOrd="0" destOrd="0" parTransId="{DDC7BA9E-E264-4F72-AE32-6DC2DFFE747D}" sibTransId="{FD5BF54E-6085-4CC6-B98C-44C90DECDA58}"/>
    <dgm:cxn modelId="{B574932D-9D15-4809-9DF0-D520BFC8FC4E}" type="presOf" srcId="{3C0D9B22-CFEE-4ECB-98F5-6CD67BE91D71}" destId="{D8F3863A-FAC2-4924-8C8E-9741A995EC52}" srcOrd="0" destOrd="0" presId="urn:microsoft.com/office/officeart/2018/2/layout/IconVerticalSolidList"/>
    <dgm:cxn modelId="{EECF9431-E4B9-4815-806D-6840C0C5BE0B}" type="presOf" srcId="{8609C37F-19DB-4D8E-AFFD-1ED12205E23B}" destId="{790D6B37-E933-4109-9FEF-8FA0F9F2092D}" srcOrd="0" destOrd="0" presId="urn:microsoft.com/office/officeart/2018/2/layout/IconVerticalSolidList"/>
    <dgm:cxn modelId="{8BE30A93-97A9-485F-B672-38BF448A489F}" type="presOf" srcId="{33270AC2-FCA5-460E-9CF4-AF68511FC006}" destId="{FBB967FF-D4F0-48BB-B5D2-10AC5A47FFE1}" srcOrd="0" destOrd="0" presId="urn:microsoft.com/office/officeart/2018/2/layout/IconVerticalSolidList"/>
    <dgm:cxn modelId="{4AC5D9CF-AC4D-423C-B8F6-857A915C9DCD}" srcId="{9D5D9930-A8E7-4BB2-87B1-3F34C69A9C6D}" destId="{3C0D9B22-CFEE-4ECB-98F5-6CD67BE91D71}" srcOrd="2" destOrd="0" parTransId="{E91C1A0C-6FD3-4C08-8B8E-94E998D6BB39}" sibTransId="{FF361407-43C7-452B-AB68-1918C60224F9}"/>
    <dgm:cxn modelId="{70BBFDF0-FBD2-4033-B9BF-80DF23F2F4F5}" type="presOf" srcId="{9D5D9930-A8E7-4BB2-87B1-3F34C69A9C6D}" destId="{8949BAEF-68AB-409E-B52E-634A72A77992}" srcOrd="0" destOrd="0" presId="urn:microsoft.com/office/officeart/2018/2/layout/IconVerticalSolidList"/>
    <dgm:cxn modelId="{01D8E5F9-AD50-4438-8082-873E9A01FF49}" srcId="{9D5D9930-A8E7-4BB2-87B1-3F34C69A9C6D}" destId="{33270AC2-FCA5-460E-9CF4-AF68511FC006}" srcOrd="1" destOrd="0" parTransId="{1E8377D3-87E6-4E2F-A0AA-22B1ACC224BD}" sibTransId="{35ED8366-5D7E-40CC-BDD9-FC07A36AF506}"/>
    <dgm:cxn modelId="{62F7B440-04EE-4AE2-8745-3739595BF0B4}" type="presParOf" srcId="{8949BAEF-68AB-409E-B52E-634A72A77992}" destId="{DD628794-CD9B-4AE9-BABD-55BDB3229FCE}" srcOrd="0" destOrd="0" presId="urn:microsoft.com/office/officeart/2018/2/layout/IconVerticalSolidList"/>
    <dgm:cxn modelId="{867CC833-AFDE-438C-8E0B-788E709A55E9}" type="presParOf" srcId="{DD628794-CD9B-4AE9-BABD-55BDB3229FCE}" destId="{89BFD82C-76E4-4740-A898-D84A62F9F5D3}" srcOrd="0" destOrd="0" presId="urn:microsoft.com/office/officeart/2018/2/layout/IconVerticalSolidList"/>
    <dgm:cxn modelId="{6F7E56AE-BAF5-484F-8C72-3B77906D1DD0}" type="presParOf" srcId="{DD628794-CD9B-4AE9-BABD-55BDB3229FCE}" destId="{6128F810-907B-4E42-ABC2-998FECA7EDFC}" srcOrd="1" destOrd="0" presId="urn:microsoft.com/office/officeart/2018/2/layout/IconVerticalSolidList"/>
    <dgm:cxn modelId="{C1A36074-1109-42E3-8583-3D9744B662DE}" type="presParOf" srcId="{DD628794-CD9B-4AE9-BABD-55BDB3229FCE}" destId="{7B8562B9-D5BB-480E-AEF3-72560E827A22}" srcOrd="2" destOrd="0" presId="urn:microsoft.com/office/officeart/2018/2/layout/IconVerticalSolidList"/>
    <dgm:cxn modelId="{C9B2BA81-7522-4A5F-9EB6-14F9A73A2870}" type="presParOf" srcId="{DD628794-CD9B-4AE9-BABD-55BDB3229FCE}" destId="{790D6B37-E933-4109-9FEF-8FA0F9F2092D}" srcOrd="3" destOrd="0" presId="urn:microsoft.com/office/officeart/2018/2/layout/IconVerticalSolidList"/>
    <dgm:cxn modelId="{56EA6BCF-A6A2-45F3-AC5B-E1B81BD28473}" type="presParOf" srcId="{8949BAEF-68AB-409E-B52E-634A72A77992}" destId="{415AEA9B-3FFB-4798-833E-EBACD3366AF9}" srcOrd="1" destOrd="0" presId="urn:microsoft.com/office/officeart/2018/2/layout/IconVerticalSolidList"/>
    <dgm:cxn modelId="{AC6FA431-D484-4908-A638-2C74B4FC68D8}" type="presParOf" srcId="{8949BAEF-68AB-409E-B52E-634A72A77992}" destId="{4AF0B91F-6406-421B-81CE-F7B6803FA7A6}" srcOrd="2" destOrd="0" presId="urn:microsoft.com/office/officeart/2018/2/layout/IconVerticalSolidList"/>
    <dgm:cxn modelId="{754504B8-D662-40F4-A1A9-A3E41248111D}" type="presParOf" srcId="{4AF0B91F-6406-421B-81CE-F7B6803FA7A6}" destId="{0449C38A-15F6-41AF-A6F8-EA3139D40088}" srcOrd="0" destOrd="0" presId="urn:microsoft.com/office/officeart/2018/2/layout/IconVerticalSolidList"/>
    <dgm:cxn modelId="{368123AB-D369-450A-895A-5D07FCB39010}" type="presParOf" srcId="{4AF0B91F-6406-421B-81CE-F7B6803FA7A6}" destId="{7EB02605-CB47-4736-AC74-0C83941100F9}" srcOrd="1" destOrd="0" presId="urn:microsoft.com/office/officeart/2018/2/layout/IconVerticalSolidList"/>
    <dgm:cxn modelId="{8F6948E8-CB1B-438A-AD2C-4CD3EF2A8432}" type="presParOf" srcId="{4AF0B91F-6406-421B-81CE-F7B6803FA7A6}" destId="{9D9AB593-4AE6-40C6-A8D5-7192CEFAFC75}" srcOrd="2" destOrd="0" presId="urn:microsoft.com/office/officeart/2018/2/layout/IconVerticalSolidList"/>
    <dgm:cxn modelId="{3B5821F4-712D-4F6A-B663-FCAC060FBFF4}" type="presParOf" srcId="{4AF0B91F-6406-421B-81CE-F7B6803FA7A6}" destId="{FBB967FF-D4F0-48BB-B5D2-10AC5A47FFE1}" srcOrd="3" destOrd="0" presId="urn:microsoft.com/office/officeart/2018/2/layout/IconVerticalSolidList"/>
    <dgm:cxn modelId="{9AB3B76E-EAE5-469C-9881-FD9183A7E4C1}" type="presParOf" srcId="{8949BAEF-68AB-409E-B52E-634A72A77992}" destId="{245B44D0-8140-48DB-9976-6FAA67324229}" srcOrd="3" destOrd="0" presId="urn:microsoft.com/office/officeart/2018/2/layout/IconVerticalSolidList"/>
    <dgm:cxn modelId="{C5F77138-EF3F-4E23-B3C5-4A61A353F7CE}" type="presParOf" srcId="{8949BAEF-68AB-409E-B52E-634A72A77992}" destId="{CDDECDDC-C874-404C-912D-0679DC50C692}" srcOrd="4" destOrd="0" presId="urn:microsoft.com/office/officeart/2018/2/layout/IconVerticalSolidList"/>
    <dgm:cxn modelId="{4F8D1F1C-2DCB-4E02-8E9D-BCF16B29FF1B}" type="presParOf" srcId="{CDDECDDC-C874-404C-912D-0679DC50C692}" destId="{03C0EAFF-DA48-4987-90D5-C22857982162}" srcOrd="0" destOrd="0" presId="urn:microsoft.com/office/officeart/2018/2/layout/IconVerticalSolidList"/>
    <dgm:cxn modelId="{05E9ED0B-81F4-4231-9397-4B8AFA256F73}" type="presParOf" srcId="{CDDECDDC-C874-404C-912D-0679DC50C692}" destId="{549C6B6C-482F-4956-AC8F-94ED882BE523}" srcOrd="1" destOrd="0" presId="urn:microsoft.com/office/officeart/2018/2/layout/IconVerticalSolidList"/>
    <dgm:cxn modelId="{FC7DED77-1E86-4B28-9ECD-EAB313B9778A}" type="presParOf" srcId="{CDDECDDC-C874-404C-912D-0679DC50C692}" destId="{EC2E6B81-8A28-47E9-9F12-7F4781D63862}" srcOrd="2" destOrd="0" presId="urn:microsoft.com/office/officeart/2018/2/layout/IconVerticalSolidList"/>
    <dgm:cxn modelId="{56B01D10-0662-4EC3-A001-55FF17D13A9F}" type="presParOf" srcId="{CDDECDDC-C874-404C-912D-0679DC50C692}" destId="{D8F3863A-FAC2-4924-8C8E-9741A995EC5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B7FE49-02AA-4A32-A8F2-A8FAFBAF90DC}"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2044043C-5EFB-4F58-9BD3-25BC7F2086A1}">
      <dgm:prSet/>
      <dgm:spPr/>
      <dgm:t>
        <a:bodyPr/>
        <a:lstStyle/>
        <a:p>
          <a:pPr>
            <a:lnSpc>
              <a:spcPct val="100000"/>
            </a:lnSpc>
          </a:pPr>
          <a:r>
            <a:rPr lang="en-US"/>
            <a:t>eSociety Research Area</a:t>
          </a:r>
        </a:p>
      </dgm:t>
    </dgm:pt>
    <dgm:pt modelId="{E4DF8A6E-EFF6-4899-A88D-CA7DF62CE7B3}" type="parTrans" cxnId="{EE16F619-7AA2-4049-9C6B-3A01A81088BE}">
      <dgm:prSet/>
      <dgm:spPr/>
      <dgm:t>
        <a:bodyPr/>
        <a:lstStyle/>
        <a:p>
          <a:endParaRPr lang="en-US"/>
        </a:p>
      </dgm:t>
    </dgm:pt>
    <dgm:pt modelId="{C6E735A6-1C33-4FFE-899C-FB343965E1DF}" type="sibTrans" cxnId="{EE16F619-7AA2-4049-9C6B-3A01A81088BE}">
      <dgm:prSet/>
      <dgm:spPr/>
      <dgm:t>
        <a:bodyPr/>
        <a:lstStyle/>
        <a:p>
          <a:endParaRPr lang="en-US"/>
        </a:p>
      </dgm:t>
    </dgm:pt>
    <dgm:pt modelId="{FFEEB003-186B-43A6-813E-A09CA6645A78}">
      <dgm:prSet/>
      <dgm:spPr/>
      <dgm:t>
        <a:bodyPr/>
        <a:lstStyle/>
        <a:p>
          <a:pPr>
            <a:lnSpc>
              <a:spcPct val="100000"/>
            </a:lnSpc>
          </a:pPr>
          <a:r>
            <a:rPr lang="en-US"/>
            <a:t>Augmented Reality</a:t>
          </a:r>
        </a:p>
      </dgm:t>
    </dgm:pt>
    <dgm:pt modelId="{3BD3B546-11F0-4622-A6ED-0B979E4A3390}" type="parTrans" cxnId="{A159DE09-1862-4407-A065-26368E8E25B6}">
      <dgm:prSet/>
      <dgm:spPr/>
      <dgm:t>
        <a:bodyPr/>
        <a:lstStyle/>
        <a:p>
          <a:endParaRPr lang="en-US"/>
        </a:p>
      </dgm:t>
    </dgm:pt>
    <dgm:pt modelId="{1CA326A9-CE55-4BF7-8B2C-F7152E9B8D6C}" type="sibTrans" cxnId="{A159DE09-1862-4407-A065-26368E8E25B6}">
      <dgm:prSet/>
      <dgm:spPr/>
      <dgm:t>
        <a:bodyPr/>
        <a:lstStyle/>
        <a:p>
          <a:endParaRPr lang="en-US"/>
        </a:p>
      </dgm:t>
    </dgm:pt>
    <dgm:pt modelId="{A608F4E4-4D38-4FB8-BC9B-F3CE3635EA49}">
      <dgm:prSet/>
      <dgm:spPr/>
      <dgm:t>
        <a:bodyPr/>
        <a:lstStyle/>
        <a:p>
          <a:pPr>
            <a:lnSpc>
              <a:spcPct val="100000"/>
            </a:lnSpc>
          </a:pPr>
          <a:r>
            <a:rPr lang="en-US"/>
            <a:t>Machine Learning</a:t>
          </a:r>
        </a:p>
      </dgm:t>
    </dgm:pt>
    <dgm:pt modelId="{72D1C9B7-1420-4F96-A59A-86A8C52EDED6}" type="parTrans" cxnId="{0B695697-3972-4634-9DE8-B82A1A30FD6A}">
      <dgm:prSet/>
      <dgm:spPr/>
      <dgm:t>
        <a:bodyPr/>
        <a:lstStyle/>
        <a:p>
          <a:endParaRPr lang="en-US"/>
        </a:p>
      </dgm:t>
    </dgm:pt>
    <dgm:pt modelId="{16834D4A-CED1-4C01-9034-A08BEC36FDBE}" type="sibTrans" cxnId="{0B695697-3972-4634-9DE8-B82A1A30FD6A}">
      <dgm:prSet/>
      <dgm:spPr/>
      <dgm:t>
        <a:bodyPr/>
        <a:lstStyle/>
        <a:p>
          <a:endParaRPr lang="en-US"/>
        </a:p>
      </dgm:t>
    </dgm:pt>
    <dgm:pt modelId="{F16FCDB3-BA71-4765-A1E9-30535ED412C7}" type="pres">
      <dgm:prSet presAssocID="{A8B7FE49-02AA-4A32-A8F2-A8FAFBAF90DC}" presName="root" presStyleCnt="0">
        <dgm:presLayoutVars>
          <dgm:dir/>
          <dgm:resizeHandles val="exact"/>
        </dgm:presLayoutVars>
      </dgm:prSet>
      <dgm:spPr/>
    </dgm:pt>
    <dgm:pt modelId="{39595520-276A-405B-A2BD-E25B2393E632}" type="pres">
      <dgm:prSet presAssocID="{2044043C-5EFB-4F58-9BD3-25BC7F2086A1}" presName="compNode" presStyleCnt="0"/>
      <dgm:spPr/>
    </dgm:pt>
    <dgm:pt modelId="{468EDE56-1195-4E36-9403-5D1A0991375E}" type="pres">
      <dgm:prSet presAssocID="{2044043C-5EFB-4F58-9BD3-25BC7F2086A1}" presName="bgRect" presStyleLbl="bgShp" presStyleIdx="0" presStyleCnt="3"/>
      <dgm:spPr/>
    </dgm:pt>
    <dgm:pt modelId="{D917ADA0-D82E-494F-AB38-D5C97F72E73D}" type="pres">
      <dgm:prSet presAssocID="{2044043C-5EFB-4F58-9BD3-25BC7F2086A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3D48B25C-0D44-431F-BCF5-B9096C85187A}" type="pres">
      <dgm:prSet presAssocID="{2044043C-5EFB-4F58-9BD3-25BC7F2086A1}" presName="spaceRect" presStyleCnt="0"/>
      <dgm:spPr/>
    </dgm:pt>
    <dgm:pt modelId="{37951E0A-01DE-4BE8-997E-BB05F9AC8F2A}" type="pres">
      <dgm:prSet presAssocID="{2044043C-5EFB-4F58-9BD3-25BC7F2086A1}" presName="parTx" presStyleLbl="revTx" presStyleIdx="0" presStyleCnt="3">
        <dgm:presLayoutVars>
          <dgm:chMax val="0"/>
          <dgm:chPref val="0"/>
        </dgm:presLayoutVars>
      </dgm:prSet>
      <dgm:spPr/>
    </dgm:pt>
    <dgm:pt modelId="{20CFCBD3-C44E-4E1B-AA85-6E9B3BECA70A}" type="pres">
      <dgm:prSet presAssocID="{C6E735A6-1C33-4FFE-899C-FB343965E1DF}" presName="sibTrans" presStyleCnt="0"/>
      <dgm:spPr/>
    </dgm:pt>
    <dgm:pt modelId="{1CAB6C77-E126-42DE-983C-5E96B9D449B1}" type="pres">
      <dgm:prSet presAssocID="{FFEEB003-186B-43A6-813E-A09CA6645A78}" presName="compNode" presStyleCnt="0"/>
      <dgm:spPr/>
    </dgm:pt>
    <dgm:pt modelId="{9CA67465-194B-48CB-9AF9-C41DE9A86ECC}" type="pres">
      <dgm:prSet presAssocID="{FFEEB003-186B-43A6-813E-A09CA6645A78}" presName="bgRect" presStyleLbl="bgShp" presStyleIdx="1" presStyleCnt="3"/>
      <dgm:spPr/>
    </dgm:pt>
    <dgm:pt modelId="{B7F4BC74-F5FB-4CBC-8FF5-A1DF8B0B3441}" type="pres">
      <dgm:prSet presAssocID="{FFEEB003-186B-43A6-813E-A09CA6645A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ld"/>
        </a:ext>
      </dgm:extLst>
    </dgm:pt>
    <dgm:pt modelId="{802EB618-121F-4A93-BABC-DB898CF8953D}" type="pres">
      <dgm:prSet presAssocID="{FFEEB003-186B-43A6-813E-A09CA6645A78}" presName="spaceRect" presStyleCnt="0"/>
      <dgm:spPr/>
    </dgm:pt>
    <dgm:pt modelId="{93E44E86-9311-4B6C-B0B0-36FA4676F30B}" type="pres">
      <dgm:prSet presAssocID="{FFEEB003-186B-43A6-813E-A09CA6645A78}" presName="parTx" presStyleLbl="revTx" presStyleIdx="1" presStyleCnt="3">
        <dgm:presLayoutVars>
          <dgm:chMax val="0"/>
          <dgm:chPref val="0"/>
        </dgm:presLayoutVars>
      </dgm:prSet>
      <dgm:spPr/>
    </dgm:pt>
    <dgm:pt modelId="{19C9CA85-2F41-4D6B-9B8D-DFF75A52E732}" type="pres">
      <dgm:prSet presAssocID="{1CA326A9-CE55-4BF7-8B2C-F7152E9B8D6C}" presName="sibTrans" presStyleCnt="0"/>
      <dgm:spPr/>
    </dgm:pt>
    <dgm:pt modelId="{44A03D9C-6D79-43C3-996B-BAC9DAEB0710}" type="pres">
      <dgm:prSet presAssocID="{A608F4E4-4D38-4FB8-BC9B-F3CE3635EA49}" presName="compNode" presStyleCnt="0"/>
      <dgm:spPr/>
    </dgm:pt>
    <dgm:pt modelId="{A7E976B8-2FAB-4522-A256-F32F65A5377B}" type="pres">
      <dgm:prSet presAssocID="{A608F4E4-4D38-4FB8-BC9B-F3CE3635EA49}" presName="bgRect" presStyleLbl="bgShp" presStyleIdx="2" presStyleCnt="3"/>
      <dgm:spPr/>
    </dgm:pt>
    <dgm:pt modelId="{1FC3606F-CD98-438F-99FE-D3DFD2E7CC70}" type="pres">
      <dgm:prSet presAssocID="{A608F4E4-4D38-4FB8-BC9B-F3CE3635EA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2035AEA9-7388-441A-A14E-CE41F53F6228}" type="pres">
      <dgm:prSet presAssocID="{A608F4E4-4D38-4FB8-BC9B-F3CE3635EA49}" presName="spaceRect" presStyleCnt="0"/>
      <dgm:spPr/>
    </dgm:pt>
    <dgm:pt modelId="{AD66E047-D207-48BC-9A25-C3B3BCB42D27}" type="pres">
      <dgm:prSet presAssocID="{A608F4E4-4D38-4FB8-BC9B-F3CE3635EA49}" presName="parTx" presStyleLbl="revTx" presStyleIdx="2" presStyleCnt="3">
        <dgm:presLayoutVars>
          <dgm:chMax val="0"/>
          <dgm:chPref val="0"/>
        </dgm:presLayoutVars>
      </dgm:prSet>
      <dgm:spPr/>
    </dgm:pt>
  </dgm:ptLst>
  <dgm:cxnLst>
    <dgm:cxn modelId="{A159DE09-1862-4407-A065-26368E8E25B6}" srcId="{A8B7FE49-02AA-4A32-A8F2-A8FAFBAF90DC}" destId="{FFEEB003-186B-43A6-813E-A09CA6645A78}" srcOrd="1" destOrd="0" parTransId="{3BD3B546-11F0-4622-A6ED-0B979E4A3390}" sibTransId="{1CA326A9-CE55-4BF7-8B2C-F7152E9B8D6C}"/>
    <dgm:cxn modelId="{EE16F619-7AA2-4049-9C6B-3A01A81088BE}" srcId="{A8B7FE49-02AA-4A32-A8F2-A8FAFBAF90DC}" destId="{2044043C-5EFB-4F58-9BD3-25BC7F2086A1}" srcOrd="0" destOrd="0" parTransId="{E4DF8A6E-EFF6-4899-A88D-CA7DF62CE7B3}" sibTransId="{C6E735A6-1C33-4FFE-899C-FB343965E1DF}"/>
    <dgm:cxn modelId="{B3F7B674-4443-40A8-A240-8E5492ADBA80}" type="presOf" srcId="{A8B7FE49-02AA-4A32-A8F2-A8FAFBAF90DC}" destId="{F16FCDB3-BA71-4765-A1E9-30535ED412C7}" srcOrd="0" destOrd="0" presId="urn:microsoft.com/office/officeart/2018/2/layout/IconVerticalSolidList"/>
    <dgm:cxn modelId="{0B695697-3972-4634-9DE8-B82A1A30FD6A}" srcId="{A8B7FE49-02AA-4A32-A8F2-A8FAFBAF90DC}" destId="{A608F4E4-4D38-4FB8-BC9B-F3CE3635EA49}" srcOrd="2" destOrd="0" parTransId="{72D1C9B7-1420-4F96-A59A-86A8C52EDED6}" sibTransId="{16834D4A-CED1-4C01-9034-A08BEC36FDBE}"/>
    <dgm:cxn modelId="{3C10ADA9-B926-416A-B01C-EDC4B7DE7653}" type="presOf" srcId="{A608F4E4-4D38-4FB8-BC9B-F3CE3635EA49}" destId="{AD66E047-D207-48BC-9A25-C3B3BCB42D27}" srcOrd="0" destOrd="0" presId="urn:microsoft.com/office/officeart/2018/2/layout/IconVerticalSolidList"/>
    <dgm:cxn modelId="{EF8AFFC4-2267-45BD-B566-83CDD17D7CB7}" type="presOf" srcId="{FFEEB003-186B-43A6-813E-A09CA6645A78}" destId="{93E44E86-9311-4B6C-B0B0-36FA4676F30B}" srcOrd="0" destOrd="0" presId="urn:microsoft.com/office/officeart/2018/2/layout/IconVerticalSolidList"/>
    <dgm:cxn modelId="{8D02F0E9-5828-46D8-A93C-D53CEEA56FE0}" type="presOf" srcId="{2044043C-5EFB-4F58-9BD3-25BC7F2086A1}" destId="{37951E0A-01DE-4BE8-997E-BB05F9AC8F2A}" srcOrd="0" destOrd="0" presId="urn:microsoft.com/office/officeart/2018/2/layout/IconVerticalSolidList"/>
    <dgm:cxn modelId="{41E95726-CB1B-4DC8-9668-B5DFE9716F6F}" type="presParOf" srcId="{F16FCDB3-BA71-4765-A1E9-30535ED412C7}" destId="{39595520-276A-405B-A2BD-E25B2393E632}" srcOrd="0" destOrd="0" presId="urn:microsoft.com/office/officeart/2018/2/layout/IconVerticalSolidList"/>
    <dgm:cxn modelId="{D579D7DD-688C-42A5-AFB3-AD7FF5CF7F27}" type="presParOf" srcId="{39595520-276A-405B-A2BD-E25B2393E632}" destId="{468EDE56-1195-4E36-9403-5D1A0991375E}" srcOrd="0" destOrd="0" presId="urn:microsoft.com/office/officeart/2018/2/layout/IconVerticalSolidList"/>
    <dgm:cxn modelId="{547029B1-BD0F-4A4A-98E5-A73DC0460505}" type="presParOf" srcId="{39595520-276A-405B-A2BD-E25B2393E632}" destId="{D917ADA0-D82E-494F-AB38-D5C97F72E73D}" srcOrd="1" destOrd="0" presId="urn:microsoft.com/office/officeart/2018/2/layout/IconVerticalSolidList"/>
    <dgm:cxn modelId="{EDA91BCA-6543-4AC4-9BFB-5D446936D2C2}" type="presParOf" srcId="{39595520-276A-405B-A2BD-E25B2393E632}" destId="{3D48B25C-0D44-431F-BCF5-B9096C85187A}" srcOrd="2" destOrd="0" presId="urn:microsoft.com/office/officeart/2018/2/layout/IconVerticalSolidList"/>
    <dgm:cxn modelId="{F615E28F-74F3-4675-939C-DC465D50C447}" type="presParOf" srcId="{39595520-276A-405B-A2BD-E25B2393E632}" destId="{37951E0A-01DE-4BE8-997E-BB05F9AC8F2A}" srcOrd="3" destOrd="0" presId="urn:microsoft.com/office/officeart/2018/2/layout/IconVerticalSolidList"/>
    <dgm:cxn modelId="{E95EEBD1-D639-454A-AD0C-3DAFFE87EFD3}" type="presParOf" srcId="{F16FCDB3-BA71-4765-A1E9-30535ED412C7}" destId="{20CFCBD3-C44E-4E1B-AA85-6E9B3BECA70A}" srcOrd="1" destOrd="0" presId="urn:microsoft.com/office/officeart/2018/2/layout/IconVerticalSolidList"/>
    <dgm:cxn modelId="{6FECEFA8-CF42-4EEF-91F0-90E51AE577CC}" type="presParOf" srcId="{F16FCDB3-BA71-4765-A1E9-30535ED412C7}" destId="{1CAB6C77-E126-42DE-983C-5E96B9D449B1}" srcOrd="2" destOrd="0" presId="urn:microsoft.com/office/officeart/2018/2/layout/IconVerticalSolidList"/>
    <dgm:cxn modelId="{D4512036-E7CE-4130-AA4C-55E7CED12337}" type="presParOf" srcId="{1CAB6C77-E126-42DE-983C-5E96B9D449B1}" destId="{9CA67465-194B-48CB-9AF9-C41DE9A86ECC}" srcOrd="0" destOrd="0" presId="urn:microsoft.com/office/officeart/2018/2/layout/IconVerticalSolidList"/>
    <dgm:cxn modelId="{5BAE08C2-8FDE-4D4A-B423-188F4EE68E90}" type="presParOf" srcId="{1CAB6C77-E126-42DE-983C-5E96B9D449B1}" destId="{B7F4BC74-F5FB-4CBC-8FF5-A1DF8B0B3441}" srcOrd="1" destOrd="0" presId="urn:microsoft.com/office/officeart/2018/2/layout/IconVerticalSolidList"/>
    <dgm:cxn modelId="{F2870BB3-4D3D-453C-B220-875302680C52}" type="presParOf" srcId="{1CAB6C77-E126-42DE-983C-5E96B9D449B1}" destId="{802EB618-121F-4A93-BABC-DB898CF8953D}" srcOrd="2" destOrd="0" presId="urn:microsoft.com/office/officeart/2018/2/layout/IconVerticalSolidList"/>
    <dgm:cxn modelId="{438873B0-DC00-437E-9201-13429EC1C3FF}" type="presParOf" srcId="{1CAB6C77-E126-42DE-983C-5E96B9D449B1}" destId="{93E44E86-9311-4B6C-B0B0-36FA4676F30B}" srcOrd="3" destOrd="0" presId="urn:microsoft.com/office/officeart/2018/2/layout/IconVerticalSolidList"/>
    <dgm:cxn modelId="{F7E0F7F7-EB77-4A24-8AC6-7993DDEAE07A}" type="presParOf" srcId="{F16FCDB3-BA71-4765-A1E9-30535ED412C7}" destId="{19C9CA85-2F41-4D6B-9B8D-DFF75A52E732}" srcOrd="3" destOrd="0" presId="urn:microsoft.com/office/officeart/2018/2/layout/IconVerticalSolidList"/>
    <dgm:cxn modelId="{B616FCB5-884C-4391-A5D2-4966DC55710B}" type="presParOf" srcId="{F16FCDB3-BA71-4765-A1E9-30535ED412C7}" destId="{44A03D9C-6D79-43C3-996B-BAC9DAEB0710}" srcOrd="4" destOrd="0" presId="urn:microsoft.com/office/officeart/2018/2/layout/IconVerticalSolidList"/>
    <dgm:cxn modelId="{6FC60962-1AA8-432E-8776-FEC20C153395}" type="presParOf" srcId="{44A03D9C-6D79-43C3-996B-BAC9DAEB0710}" destId="{A7E976B8-2FAB-4522-A256-F32F65A5377B}" srcOrd="0" destOrd="0" presId="urn:microsoft.com/office/officeart/2018/2/layout/IconVerticalSolidList"/>
    <dgm:cxn modelId="{C8804F98-8DFE-4215-A658-38D63F278E0B}" type="presParOf" srcId="{44A03D9C-6D79-43C3-996B-BAC9DAEB0710}" destId="{1FC3606F-CD98-438F-99FE-D3DFD2E7CC70}" srcOrd="1" destOrd="0" presId="urn:microsoft.com/office/officeart/2018/2/layout/IconVerticalSolidList"/>
    <dgm:cxn modelId="{2BB88004-93E7-4D17-8DF6-12D9C7ED2579}" type="presParOf" srcId="{44A03D9C-6D79-43C3-996B-BAC9DAEB0710}" destId="{2035AEA9-7388-441A-A14E-CE41F53F6228}" srcOrd="2" destOrd="0" presId="urn:microsoft.com/office/officeart/2018/2/layout/IconVerticalSolidList"/>
    <dgm:cxn modelId="{CC5E13B7-AD79-4372-BBFC-5423FF27D70C}" type="presParOf" srcId="{44A03D9C-6D79-43C3-996B-BAC9DAEB0710}" destId="{AD66E047-D207-48BC-9A25-C3B3BCB42D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FD82C-76E4-4740-A898-D84A62F9F5D3}">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128F810-907B-4E42-ABC2-998FECA7EDFC}">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90D6B37-E933-4109-9FEF-8FA0F9F2092D}">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90000"/>
            </a:lnSpc>
            <a:spcBef>
              <a:spcPct val="0"/>
            </a:spcBef>
            <a:spcAft>
              <a:spcPct val="35000"/>
            </a:spcAft>
            <a:buNone/>
          </a:pPr>
          <a:r>
            <a:rPr lang="en-US" sz="2400" kern="1200" dirty="0"/>
            <a:t>This native app will be built through Flutter and Dart language.</a:t>
          </a:r>
        </a:p>
      </dsp:txBody>
      <dsp:txXfrm>
        <a:off x="1435590" y="531"/>
        <a:ext cx="9080009" cy="1242935"/>
      </dsp:txXfrm>
    </dsp:sp>
    <dsp:sp modelId="{0449C38A-15F6-41AF-A6F8-EA3139D40088}">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EB02605-CB47-4736-AC74-0C83941100F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BB967FF-D4F0-48BB-B5D2-10AC5A47FFE1}">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90000"/>
            </a:lnSpc>
            <a:spcBef>
              <a:spcPct val="0"/>
            </a:spcBef>
            <a:spcAft>
              <a:spcPct val="35000"/>
            </a:spcAft>
            <a:buNone/>
          </a:pPr>
          <a:r>
            <a:rPr lang="en-US" sz="2400" kern="1200"/>
            <a:t>Google Map or alternative Application Programming Interface integrated for location-based information identification and creation.</a:t>
          </a:r>
        </a:p>
      </dsp:txBody>
      <dsp:txXfrm>
        <a:off x="1435590" y="1554201"/>
        <a:ext cx="9080009" cy="1242935"/>
      </dsp:txXfrm>
    </dsp:sp>
    <dsp:sp modelId="{03C0EAFF-DA48-4987-90D5-C22857982162}">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49C6B6C-482F-4956-AC8F-94ED882BE523}">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8F3863A-FAC2-4924-8C8E-9741A995EC52}">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90000"/>
            </a:lnSpc>
            <a:spcBef>
              <a:spcPct val="0"/>
            </a:spcBef>
            <a:spcAft>
              <a:spcPct val="35000"/>
            </a:spcAft>
            <a:buNone/>
          </a:pPr>
          <a:r>
            <a:rPr lang="en-US" sz="2400" kern="1200"/>
            <a:t>??for Augmented Reality and Machine Learning&gt;&gt; find</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EDE56-1195-4E36-9403-5D1A0991375E}">
      <dsp:nvSpPr>
        <dsp:cNvPr id="0" name=""/>
        <dsp:cNvSpPr/>
      </dsp:nvSpPr>
      <dsp:spPr>
        <a:xfrm>
          <a:off x="0" y="680"/>
          <a:ext cx="6269038" cy="1591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917ADA0-D82E-494F-AB38-D5C97F72E73D}">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7951E0A-01DE-4BE8-997E-BB05F9AC8F2A}">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100000"/>
            </a:lnSpc>
            <a:spcBef>
              <a:spcPct val="0"/>
            </a:spcBef>
            <a:spcAft>
              <a:spcPct val="35000"/>
            </a:spcAft>
            <a:buNone/>
          </a:pPr>
          <a:r>
            <a:rPr lang="en-US" sz="2500" kern="1200"/>
            <a:t>eSociety Research Area</a:t>
          </a:r>
        </a:p>
      </dsp:txBody>
      <dsp:txXfrm>
        <a:off x="1838352" y="680"/>
        <a:ext cx="4430685" cy="1591647"/>
      </dsp:txXfrm>
    </dsp:sp>
    <dsp:sp modelId="{9CA67465-194B-48CB-9AF9-C41DE9A86ECC}">
      <dsp:nvSpPr>
        <dsp:cNvPr id="0" name=""/>
        <dsp:cNvSpPr/>
      </dsp:nvSpPr>
      <dsp:spPr>
        <a:xfrm>
          <a:off x="0" y="1990238"/>
          <a:ext cx="6269038" cy="1591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7F4BC74-F5FB-4CBC-8FF5-A1DF8B0B3441}">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3E44E86-9311-4B6C-B0B0-36FA4676F30B}">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100000"/>
            </a:lnSpc>
            <a:spcBef>
              <a:spcPct val="0"/>
            </a:spcBef>
            <a:spcAft>
              <a:spcPct val="35000"/>
            </a:spcAft>
            <a:buNone/>
          </a:pPr>
          <a:r>
            <a:rPr lang="en-US" sz="2500" kern="1200"/>
            <a:t>Augmented Reality</a:t>
          </a:r>
        </a:p>
      </dsp:txBody>
      <dsp:txXfrm>
        <a:off x="1838352" y="1990238"/>
        <a:ext cx="4430685" cy="1591647"/>
      </dsp:txXfrm>
    </dsp:sp>
    <dsp:sp modelId="{A7E976B8-2FAB-4522-A256-F32F65A5377B}">
      <dsp:nvSpPr>
        <dsp:cNvPr id="0" name=""/>
        <dsp:cNvSpPr/>
      </dsp:nvSpPr>
      <dsp:spPr>
        <a:xfrm>
          <a:off x="0" y="3979797"/>
          <a:ext cx="6269038" cy="1591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FC3606F-CD98-438F-99FE-D3DFD2E7CC70}">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D66E047-D207-48BC-9A25-C3B3BCB42D27}">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100000"/>
            </a:lnSpc>
            <a:spcBef>
              <a:spcPct val="0"/>
            </a:spcBef>
            <a:spcAft>
              <a:spcPct val="35000"/>
            </a:spcAft>
            <a:buNone/>
          </a:pPr>
          <a:r>
            <a:rPr lang="en-US" sz="2500" kern="1200"/>
            <a:t>Machine Learning</a:t>
          </a:r>
        </a:p>
      </dsp:txBody>
      <dsp:txXfrm>
        <a:off x="1838352" y="3979797"/>
        <a:ext cx="4430685" cy="15916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10288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2609696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30755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Definition</a:t>
            </a:r>
          </a:p>
          <a:p>
            <a:pPr marL="171450" indent="-171450">
              <a:buFont typeface="Arial" panose="020B0604020202020204" pitchFamily="34" charset="0"/>
              <a:buChar char="•"/>
            </a:pPr>
            <a:r>
              <a:rPr lang="en-US" dirty="0"/>
              <a:t>Negative impact</a:t>
            </a:r>
          </a:p>
          <a:p>
            <a:pPr marL="171450" indent="-171450">
              <a:buFont typeface="Arial" panose="020B0604020202020204" pitchFamily="34" charset="0"/>
              <a:buChar char="•"/>
            </a:pPr>
            <a:r>
              <a:rPr lang="en-US" dirty="0"/>
              <a:t>Direct environmental impacts</a:t>
            </a:r>
          </a:p>
          <a:p>
            <a:pPr marL="171450" indent="-171450">
              <a:buFont typeface="Arial" panose="020B0604020202020204" pitchFamily="34" charset="0"/>
              <a:buChar char="•"/>
            </a:pPr>
            <a:r>
              <a:rPr lang="en-US" dirty="0"/>
              <a:t>Local people</a:t>
            </a:r>
          </a:p>
          <a:p>
            <a:pPr marL="171450" indent="-171450">
              <a:buFont typeface="Arial" panose="020B0604020202020204" pitchFamily="34" charset="0"/>
              <a:buChar char="•"/>
            </a:pPr>
            <a:r>
              <a:rPr lang="en-US" dirty="0"/>
              <a:t>Case studies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37991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028029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12/12/2018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542113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746628" y="1783959"/>
            <a:ext cx="4645250" cy="2889114"/>
          </a:xfrm>
        </p:spPr>
        <p:txBody>
          <a:bodyPr anchor="b">
            <a:normAutofit/>
          </a:bodyPr>
          <a:lstStyle/>
          <a:p>
            <a:pPr algn="l"/>
            <a:r>
              <a:rPr lang="en-US"/>
              <a:t>Tourist Guide for Sri Lankan Travelers</a:t>
            </a:r>
          </a:p>
        </p:txBody>
      </p:sp>
      <p:sp>
        <p:nvSpPr>
          <p:cNvPr id="27" name="Freeform: Shape 26">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8465AD5B-FC7E-4F80-9B2E-38448073EA86}"/>
              </a:ext>
            </a:extLst>
          </p:cNvPr>
          <p:cNvPicPr>
            <a:picLocks noChangeAspect="1"/>
          </p:cNvPicPr>
          <p:nvPr/>
        </p:nvPicPr>
        <p:blipFill rotWithShape="1">
          <a:blip r:embed="rId3">
            <a:extLst>
              <a:ext uri="{28A0092B-C50C-407E-A947-70E740481C1C}">
                <a14:useLocalDpi xmlns:a14="http://schemas.microsoft.com/office/drawing/2010/main" val="0"/>
              </a:ext>
            </a:extLst>
          </a:blip>
          <a:srcRect t="274" r="-1" b="23736"/>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7781927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Contents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0" indent="0">
              <a:buNone/>
            </a:pPr>
            <a:r>
              <a:rPr lang="en-US" sz="2400" b="1">
                <a:solidFill>
                  <a:srgbClr val="000000"/>
                </a:solidFill>
              </a:rPr>
              <a:t>Contents</a:t>
            </a:r>
          </a:p>
          <a:p>
            <a:r>
              <a:rPr lang="en-US" sz="2400">
                <a:solidFill>
                  <a:srgbClr val="000000"/>
                </a:solidFill>
              </a:rPr>
              <a:t>Introduction </a:t>
            </a:r>
          </a:p>
          <a:p>
            <a:r>
              <a:rPr lang="en-US" sz="2400">
                <a:solidFill>
                  <a:srgbClr val="000000"/>
                </a:solidFill>
              </a:rPr>
              <a:t>Overall Description </a:t>
            </a:r>
          </a:p>
          <a:p>
            <a:pPr lvl="1"/>
            <a:r>
              <a:rPr lang="en-US">
                <a:solidFill>
                  <a:srgbClr val="000000"/>
                </a:solidFill>
              </a:rPr>
              <a:t>External Interface Requirements</a:t>
            </a:r>
          </a:p>
          <a:p>
            <a:pPr lvl="1"/>
            <a:r>
              <a:rPr lang="en-US">
                <a:solidFill>
                  <a:srgbClr val="000000"/>
                </a:solidFill>
              </a:rPr>
              <a:t>System Features</a:t>
            </a:r>
          </a:p>
          <a:p>
            <a:r>
              <a:rPr lang="en-US" sz="2400">
                <a:solidFill>
                  <a:srgbClr val="000000"/>
                </a:solidFill>
              </a:rPr>
              <a:t>Technologies</a:t>
            </a:r>
          </a:p>
          <a:p>
            <a:r>
              <a:rPr lang="en-US" sz="2400">
                <a:solidFill>
                  <a:srgbClr val="000000"/>
                </a:solidFill>
              </a:rPr>
              <a:t>Research Areas</a:t>
            </a:r>
          </a:p>
        </p:txBody>
      </p:sp>
    </p:spTree>
    <p:extLst>
      <p:ext uri="{BB962C8B-B14F-4D97-AF65-F5344CB8AC3E}">
        <p14:creationId xmlns:p14="http://schemas.microsoft.com/office/powerpoint/2010/main" val="335234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Introduction</a:t>
            </a:r>
          </a:p>
        </p:txBody>
      </p:sp>
      <p:sp>
        <p:nvSpPr>
          <p:cNvPr id="3" name="Content Placeholder 2"/>
          <p:cNvSpPr>
            <a:spLocks noGrp="1"/>
          </p:cNvSpPr>
          <p:nvPr>
            <p:ph idx="1"/>
          </p:nvPr>
        </p:nvSpPr>
        <p:spPr>
          <a:xfrm>
            <a:off x="5704115" y="801866"/>
            <a:ext cx="5692544" cy="5230634"/>
          </a:xfrm>
        </p:spPr>
        <p:txBody>
          <a:bodyPr anchor="ctr">
            <a:normAutofit fontScale="92500" lnSpcReduction="20000"/>
          </a:bodyPr>
          <a:lstStyle/>
          <a:p>
            <a:pPr marL="0" indent="0">
              <a:buNone/>
            </a:pPr>
            <a:r>
              <a:rPr lang="en-US" sz="2400" dirty="0">
                <a:solidFill>
                  <a:srgbClr val="000000"/>
                </a:solidFill>
              </a:rPr>
              <a:t>	As a very important area tourism produces a major income to a country. As local people we organize tours to visit religious places, natural wonders and various businesses. </a:t>
            </a:r>
          </a:p>
          <a:p>
            <a:pPr marL="0" indent="0">
              <a:buNone/>
            </a:pPr>
            <a:r>
              <a:rPr lang="en-US" sz="2400" dirty="0">
                <a:solidFill>
                  <a:srgbClr val="000000"/>
                </a:solidFill>
              </a:rPr>
              <a:t>	If we consider a tourist from a foreign country whenever needed to know locations to visit, he/she needs to relies on local people or internet-based applications. Even then most important information may be lost or even misled.</a:t>
            </a:r>
          </a:p>
          <a:p>
            <a:pPr marL="0" indent="0">
              <a:buNone/>
            </a:pPr>
            <a:r>
              <a:rPr lang="en-US" sz="2400" dirty="0">
                <a:solidFill>
                  <a:srgbClr val="000000"/>
                </a:solidFill>
              </a:rPr>
              <a:t>	To approach this challenge, our target is on an internet based smart phone solution. They access maps and their current location through the mobile applications. But they are unable to know the important places nearby and their information in Sri Lanka from these solutions.		</a:t>
            </a:r>
          </a:p>
          <a:p>
            <a:pPr marL="0" indent="0">
              <a:buNone/>
            </a:pPr>
            <a:r>
              <a:rPr lang="en-US" sz="2400" dirty="0">
                <a:solidFill>
                  <a:srgbClr val="000000"/>
                </a:solidFill>
              </a:rPr>
              <a:t>	</a:t>
            </a:r>
          </a:p>
        </p:txBody>
      </p:sp>
    </p:spTree>
    <p:extLst>
      <p:ext uri="{BB962C8B-B14F-4D97-AF65-F5344CB8AC3E}">
        <p14:creationId xmlns:p14="http://schemas.microsoft.com/office/powerpoint/2010/main" val="185069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Content Placeholder 21">
            <a:extLst>
              <a:ext uri="{FF2B5EF4-FFF2-40B4-BE49-F238E27FC236}">
                <a16:creationId xmlns:a16="http://schemas.microsoft.com/office/drawing/2014/main" id="{3156F2E9-74C3-4B6A-BB75-3CF8D0A928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047"/>
            <a:ext cx="12192000" cy="6896075"/>
          </a:xfrm>
        </p:spPr>
      </p:pic>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Example</a:t>
            </a:r>
          </a:p>
        </p:txBody>
      </p:sp>
      <p:sp>
        <p:nvSpPr>
          <p:cNvPr id="12" name="TextBox 11">
            <a:extLst>
              <a:ext uri="{FF2B5EF4-FFF2-40B4-BE49-F238E27FC236}">
                <a16:creationId xmlns:a16="http://schemas.microsoft.com/office/drawing/2014/main" id="{645D36B4-FBAC-4305-A17F-17FE6E60E53B}"/>
              </a:ext>
            </a:extLst>
          </p:cNvPr>
          <p:cNvSpPr txBox="1"/>
          <p:nvPr/>
        </p:nvSpPr>
        <p:spPr>
          <a:xfrm>
            <a:off x="643467" y="3112934"/>
            <a:ext cx="3018503" cy="2246769"/>
          </a:xfrm>
          <a:prstGeom prst="rect">
            <a:avLst/>
          </a:prstGeom>
          <a:noFill/>
        </p:spPr>
        <p:txBody>
          <a:bodyPr wrap="square" rtlCol="0">
            <a:spAutoFit/>
          </a:bodyPr>
          <a:lstStyle/>
          <a:p>
            <a:r>
              <a:rPr lang="en-US" sz="2000" dirty="0">
                <a:solidFill>
                  <a:schemeClr val="bg1"/>
                </a:solidFill>
              </a:rPr>
              <a:t>We are expecting to identify nearby monuments on Smart Phone location and provide a narration on them. </a:t>
            </a:r>
          </a:p>
          <a:p>
            <a:endParaRPr lang="en-US" sz="2000" dirty="0">
              <a:solidFill>
                <a:schemeClr val="bg1"/>
              </a:solidFill>
            </a:endParaRPr>
          </a:p>
          <a:p>
            <a:r>
              <a:rPr lang="en-US" sz="2000" dirty="0">
                <a:solidFill>
                  <a:schemeClr val="bg1"/>
                </a:solidFill>
              </a:rPr>
              <a:t>E.g.: Tooth Relic Temple</a:t>
            </a:r>
          </a:p>
        </p:txBody>
      </p:sp>
      <p:sp>
        <p:nvSpPr>
          <p:cNvPr id="25" name="Rectangle: Beveled 24">
            <a:extLst>
              <a:ext uri="{FF2B5EF4-FFF2-40B4-BE49-F238E27FC236}">
                <a16:creationId xmlns:a16="http://schemas.microsoft.com/office/drawing/2014/main" id="{5705CF31-7B2C-4275-A7B4-4A854E50197B}"/>
              </a:ext>
            </a:extLst>
          </p:cNvPr>
          <p:cNvSpPr/>
          <p:nvPr/>
        </p:nvSpPr>
        <p:spPr>
          <a:xfrm>
            <a:off x="4830792" y="256326"/>
            <a:ext cx="4066465" cy="2501386"/>
          </a:xfrm>
          <a:prstGeom prst="bevel">
            <a:avLst>
              <a:gd name="adj" fmla="val 3623"/>
            </a:avLst>
          </a:prstGeom>
          <a:noFill/>
          <a:ln>
            <a:solidFill>
              <a:schemeClr val="tx1"/>
            </a:solidFill>
          </a:ln>
          <a:scene3d>
            <a:camera prst="isometricOffAxis1Right"/>
            <a:lightRig rig="threePt" dir="t"/>
          </a:scene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8" name="Rectangle: Beveled 27">
            <a:extLst>
              <a:ext uri="{FF2B5EF4-FFF2-40B4-BE49-F238E27FC236}">
                <a16:creationId xmlns:a16="http://schemas.microsoft.com/office/drawing/2014/main" id="{03D4744D-6019-4D96-A10E-89721A8707C2}"/>
              </a:ext>
            </a:extLst>
          </p:cNvPr>
          <p:cNvSpPr/>
          <p:nvPr/>
        </p:nvSpPr>
        <p:spPr>
          <a:xfrm>
            <a:off x="7927171" y="2975430"/>
            <a:ext cx="1303913" cy="914399"/>
          </a:xfrm>
          <a:prstGeom prst="bevel">
            <a:avLst>
              <a:gd name="adj" fmla="val 8974"/>
            </a:avLst>
          </a:prstGeom>
          <a:noFill/>
          <a:ln>
            <a:solidFill>
              <a:schemeClr val="tx1"/>
            </a:solidFill>
          </a:ln>
          <a:scene3d>
            <a:camera prst="isometricOffAxis1Right"/>
            <a:lightRig rig="threePt" dir="t"/>
          </a:scene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2E4AA39D-D90E-4D37-96DA-E0C64DC914FE}"/>
              </a:ext>
            </a:extLst>
          </p:cNvPr>
          <p:cNvCxnSpPr>
            <a:cxnSpLocks/>
          </p:cNvCxnSpPr>
          <p:nvPr/>
        </p:nvCxnSpPr>
        <p:spPr>
          <a:xfrm>
            <a:off x="8708572" y="29028"/>
            <a:ext cx="350667" cy="296091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C94A8FAC-BF54-4205-AE17-03B4CD1AF175}"/>
              </a:ext>
            </a:extLst>
          </p:cNvPr>
          <p:cNvCxnSpPr>
            <a:cxnSpLocks/>
          </p:cNvCxnSpPr>
          <p:nvPr/>
        </p:nvCxnSpPr>
        <p:spPr>
          <a:xfrm>
            <a:off x="5058226" y="587830"/>
            <a:ext cx="3047033" cy="25831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CAA65E40-70E7-4A86-8906-692347E12DF9}"/>
              </a:ext>
            </a:extLst>
          </p:cNvPr>
          <p:cNvCxnSpPr>
            <a:cxnSpLocks/>
          </p:cNvCxnSpPr>
          <p:nvPr/>
        </p:nvCxnSpPr>
        <p:spPr>
          <a:xfrm>
            <a:off x="5109026" y="2859318"/>
            <a:ext cx="2996233" cy="11321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2A53ADDD-E416-4449-B180-85D54731027F}"/>
              </a:ext>
            </a:extLst>
          </p:cNvPr>
          <p:cNvCxnSpPr>
            <a:cxnSpLocks/>
          </p:cNvCxnSpPr>
          <p:nvPr/>
        </p:nvCxnSpPr>
        <p:spPr>
          <a:xfrm>
            <a:off x="8665028" y="2249716"/>
            <a:ext cx="437753" cy="14987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96522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Overall Description </a:t>
            </a:r>
            <a:br>
              <a:rPr lang="en-US">
                <a:solidFill>
                  <a:schemeClr val="accent1"/>
                </a:solidFill>
              </a:rPr>
            </a:br>
            <a:endParaRPr lang="en-US">
              <a:solidFill>
                <a:schemeClr val="accent1"/>
              </a:solidFill>
            </a:endParaRPr>
          </a:p>
        </p:txBody>
      </p:sp>
      <p:cxnSp>
        <p:nvCxnSpPr>
          <p:cNvPr id="31" name="Straight Connector 2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pPr>
              <a:buFont typeface="Wingdings" panose="05000000000000000000" pitchFamily="2" charset="2"/>
              <a:buChar char="Ø"/>
            </a:pPr>
            <a:r>
              <a:rPr lang="en-US" sz="2400" dirty="0"/>
              <a:t>Mobile application will be cross platform so that both Android and IOS smart phones can use the application.</a:t>
            </a:r>
          </a:p>
          <a:p>
            <a:pPr>
              <a:buFont typeface="Wingdings" panose="05000000000000000000" pitchFamily="2" charset="2"/>
              <a:buChar char="Ø"/>
            </a:pPr>
            <a:r>
              <a:rPr lang="en-US" sz="2400" dirty="0"/>
              <a:t>Provides a narration on nearby places.</a:t>
            </a:r>
          </a:p>
          <a:p>
            <a:pPr>
              <a:buFont typeface="Wingdings" panose="05000000000000000000" pitchFamily="2" charset="2"/>
              <a:buChar char="Ø"/>
            </a:pPr>
            <a:r>
              <a:rPr lang="en-US" sz="2400" dirty="0"/>
              <a:t>Map view to help and locate the person.</a:t>
            </a:r>
          </a:p>
          <a:p>
            <a:pPr>
              <a:buFont typeface="Wingdings" panose="05000000000000000000" pitchFamily="2" charset="2"/>
              <a:buChar char="Ø"/>
            </a:pPr>
            <a:r>
              <a:rPr lang="en-US" sz="2400" dirty="0"/>
              <a:t>Expecting to develop Augmented Reality based application so that application will give the Route direction through camera.</a:t>
            </a:r>
          </a:p>
          <a:p>
            <a:pPr>
              <a:buFont typeface="Wingdings" panose="05000000000000000000" pitchFamily="2" charset="2"/>
              <a:buChar char="Ø"/>
            </a:pPr>
            <a:r>
              <a:rPr lang="en-US" sz="2400" dirty="0"/>
              <a:t>Capable to change Driving and Walking modes for improve the accuracy on the impact when driving and walking.(Identifying nearby places in a small area or area size by driving speed)</a:t>
            </a:r>
          </a:p>
        </p:txBody>
      </p:sp>
    </p:spTree>
    <p:extLst>
      <p:ext uri="{BB962C8B-B14F-4D97-AF65-F5344CB8AC3E}">
        <p14:creationId xmlns:p14="http://schemas.microsoft.com/office/powerpoint/2010/main" val="20915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a:t>Technologies</a:t>
            </a:r>
          </a:p>
        </p:txBody>
      </p:sp>
      <p:graphicFrame>
        <p:nvGraphicFramePr>
          <p:cNvPr id="15" name="Content Placeholder 2">
            <a:extLst>
              <a:ext uri="{FF2B5EF4-FFF2-40B4-BE49-F238E27FC236}">
                <a16:creationId xmlns:a16="http://schemas.microsoft.com/office/drawing/2014/main" id="{2FE76AEE-639D-475D-BB7A-DF0CC814BC4F}"/>
              </a:ext>
            </a:extLst>
          </p:cNvPr>
          <p:cNvGraphicFramePr/>
          <p:nvPr>
            <p:extLst>
              <p:ext uri="{D42A27DB-BD31-4B8C-83A1-F6EECF244321}">
                <p14:modId xmlns:p14="http://schemas.microsoft.com/office/powerpoint/2010/main" val="9193516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856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277" y="712269"/>
            <a:ext cx="3370998" cy="5502264"/>
          </a:xfrm>
        </p:spPr>
        <p:txBody>
          <a:bodyPr>
            <a:normAutofit/>
          </a:bodyPr>
          <a:lstStyle/>
          <a:p>
            <a:r>
              <a:rPr lang="en-US">
                <a:solidFill>
                  <a:srgbClr val="FFFFFF"/>
                </a:solidFill>
              </a:rPr>
              <a:t>Research Areas</a:t>
            </a:r>
          </a:p>
        </p:txBody>
      </p:sp>
      <p:cxnSp>
        <p:nvCxnSpPr>
          <p:cNvPr id="36" name="Straight Connector 35">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6B5534AF-68C8-4DB5-80DC-C3F3EA35F75C}"/>
              </a:ext>
            </a:extLst>
          </p:cNvPr>
          <p:cNvGraphicFramePr/>
          <p:nvPr>
            <p:extLst>
              <p:ext uri="{D42A27DB-BD31-4B8C-83A1-F6EECF244321}">
                <p14:modId xmlns:p14="http://schemas.microsoft.com/office/powerpoint/2010/main" val="184644096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8028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198</Words>
  <Application>Microsoft Office PowerPoint</Application>
  <PresentationFormat>Widescreen</PresentationFormat>
  <Paragraphs>42</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Tourist Guide for Sri Lankan Travelers</vt:lpstr>
      <vt:lpstr>Contents</vt:lpstr>
      <vt:lpstr>Introduction</vt:lpstr>
      <vt:lpstr>Example</vt:lpstr>
      <vt:lpstr>Overall Description  </vt:lpstr>
      <vt:lpstr>Technologies</vt:lpstr>
      <vt:lpstr>Research Areas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Tourist Guide for Sri Lankan Travelers</dc:title>
  <dc:creator>Tharindu_NR</dc:creator>
  <cp:lastModifiedBy>Tharindu_NR</cp:lastModifiedBy>
  <cp:revision>13</cp:revision>
  <dcterms:created xsi:type="dcterms:W3CDTF">2018-12-12T15:27:25Z</dcterms:created>
  <dcterms:modified xsi:type="dcterms:W3CDTF">2018-12-12T16:53:11Z</dcterms:modified>
</cp:coreProperties>
</file>