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7302" y="1821495"/>
            <a:ext cx="2457795" cy="544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8311" y="3608887"/>
            <a:ext cx="3206750" cy="2104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8749"/>
            <a:ext cx="1023619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333333"/>
                </a:solidFill>
                <a:latin typeface="Lucida Sans Unicode"/>
                <a:cs typeface="Lucida Sans Unicode"/>
              </a:rPr>
              <a:t>Presentation</a:t>
            </a:r>
            <a:endParaRPr sz="12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34696" y="841948"/>
          <a:ext cx="519303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026160"/>
                <a:gridCol w="1026160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45">
                          <a:latin typeface="Arial"/>
                          <a:cs typeface="Arial"/>
                        </a:rPr>
                        <a:t>Intro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3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Markets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Capita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Recommendation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Background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pc="-60"/>
              <a:t>A</a:t>
            </a:r>
            <a:r>
              <a:rPr dirty="0" spc="-5"/>
              <a:t> </a:t>
            </a:r>
            <a:r>
              <a:rPr dirty="0"/>
              <a:t>retail</a:t>
            </a:r>
            <a:r>
              <a:rPr dirty="0" spc="-5"/>
              <a:t> </a:t>
            </a:r>
            <a:r>
              <a:rPr dirty="0" spc="-25"/>
              <a:t>chain</a:t>
            </a:r>
            <a:r>
              <a:rPr dirty="0" spc="-5"/>
              <a:t> </a:t>
            </a:r>
            <a:r>
              <a:rPr dirty="0" spc="70"/>
              <a:t>that</a:t>
            </a:r>
            <a:r>
              <a:rPr dirty="0" spc="-5"/>
              <a:t> </a:t>
            </a:r>
            <a:r>
              <a:rPr dirty="0"/>
              <a:t>operates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clothing </a:t>
            </a:r>
            <a:r>
              <a:rPr dirty="0"/>
              <a:t>retailing</a:t>
            </a:r>
            <a:r>
              <a:rPr dirty="0" spc="-5"/>
              <a:t> </a:t>
            </a:r>
            <a:r>
              <a:rPr dirty="0" spc="-20"/>
              <a:t>is</a:t>
            </a:r>
            <a:r>
              <a:rPr dirty="0" spc="-5"/>
              <a:t> </a:t>
            </a:r>
            <a:r>
              <a:rPr dirty="0"/>
              <a:t>currently </a:t>
            </a:r>
            <a:r>
              <a:rPr dirty="0" spc="-10"/>
              <a:t>looking</a:t>
            </a:r>
            <a:r>
              <a:rPr dirty="0" spc="-5"/>
              <a:t> </a:t>
            </a:r>
            <a:r>
              <a:rPr dirty="0" spc="55"/>
              <a:t>to</a:t>
            </a:r>
            <a:r>
              <a:rPr dirty="0" spc="-5"/>
              <a:t> </a:t>
            </a:r>
            <a:r>
              <a:rPr dirty="0" spc="-20"/>
              <a:t>expand</a:t>
            </a:r>
            <a:r>
              <a:rPr dirty="0"/>
              <a:t> </a:t>
            </a:r>
            <a:r>
              <a:rPr dirty="0" spc="-25"/>
              <a:t>its </a:t>
            </a:r>
            <a:r>
              <a:rPr dirty="0" spc="-10"/>
              <a:t>operations.</a:t>
            </a:r>
          </a:p>
          <a:p>
            <a:pPr marL="12700" marR="433070" indent="111760">
              <a:lnSpc>
                <a:spcPct val="120500"/>
              </a:lnSpc>
              <a:spcBef>
                <a:spcPts val="955"/>
              </a:spcBef>
              <a:buChar char="•"/>
              <a:tabLst>
                <a:tab pos="124460" algn="l"/>
              </a:tabLst>
            </a:pPr>
            <a:r>
              <a:rPr dirty="0"/>
              <a:t>Currently</a:t>
            </a:r>
            <a:r>
              <a:rPr dirty="0" spc="-15"/>
              <a:t> </a:t>
            </a:r>
            <a:r>
              <a:rPr dirty="0" spc="80"/>
              <a:t>it</a:t>
            </a:r>
            <a:r>
              <a:rPr dirty="0" spc="-10"/>
              <a:t> </a:t>
            </a:r>
            <a:r>
              <a:rPr dirty="0"/>
              <a:t>operates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New</a:t>
            </a:r>
            <a:r>
              <a:rPr dirty="0" spc="-10"/>
              <a:t> </a:t>
            </a:r>
            <a:r>
              <a:rPr dirty="0" spc="-20"/>
              <a:t>South </a:t>
            </a:r>
            <a:r>
              <a:rPr dirty="0"/>
              <a:t>Wales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 spc="-10"/>
              <a:t>Australia</a:t>
            </a:r>
          </a:p>
          <a:p>
            <a:pPr marL="12700" marR="153035" indent="111760">
              <a:lnSpc>
                <a:spcPct val="120500"/>
              </a:lnSpc>
              <a:spcBef>
                <a:spcPts val="955"/>
              </a:spcBef>
              <a:buChar char="•"/>
              <a:tabLst>
                <a:tab pos="124460" algn="l"/>
              </a:tabLst>
            </a:pPr>
            <a:r>
              <a:rPr dirty="0"/>
              <a:t>Three</a:t>
            </a:r>
            <a:r>
              <a:rPr dirty="0" spc="-35"/>
              <a:t> </a:t>
            </a:r>
            <a:r>
              <a:rPr dirty="0"/>
              <a:t>areas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25"/>
              <a:t>expansion</a:t>
            </a:r>
            <a:r>
              <a:rPr dirty="0" spc="-35"/>
              <a:t> </a:t>
            </a:r>
            <a:r>
              <a:rPr dirty="0" spc="-10"/>
              <a:t>within </a:t>
            </a:r>
            <a:r>
              <a:rPr dirty="0"/>
              <a:t>Australia</a:t>
            </a:r>
            <a:r>
              <a:rPr dirty="0" spc="25"/>
              <a:t> </a:t>
            </a:r>
            <a:r>
              <a:rPr dirty="0"/>
              <a:t>are:</a:t>
            </a:r>
            <a:r>
              <a:rPr dirty="0" spc="30"/>
              <a:t> </a:t>
            </a:r>
            <a:r>
              <a:rPr dirty="0" spc="-20"/>
              <a:t>Queensland,</a:t>
            </a:r>
            <a:r>
              <a:rPr dirty="0" spc="25"/>
              <a:t> </a:t>
            </a:r>
            <a:r>
              <a:rPr dirty="0"/>
              <a:t>Victoria,</a:t>
            </a:r>
            <a:r>
              <a:rPr dirty="0" spc="30"/>
              <a:t> </a:t>
            </a:r>
            <a:r>
              <a:rPr dirty="0" spc="-25"/>
              <a:t>and </a:t>
            </a:r>
            <a:r>
              <a:rPr dirty="0"/>
              <a:t>Western</a:t>
            </a:r>
            <a:r>
              <a:rPr dirty="0" spc="110"/>
              <a:t> </a:t>
            </a:r>
            <a:r>
              <a:rPr dirty="0" spc="-10"/>
              <a:t>Australia.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99" y="3582438"/>
            <a:ext cx="3246695" cy="2301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8749"/>
            <a:ext cx="1023619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333333"/>
                </a:solidFill>
                <a:latin typeface="Lucida Sans Unicode"/>
                <a:cs typeface="Lucida Sans Unicode"/>
              </a:rPr>
              <a:t>Presentation</a:t>
            </a:r>
            <a:endParaRPr sz="12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34696" y="841948"/>
          <a:ext cx="519303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026160"/>
                <a:gridCol w="1026160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Intro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35">
                          <a:latin typeface="Arial"/>
                          <a:cs typeface="Arial"/>
                        </a:rPr>
                        <a:t>Markets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Capita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Recommendation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6499" y="1544746"/>
            <a:ext cx="1953260" cy="3790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Net</a:t>
            </a:r>
            <a:r>
              <a:rPr dirty="0" sz="1050" spc="-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85">
                <a:solidFill>
                  <a:srgbClr val="333333"/>
                </a:solidFill>
                <a:latin typeface="Arial"/>
                <a:cs typeface="Arial"/>
              </a:rPr>
              <a:t>Proﬁt</a:t>
            </a:r>
            <a:r>
              <a:rPr dirty="0" sz="1050" spc="-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333333"/>
                </a:solidFill>
                <a:latin typeface="Arial"/>
                <a:cs typeface="Arial"/>
              </a:rPr>
              <a:t>Margin</a:t>
            </a:r>
            <a:r>
              <a:rPr dirty="0" sz="1050" spc="-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50">
                <a:solidFill>
                  <a:srgbClr val="333333"/>
                </a:solidFill>
                <a:latin typeface="Arial"/>
                <a:cs typeface="Arial"/>
              </a:rPr>
              <a:t>Distribution</a:t>
            </a:r>
            <a:endParaRPr sz="10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600" spc="-10">
                <a:solidFill>
                  <a:srgbClr val="333333"/>
                </a:solidFill>
                <a:latin typeface="Lucida Sans Unicode"/>
                <a:cs typeface="Lucida Sans Unicode"/>
              </a:rPr>
              <a:t>State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24197" y="6592927"/>
            <a:ext cx="2835275" cy="34290"/>
          </a:xfrm>
          <a:custGeom>
            <a:avLst/>
            <a:gdLst/>
            <a:ahLst/>
            <a:cxnLst/>
            <a:rect l="l" t="t" r="r" b="b"/>
            <a:pathLst>
              <a:path w="2835275" h="34290">
                <a:moveTo>
                  <a:pt x="0" y="0"/>
                </a:moveTo>
                <a:lnTo>
                  <a:pt x="0" y="33749"/>
                </a:lnTo>
              </a:path>
              <a:path w="2835275" h="34290">
                <a:moveTo>
                  <a:pt x="708747" y="0"/>
                </a:moveTo>
                <a:lnTo>
                  <a:pt x="708747" y="33749"/>
                </a:lnTo>
              </a:path>
              <a:path w="2835275" h="34290">
                <a:moveTo>
                  <a:pt x="1417494" y="0"/>
                </a:moveTo>
                <a:lnTo>
                  <a:pt x="1417494" y="33749"/>
                </a:lnTo>
              </a:path>
              <a:path w="2835275" h="34290">
                <a:moveTo>
                  <a:pt x="2126241" y="0"/>
                </a:moveTo>
                <a:lnTo>
                  <a:pt x="2126241" y="33749"/>
                </a:lnTo>
              </a:path>
              <a:path w="2835275" h="34290">
                <a:moveTo>
                  <a:pt x="2834989" y="0"/>
                </a:moveTo>
                <a:lnTo>
                  <a:pt x="2834989" y="33749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72110" y="6620726"/>
            <a:ext cx="21336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NSW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96888" y="6620726"/>
            <a:ext cx="18097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QLD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19557" y="6620726"/>
            <a:ext cx="15303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VIC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25457" y="6620726"/>
            <a:ext cx="1587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WA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90447" y="1928694"/>
            <a:ext cx="2868930" cy="4667885"/>
            <a:chOff x="990447" y="1928694"/>
            <a:chExt cx="2868930" cy="4667885"/>
          </a:xfrm>
        </p:grpSpPr>
        <p:sp>
          <p:nvSpPr>
            <p:cNvPr id="11" name="object 11" descr=""/>
            <p:cNvSpPr/>
            <p:nvPr/>
          </p:nvSpPr>
          <p:spPr>
            <a:xfrm>
              <a:off x="990447" y="1996194"/>
              <a:ext cx="34290" cy="4596765"/>
            </a:xfrm>
            <a:custGeom>
              <a:avLst/>
              <a:gdLst/>
              <a:ahLst/>
              <a:cxnLst/>
              <a:rect l="l" t="t" r="r" b="b"/>
              <a:pathLst>
                <a:path w="34290" h="4596765">
                  <a:moveTo>
                    <a:pt x="0" y="4596732"/>
                  </a:moveTo>
                  <a:lnTo>
                    <a:pt x="33749" y="4596732"/>
                  </a:lnTo>
                </a:path>
                <a:path w="34290" h="4596765">
                  <a:moveTo>
                    <a:pt x="0" y="4245733"/>
                  </a:moveTo>
                  <a:lnTo>
                    <a:pt x="33749" y="4245733"/>
                  </a:lnTo>
                </a:path>
                <a:path w="34290" h="4596765">
                  <a:moveTo>
                    <a:pt x="0" y="3887985"/>
                  </a:moveTo>
                  <a:lnTo>
                    <a:pt x="33749" y="3887985"/>
                  </a:lnTo>
                </a:path>
                <a:path w="34290" h="4596765">
                  <a:moveTo>
                    <a:pt x="0" y="3536986"/>
                  </a:moveTo>
                  <a:lnTo>
                    <a:pt x="33749" y="3536986"/>
                  </a:lnTo>
                </a:path>
                <a:path w="34290" h="4596765">
                  <a:moveTo>
                    <a:pt x="0" y="3185987"/>
                  </a:moveTo>
                  <a:lnTo>
                    <a:pt x="33749" y="3185987"/>
                  </a:lnTo>
                </a:path>
                <a:path w="34290" h="4596765">
                  <a:moveTo>
                    <a:pt x="0" y="2828239"/>
                  </a:moveTo>
                  <a:lnTo>
                    <a:pt x="33749" y="2828239"/>
                  </a:lnTo>
                </a:path>
                <a:path w="34290" h="4596765">
                  <a:moveTo>
                    <a:pt x="0" y="2477240"/>
                  </a:moveTo>
                  <a:lnTo>
                    <a:pt x="33749" y="2477240"/>
                  </a:lnTo>
                </a:path>
                <a:path w="34290" h="4596765">
                  <a:moveTo>
                    <a:pt x="0" y="2119491"/>
                  </a:moveTo>
                  <a:lnTo>
                    <a:pt x="33749" y="2119491"/>
                  </a:lnTo>
                </a:path>
                <a:path w="34290" h="4596765">
                  <a:moveTo>
                    <a:pt x="0" y="1768493"/>
                  </a:moveTo>
                  <a:lnTo>
                    <a:pt x="33749" y="1768493"/>
                  </a:lnTo>
                </a:path>
                <a:path w="34290" h="4596765">
                  <a:moveTo>
                    <a:pt x="0" y="1417494"/>
                  </a:moveTo>
                  <a:lnTo>
                    <a:pt x="33749" y="1417494"/>
                  </a:lnTo>
                </a:path>
                <a:path w="34290" h="4596765">
                  <a:moveTo>
                    <a:pt x="0" y="1059745"/>
                  </a:moveTo>
                  <a:lnTo>
                    <a:pt x="33749" y="1059745"/>
                  </a:lnTo>
                </a:path>
                <a:path w="34290" h="4596765">
                  <a:moveTo>
                    <a:pt x="0" y="708747"/>
                  </a:moveTo>
                  <a:lnTo>
                    <a:pt x="33749" y="708747"/>
                  </a:lnTo>
                </a:path>
                <a:path w="34290" h="4596765">
                  <a:moveTo>
                    <a:pt x="0" y="357748"/>
                  </a:moveTo>
                  <a:lnTo>
                    <a:pt x="33749" y="357748"/>
                  </a:lnTo>
                </a:path>
                <a:path w="34290" h="4596765">
                  <a:moveTo>
                    <a:pt x="0" y="0"/>
                  </a:moveTo>
                  <a:lnTo>
                    <a:pt x="33749" y="0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24197" y="1996194"/>
              <a:ext cx="2835275" cy="4246245"/>
            </a:xfrm>
            <a:custGeom>
              <a:avLst/>
              <a:gdLst/>
              <a:ahLst/>
              <a:cxnLst/>
              <a:rect l="l" t="t" r="r" b="b"/>
              <a:pathLst>
                <a:path w="2835275" h="4246245">
                  <a:moveTo>
                    <a:pt x="0" y="4245733"/>
                  </a:moveTo>
                  <a:lnTo>
                    <a:pt x="2834989" y="4245733"/>
                  </a:lnTo>
                </a:path>
                <a:path w="2835275" h="4246245">
                  <a:moveTo>
                    <a:pt x="0" y="3887985"/>
                  </a:moveTo>
                  <a:lnTo>
                    <a:pt x="2834989" y="3887985"/>
                  </a:lnTo>
                </a:path>
                <a:path w="2835275" h="4246245">
                  <a:moveTo>
                    <a:pt x="0" y="3536986"/>
                  </a:moveTo>
                  <a:lnTo>
                    <a:pt x="2834989" y="3536986"/>
                  </a:lnTo>
                </a:path>
                <a:path w="2835275" h="4246245">
                  <a:moveTo>
                    <a:pt x="0" y="3185987"/>
                  </a:moveTo>
                  <a:lnTo>
                    <a:pt x="2834989" y="3185987"/>
                  </a:lnTo>
                </a:path>
                <a:path w="2835275" h="4246245">
                  <a:moveTo>
                    <a:pt x="0" y="2828239"/>
                  </a:moveTo>
                  <a:lnTo>
                    <a:pt x="2834989" y="2828239"/>
                  </a:lnTo>
                </a:path>
                <a:path w="2835275" h="4246245">
                  <a:moveTo>
                    <a:pt x="0" y="2477240"/>
                  </a:moveTo>
                  <a:lnTo>
                    <a:pt x="2834989" y="2477240"/>
                  </a:lnTo>
                </a:path>
                <a:path w="2835275" h="4246245">
                  <a:moveTo>
                    <a:pt x="0" y="2119491"/>
                  </a:moveTo>
                  <a:lnTo>
                    <a:pt x="2834989" y="2119491"/>
                  </a:lnTo>
                </a:path>
                <a:path w="2835275" h="4246245">
                  <a:moveTo>
                    <a:pt x="0" y="1768493"/>
                  </a:moveTo>
                  <a:lnTo>
                    <a:pt x="2834989" y="1768493"/>
                  </a:lnTo>
                </a:path>
                <a:path w="2835275" h="4246245">
                  <a:moveTo>
                    <a:pt x="0" y="1417494"/>
                  </a:moveTo>
                  <a:lnTo>
                    <a:pt x="2834989" y="1417494"/>
                  </a:lnTo>
                </a:path>
                <a:path w="2835275" h="4246245">
                  <a:moveTo>
                    <a:pt x="0" y="1059745"/>
                  </a:moveTo>
                  <a:lnTo>
                    <a:pt x="2834989" y="1059745"/>
                  </a:lnTo>
                </a:path>
                <a:path w="2835275" h="4246245">
                  <a:moveTo>
                    <a:pt x="0" y="708747"/>
                  </a:moveTo>
                  <a:lnTo>
                    <a:pt x="2834989" y="708747"/>
                  </a:lnTo>
                </a:path>
                <a:path w="2835275" h="4246245">
                  <a:moveTo>
                    <a:pt x="0" y="357748"/>
                  </a:moveTo>
                  <a:lnTo>
                    <a:pt x="2834989" y="357748"/>
                  </a:lnTo>
                </a:path>
                <a:path w="2835275" h="4246245">
                  <a:moveTo>
                    <a:pt x="0" y="0"/>
                  </a:moveTo>
                  <a:lnTo>
                    <a:pt x="2834989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24197" y="6592926"/>
              <a:ext cx="2835275" cy="0"/>
            </a:xfrm>
            <a:custGeom>
              <a:avLst/>
              <a:gdLst/>
              <a:ahLst/>
              <a:cxnLst/>
              <a:rect l="l" t="t" r="r" b="b"/>
              <a:pathLst>
                <a:path w="2835275" h="0">
                  <a:moveTo>
                    <a:pt x="0" y="0"/>
                  </a:moveTo>
                  <a:lnTo>
                    <a:pt x="2834989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2426" y="6398040"/>
              <a:ext cx="191523" cy="19152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412426" y="4132452"/>
              <a:ext cx="191770" cy="2157095"/>
            </a:xfrm>
            <a:custGeom>
              <a:avLst/>
              <a:gdLst/>
              <a:ahLst/>
              <a:cxnLst/>
              <a:rect l="l" t="t" r="r" b="b"/>
              <a:pathLst>
                <a:path w="191770" h="2157095">
                  <a:moveTo>
                    <a:pt x="191516" y="1601444"/>
                  </a:moveTo>
                  <a:lnTo>
                    <a:pt x="183997" y="1564170"/>
                  </a:lnTo>
                  <a:lnTo>
                    <a:pt x="163474" y="1533728"/>
                  </a:lnTo>
                  <a:lnTo>
                    <a:pt x="133032" y="1513205"/>
                  </a:lnTo>
                  <a:lnTo>
                    <a:pt x="95758" y="1505686"/>
                  </a:lnTo>
                  <a:lnTo>
                    <a:pt x="58483" y="1513205"/>
                  </a:lnTo>
                  <a:lnTo>
                    <a:pt x="28041" y="1533728"/>
                  </a:lnTo>
                  <a:lnTo>
                    <a:pt x="7518" y="1564170"/>
                  </a:lnTo>
                  <a:lnTo>
                    <a:pt x="0" y="1601444"/>
                  </a:lnTo>
                  <a:lnTo>
                    <a:pt x="355" y="1603209"/>
                  </a:lnTo>
                  <a:lnTo>
                    <a:pt x="0" y="1604975"/>
                  </a:lnTo>
                  <a:lnTo>
                    <a:pt x="355" y="1606753"/>
                  </a:lnTo>
                  <a:lnTo>
                    <a:pt x="0" y="1608518"/>
                  </a:lnTo>
                  <a:lnTo>
                    <a:pt x="7518" y="1645793"/>
                  </a:lnTo>
                  <a:lnTo>
                    <a:pt x="28041" y="1676234"/>
                  </a:lnTo>
                  <a:lnTo>
                    <a:pt x="58483" y="1696745"/>
                  </a:lnTo>
                  <a:lnTo>
                    <a:pt x="94119" y="1703946"/>
                  </a:lnTo>
                  <a:lnTo>
                    <a:pt x="58483" y="1711134"/>
                  </a:lnTo>
                  <a:lnTo>
                    <a:pt x="28041" y="1731657"/>
                  </a:lnTo>
                  <a:lnTo>
                    <a:pt x="7518" y="1762099"/>
                  </a:lnTo>
                  <a:lnTo>
                    <a:pt x="0" y="1799374"/>
                  </a:lnTo>
                  <a:lnTo>
                    <a:pt x="7518" y="1836648"/>
                  </a:lnTo>
                  <a:lnTo>
                    <a:pt x="19316" y="1854161"/>
                  </a:lnTo>
                  <a:lnTo>
                    <a:pt x="7518" y="1871675"/>
                  </a:lnTo>
                  <a:lnTo>
                    <a:pt x="0" y="1908949"/>
                  </a:lnTo>
                  <a:lnTo>
                    <a:pt x="7518" y="1946224"/>
                  </a:lnTo>
                  <a:lnTo>
                    <a:pt x="28041" y="1976653"/>
                  </a:lnTo>
                  <a:lnTo>
                    <a:pt x="32448" y="1979637"/>
                  </a:lnTo>
                  <a:lnTo>
                    <a:pt x="28041" y="1982609"/>
                  </a:lnTo>
                  <a:lnTo>
                    <a:pt x="7518" y="2013051"/>
                  </a:lnTo>
                  <a:lnTo>
                    <a:pt x="0" y="2050326"/>
                  </a:lnTo>
                  <a:lnTo>
                    <a:pt x="1066" y="2055634"/>
                  </a:lnTo>
                  <a:lnTo>
                    <a:pt x="0" y="2060930"/>
                  </a:lnTo>
                  <a:lnTo>
                    <a:pt x="7518" y="2098205"/>
                  </a:lnTo>
                  <a:lnTo>
                    <a:pt x="28041" y="2128634"/>
                  </a:lnTo>
                  <a:lnTo>
                    <a:pt x="58483" y="2149157"/>
                  </a:lnTo>
                  <a:lnTo>
                    <a:pt x="95758" y="2156688"/>
                  </a:lnTo>
                  <a:lnTo>
                    <a:pt x="133032" y="2149157"/>
                  </a:lnTo>
                  <a:lnTo>
                    <a:pt x="163474" y="2128634"/>
                  </a:lnTo>
                  <a:lnTo>
                    <a:pt x="183997" y="2098205"/>
                  </a:lnTo>
                  <a:lnTo>
                    <a:pt x="191516" y="2060930"/>
                  </a:lnTo>
                  <a:lnTo>
                    <a:pt x="190436" y="2055634"/>
                  </a:lnTo>
                  <a:lnTo>
                    <a:pt x="191516" y="2050326"/>
                  </a:lnTo>
                  <a:lnTo>
                    <a:pt x="183997" y="2013051"/>
                  </a:lnTo>
                  <a:lnTo>
                    <a:pt x="163474" y="1982609"/>
                  </a:lnTo>
                  <a:lnTo>
                    <a:pt x="159054" y="1979637"/>
                  </a:lnTo>
                  <a:lnTo>
                    <a:pt x="163474" y="1976653"/>
                  </a:lnTo>
                  <a:lnTo>
                    <a:pt x="183997" y="1946224"/>
                  </a:lnTo>
                  <a:lnTo>
                    <a:pt x="191516" y="1908949"/>
                  </a:lnTo>
                  <a:lnTo>
                    <a:pt x="183997" y="1871675"/>
                  </a:lnTo>
                  <a:lnTo>
                    <a:pt x="172186" y="1854161"/>
                  </a:lnTo>
                  <a:lnTo>
                    <a:pt x="183997" y="1836648"/>
                  </a:lnTo>
                  <a:lnTo>
                    <a:pt x="191516" y="1799374"/>
                  </a:lnTo>
                  <a:lnTo>
                    <a:pt x="183997" y="1762099"/>
                  </a:lnTo>
                  <a:lnTo>
                    <a:pt x="163474" y="1731657"/>
                  </a:lnTo>
                  <a:lnTo>
                    <a:pt x="133032" y="1711134"/>
                  </a:lnTo>
                  <a:lnTo>
                    <a:pt x="97383" y="1703959"/>
                  </a:lnTo>
                  <a:lnTo>
                    <a:pt x="133032" y="1696745"/>
                  </a:lnTo>
                  <a:lnTo>
                    <a:pt x="163474" y="1676234"/>
                  </a:lnTo>
                  <a:lnTo>
                    <a:pt x="183997" y="1645793"/>
                  </a:lnTo>
                  <a:lnTo>
                    <a:pt x="191516" y="1608518"/>
                  </a:lnTo>
                  <a:lnTo>
                    <a:pt x="191147" y="1606753"/>
                  </a:lnTo>
                  <a:lnTo>
                    <a:pt x="191516" y="1604975"/>
                  </a:lnTo>
                  <a:lnTo>
                    <a:pt x="191147" y="1603209"/>
                  </a:lnTo>
                  <a:lnTo>
                    <a:pt x="191516" y="1601444"/>
                  </a:lnTo>
                  <a:close/>
                </a:path>
                <a:path w="191770" h="2157095">
                  <a:moveTo>
                    <a:pt x="191516" y="95770"/>
                  </a:moveTo>
                  <a:lnTo>
                    <a:pt x="183997" y="58496"/>
                  </a:lnTo>
                  <a:lnTo>
                    <a:pt x="163474" y="28054"/>
                  </a:lnTo>
                  <a:lnTo>
                    <a:pt x="133032" y="7531"/>
                  </a:lnTo>
                  <a:lnTo>
                    <a:pt x="95758" y="0"/>
                  </a:lnTo>
                  <a:lnTo>
                    <a:pt x="58483" y="7531"/>
                  </a:lnTo>
                  <a:lnTo>
                    <a:pt x="28041" y="28054"/>
                  </a:lnTo>
                  <a:lnTo>
                    <a:pt x="7518" y="58496"/>
                  </a:lnTo>
                  <a:lnTo>
                    <a:pt x="0" y="95770"/>
                  </a:lnTo>
                  <a:lnTo>
                    <a:pt x="7518" y="133045"/>
                  </a:lnTo>
                  <a:lnTo>
                    <a:pt x="13360" y="141719"/>
                  </a:lnTo>
                  <a:lnTo>
                    <a:pt x="7518" y="150380"/>
                  </a:lnTo>
                  <a:lnTo>
                    <a:pt x="0" y="187655"/>
                  </a:lnTo>
                  <a:lnTo>
                    <a:pt x="1778" y="196494"/>
                  </a:lnTo>
                  <a:lnTo>
                    <a:pt x="0" y="205333"/>
                  </a:lnTo>
                  <a:lnTo>
                    <a:pt x="7518" y="242608"/>
                  </a:lnTo>
                  <a:lnTo>
                    <a:pt x="8597" y="244221"/>
                  </a:lnTo>
                  <a:lnTo>
                    <a:pt x="7518" y="245821"/>
                  </a:lnTo>
                  <a:lnTo>
                    <a:pt x="0" y="283095"/>
                  </a:lnTo>
                  <a:lnTo>
                    <a:pt x="7518" y="320370"/>
                  </a:lnTo>
                  <a:lnTo>
                    <a:pt x="9791" y="323748"/>
                  </a:lnTo>
                  <a:lnTo>
                    <a:pt x="7518" y="327113"/>
                  </a:lnTo>
                  <a:lnTo>
                    <a:pt x="0" y="364388"/>
                  </a:lnTo>
                  <a:lnTo>
                    <a:pt x="4267" y="385597"/>
                  </a:lnTo>
                  <a:lnTo>
                    <a:pt x="0" y="406793"/>
                  </a:lnTo>
                  <a:lnTo>
                    <a:pt x="7518" y="444068"/>
                  </a:lnTo>
                  <a:lnTo>
                    <a:pt x="12166" y="450977"/>
                  </a:lnTo>
                  <a:lnTo>
                    <a:pt x="7518" y="457885"/>
                  </a:lnTo>
                  <a:lnTo>
                    <a:pt x="0" y="495160"/>
                  </a:lnTo>
                  <a:lnTo>
                    <a:pt x="7518" y="532434"/>
                  </a:lnTo>
                  <a:lnTo>
                    <a:pt x="28041" y="562876"/>
                  </a:lnTo>
                  <a:lnTo>
                    <a:pt x="50787" y="578218"/>
                  </a:lnTo>
                  <a:lnTo>
                    <a:pt x="28041" y="593559"/>
                  </a:lnTo>
                  <a:lnTo>
                    <a:pt x="7518" y="624001"/>
                  </a:lnTo>
                  <a:lnTo>
                    <a:pt x="0" y="661276"/>
                  </a:lnTo>
                  <a:lnTo>
                    <a:pt x="7518" y="698550"/>
                  </a:lnTo>
                  <a:lnTo>
                    <a:pt x="28041" y="728992"/>
                  </a:lnTo>
                  <a:lnTo>
                    <a:pt x="58483" y="749515"/>
                  </a:lnTo>
                  <a:lnTo>
                    <a:pt x="59105" y="749642"/>
                  </a:lnTo>
                  <a:lnTo>
                    <a:pt x="58483" y="749769"/>
                  </a:lnTo>
                  <a:lnTo>
                    <a:pt x="28041" y="770293"/>
                  </a:lnTo>
                  <a:lnTo>
                    <a:pt x="7518" y="800722"/>
                  </a:lnTo>
                  <a:lnTo>
                    <a:pt x="0" y="837996"/>
                  </a:lnTo>
                  <a:lnTo>
                    <a:pt x="7518" y="875271"/>
                  </a:lnTo>
                  <a:lnTo>
                    <a:pt x="28041" y="905713"/>
                  </a:lnTo>
                  <a:lnTo>
                    <a:pt x="37693" y="912228"/>
                  </a:lnTo>
                  <a:lnTo>
                    <a:pt x="28041" y="918730"/>
                  </a:lnTo>
                  <a:lnTo>
                    <a:pt x="7518" y="949172"/>
                  </a:lnTo>
                  <a:lnTo>
                    <a:pt x="0" y="986447"/>
                  </a:lnTo>
                  <a:lnTo>
                    <a:pt x="7518" y="1023721"/>
                  </a:lnTo>
                  <a:lnTo>
                    <a:pt x="20510" y="1043000"/>
                  </a:lnTo>
                  <a:lnTo>
                    <a:pt x="7518" y="1062278"/>
                  </a:lnTo>
                  <a:lnTo>
                    <a:pt x="0" y="1099553"/>
                  </a:lnTo>
                  <a:lnTo>
                    <a:pt x="6413" y="1131366"/>
                  </a:lnTo>
                  <a:lnTo>
                    <a:pt x="0" y="1163167"/>
                  </a:lnTo>
                  <a:lnTo>
                    <a:pt x="355" y="1164945"/>
                  </a:lnTo>
                  <a:lnTo>
                    <a:pt x="0" y="1166710"/>
                  </a:lnTo>
                  <a:lnTo>
                    <a:pt x="5334" y="1193215"/>
                  </a:lnTo>
                  <a:lnTo>
                    <a:pt x="0" y="1219720"/>
                  </a:lnTo>
                  <a:lnTo>
                    <a:pt x="1778" y="1228559"/>
                  </a:lnTo>
                  <a:lnTo>
                    <a:pt x="0" y="1237399"/>
                  </a:lnTo>
                  <a:lnTo>
                    <a:pt x="7518" y="1274673"/>
                  </a:lnTo>
                  <a:lnTo>
                    <a:pt x="27660" y="1304556"/>
                  </a:lnTo>
                  <a:lnTo>
                    <a:pt x="7518" y="1334427"/>
                  </a:lnTo>
                  <a:lnTo>
                    <a:pt x="0" y="1371701"/>
                  </a:lnTo>
                  <a:lnTo>
                    <a:pt x="7518" y="1408976"/>
                  </a:lnTo>
                  <a:lnTo>
                    <a:pt x="28041" y="1439418"/>
                  </a:lnTo>
                  <a:lnTo>
                    <a:pt x="58483" y="1459941"/>
                  </a:lnTo>
                  <a:lnTo>
                    <a:pt x="95758" y="1467472"/>
                  </a:lnTo>
                  <a:lnTo>
                    <a:pt x="133032" y="1459941"/>
                  </a:lnTo>
                  <a:lnTo>
                    <a:pt x="163474" y="1439418"/>
                  </a:lnTo>
                  <a:lnTo>
                    <a:pt x="183997" y="1408976"/>
                  </a:lnTo>
                  <a:lnTo>
                    <a:pt x="191516" y="1371701"/>
                  </a:lnTo>
                  <a:lnTo>
                    <a:pt x="183997" y="1334427"/>
                  </a:lnTo>
                  <a:lnTo>
                    <a:pt x="163842" y="1304556"/>
                  </a:lnTo>
                  <a:lnTo>
                    <a:pt x="183997" y="1274673"/>
                  </a:lnTo>
                  <a:lnTo>
                    <a:pt x="191516" y="1237399"/>
                  </a:lnTo>
                  <a:lnTo>
                    <a:pt x="189725" y="1228559"/>
                  </a:lnTo>
                  <a:lnTo>
                    <a:pt x="191516" y="1219720"/>
                  </a:lnTo>
                  <a:lnTo>
                    <a:pt x="186169" y="1193215"/>
                  </a:lnTo>
                  <a:lnTo>
                    <a:pt x="191516" y="1166710"/>
                  </a:lnTo>
                  <a:lnTo>
                    <a:pt x="191147" y="1164945"/>
                  </a:lnTo>
                  <a:lnTo>
                    <a:pt x="191516" y="1163167"/>
                  </a:lnTo>
                  <a:lnTo>
                    <a:pt x="185089" y="1131366"/>
                  </a:lnTo>
                  <a:lnTo>
                    <a:pt x="191516" y="1099553"/>
                  </a:lnTo>
                  <a:lnTo>
                    <a:pt x="183997" y="1062278"/>
                  </a:lnTo>
                  <a:lnTo>
                    <a:pt x="170992" y="1043000"/>
                  </a:lnTo>
                  <a:lnTo>
                    <a:pt x="183997" y="1023721"/>
                  </a:lnTo>
                  <a:lnTo>
                    <a:pt x="191516" y="986447"/>
                  </a:lnTo>
                  <a:lnTo>
                    <a:pt x="183997" y="949172"/>
                  </a:lnTo>
                  <a:lnTo>
                    <a:pt x="163474" y="918730"/>
                  </a:lnTo>
                  <a:lnTo>
                    <a:pt x="153809" y="912228"/>
                  </a:lnTo>
                  <a:lnTo>
                    <a:pt x="163474" y="905713"/>
                  </a:lnTo>
                  <a:lnTo>
                    <a:pt x="183997" y="875271"/>
                  </a:lnTo>
                  <a:lnTo>
                    <a:pt x="191516" y="837996"/>
                  </a:lnTo>
                  <a:lnTo>
                    <a:pt x="183997" y="800722"/>
                  </a:lnTo>
                  <a:lnTo>
                    <a:pt x="163474" y="770293"/>
                  </a:lnTo>
                  <a:lnTo>
                    <a:pt x="133032" y="749769"/>
                  </a:lnTo>
                  <a:lnTo>
                    <a:pt x="132397" y="749642"/>
                  </a:lnTo>
                  <a:lnTo>
                    <a:pt x="133032" y="749515"/>
                  </a:lnTo>
                  <a:lnTo>
                    <a:pt x="163474" y="728992"/>
                  </a:lnTo>
                  <a:lnTo>
                    <a:pt x="183997" y="698550"/>
                  </a:lnTo>
                  <a:lnTo>
                    <a:pt x="191516" y="661276"/>
                  </a:lnTo>
                  <a:lnTo>
                    <a:pt x="183997" y="624001"/>
                  </a:lnTo>
                  <a:lnTo>
                    <a:pt x="163474" y="593559"/>
                  </a:lnTo>
                  <a:lnTo>
                    <a:pt x="140716" y="578218"/>
                  </a:lnTo>
                  <a:lnTo>
                    <a:pt x="163474" y="562876"/>
                  </a:lnTo>
                  <a:lnTo>
                    <a:pt x="183997" y="532434"/>
                  </a:lnTo>
                  <a:lnTo>
                    <a:pt x="191516" y="495160"/>
                  </a:lnTo>
                  <a:lnTo>
                    <a:pt x="183997" y="457885"/>
                  </a:lnTo>
                  <a:lnTo>
                    <a:pt x="179336" y="450977"/>
                  </a:lnTo>
                  <a:lnTo>
                    <a:pt x="183997" y="444068"/>
                  </a:lnTo>
                  <a:lnTo>
                    <a:pt x="191516" y="406793"/>
                  </a:lnTo>
                  <a:lnTo>
                    <a:pt x="187236" y="385597"/>
                  </a:lnTo>
                  <a:lnTo>
                    <a:pt x="191516" y="364388"/>
                  </a:lnTo>
                  <a:lnTo>
                    <a:pt x="183997" y="327113"/>
                  </a:lnTo>
                  <a:lnTo>
                    <a:pt x="181711" y="323748"/>
                  </a:lnTo>
                  <a:lnTo>
                    <a:pt x="183997" y="320370"/>
                  </a:lnTo>
                  <a:lnTo>
                    <a:pt x="191516" y="283095"/>
                  </a:lnTo>
                  <a:lnTo>
                    <a:pt x="183997" y="245821"/>
                  </a:lnTo>
                  <a:lnTo>
                    <a:pt x="182905" y="244221"/>
                  </a:lnTo>
                  <a:lnTo>
                    <a:pt x="183997" y="242608"/>
                  </a:lnTo>
                  <a:lnTo>
                    <a:pt x="191516" y="205333"/>
                  </a:lnTo>
                  <a:lnTo>
                    <a:pt x="189725" y="196494"/>
                  </a:lnTo>
                  <a:lnTo>
                    <a:pt x="191516" y="187655"/>
                  </a:lnTo>
                  <a:lnTo>
                    <a:pt x="183997" y="150380"/>
                  </a:lnTo>
                  <a:lnTo>
                    <a:pt x="178142" y="141719"/>
                  </a:lnTo>
                  <a:lnTo>
                    <a:pt x="183997" y="133045"/>
                  </a:lnTo>
                  <a:lnTo>
                    <a:pt x="191516" y="95770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2426" y="3747193"/>
              <a:ext cx="191523" cy="30109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2426" y="3294781"/>
              <a:ext cx="191523" cy="39298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426" y="3019093"/>
              <a:ext cx="191523" cy="19152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3679" y="5298822"/>
              <a:ext cx="191523" cy="19152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3679" y="4761584"/>
              <a:ext cx="191523" cy="32583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703677" y="3012033"/>
              <a:ext cx="191770" cy="1672589"/>
            </a:xfrm>
            <a:custGeom>
              <a:avLst/>
              <a:gdLst/>
              <a:ahLst/>
              <a:cxnLst/>
              <a:rect l="l" t="t" r="r" b="b"/>
              <a:pathLst>
                <a:path w="191769" h="1672589">
                  <a:moveTo>
                    <a:pt x="191516" y="95758"/>
                  </a:moveTo>
                  <a:lnTo>
                    <a:pt x="183997" y="58483"/>
                  </a:lnTo>
                  <a:lnTo>
                    <a:pt x="163474" y="28041"/>
                  </a:lnTo>
                  <a:lnTo>
                    <a:pt x="133032" y="7518"/>
                  </a:lnTo>
                  <a:lnTo>
                    <a:pt x="95758" y="0"/>
                  </a:lnTo>
                  <a:lnTo>
                    <a:pt x="58483" y="7518"/>
                  </a:lnTo>
                  <a:lnTo>
                    <a:pt x="28041" y="28041"/>
                  </a:lnTo>
                  <a:lnTo>
                    <a:pt x="7518" y="58483"/>
                  </a:lnTo>
                  <a:lnTo>
                    <a:pt x="0" y="95758"/>
                  </a:lnTo>
                  <a:lnTo>
                    <a:pt x="2844" y="109905"/>
                  </a:lnTo>
                  <a:lnTo>
                    <a:pt x="0" y="124040"/>
                  </a:lnTo>
                  <a:lnTo>
                    <a:pt x="7518" y="161315"/>
                  </a:lnTo>
                  <a:lnTo>
                    <a:pt x="16929" y="175285"/>
                  </a:lnTo>
                  <a:lnTo>
                    <a:pt x="7518" y="189255"/>
                  </a:lnTo>
                  <a:lnTo>
                    <a:pt x="0" y="226529"/>
                  </a:lnTo>
                  <a:lnTo>
                    <a:pt x="3556" y="244208"/>
                  </a:lnTo>
                  <a:lnTo>
                    <a:pt x="0" y="261874"/>
                  </a:lnTo>
                  <a:lnTo>
                    <a:pt x="6769" y="295452"/>
                  </a:lnTo>
                  <a:lnTo>
                    <a:pt x="0" y="329031"/>
                  </a:lnTo>
                  <a:lnTo>
                    <a:pt x="5702" y="357314"/>
                  </a:lnTo>
                  <a:lnTo>
                    <a:pt x="0" y="385584"/>
                  </a:lnTo>
                  <a:lnTo>
                    <a:pt x="2133" y="396189"/>
                  </a:lnTo>
                  <a:lnTo>
                    <a:pt x="0" y="406793"/>
                  </a:lnTo>
                  <a:lnTo>
                    <a:pt x="1422" y="413867"/>
                  </a:lnTo>
                  <a:lnTo>
                    <a:pt x="0" y="420928"/>
                  </a:lnTo>
                  <a:lnTo>
                    <a:pt x="7124" y="456272"/>
                  </a:lnTo>
                  <a:lnTo>
                    <a:pt x="0" y="491617"/>
                  </a:lnTo>
                  <a:lnTo>
                    <a:pt x="7480" y="528739"/>
                  </a:lnTo>
                  <a:lnTo>
                    <a:pt x="0" y="565848"/>
                  </a:lnTo>
                  <a:lnTo>
                    <a:pt x="6769" y="599427"/>
                  </a:lnTo>
                  <a:lnTo>
                    <a:pt x="0" y="632993"/>
                  </a:lnTo>
                  <a:lnTo>
                    <a:pt x="7518" y="670267"/>
                  </a:lnTo>
                  <a:lnTo>
                    <a:pt x="9791" y="673646"/>
                  </a:lnTo>
                  <a:lnTo>
                    <a:pt x="7518" y="677011"/>
                  </a:lnTo>
                  <a:lnTo>
                    <a:pt x="0" y="714286"/>
                  </a:lnTo>
                  <a:lnTo>
                    <a:pt x="4267" y="735495"/>
                  </a:lnTo>
                  <a:lnTo>
                    <a:pt x="0" y="756704"/>
                  </a:lnTo>
                  <a:lnTo>
                    <a:pt x="2133" y="767308"/>
                  </a:lnTo>
                  <a:lnTo>
                    <a:pt x="0" y="777913"/>
                  </a:lnTo>
                  <a:lnTo>
                    <a:pt x="1422" y="784987"/>
                  </a:lnTo>
                  <a:lnTo>
                    <a:pt x="0" y="792048"/>
                  </a:lnTo>
                  <a:lnTo>
                    <a:pt x="3911" y="811491"/>
                  </a:lnTo>
                  <a:lnTo>
                    <a:pt x="0" y="830922"/>
                  </a:lnTo>
                  <a:lnTo>
                    <a:pt x="6769" y="864501"/>
                  </a:lnTo>
                  <a:lnTo>
                    <a:pt x="0" y="898080"/>
                  </a:lnTo>
                  <a:lnTo>
                    <a:pt x="1066" y="903389"/>
                  </a:lnTo>
                  <a:lnTo>
                    <a:pt x="0" y="908685"/>
                  </a:lnTo>
                  <a:lnTo>
                    <a:pt x="7480" y="945794"/>
                  </a:lnTo>
                  <a:lnTo>
                    <a:pt x="0" y="982903"/>
                  </a:lnTo>
                  <a:lnTo>
                    <a:pt x="7518" y="1020178"/>
                  </a:lnTo>
                  <a:lnTo>
                    <a:pt x="10985" y="1025321"/>
                  </a:lnTo>
                  <a:lnTo>
                    <a:pt x="7518" y="1030465"/>
                  </a:lnTo>
                  <a:lnTo>
                    <a:pt x="0" y="1067739"/>
                  </a:lnTo>
                  <a:lnTo>
                    <a:pt x="711" y="1071270"/>
                  </a:lnTo>
                  <a:lnTo>
                    <a:pt x="0" y="1074801"/>
                  </a:lnTo>
                  <a:lnTo>
                    <a:pt x="3911" y="1094244"/>
                  </a:lnTo>
                  <a:lnTo>
                    <a:pt x="0" y="1113688"/>
                  </a:lnTo>
                  <a:lnTo>
                    <a:pt x="7518" y="1150962"/>
                  </a:lnTo>
                  <a:lnTo>
                    <a:pt x="15748" y="1163167"/>
                  </a:lnTo>
                  <a:lnTo>
                    <a:pt x="7518" y="1175372"/>
                  </a:lnTo>
                  <a:lnTo>
                    <a:pt x="0" y="1212646"/>
                  </a:lnTo>
                  <a:lnTo>
                    <a:pt x="6769" y="1246225"/>
                  </a:lnTo>
                  <a:lnTo>
                    <a:pt x="0" y="1279804"/>
                  </a:lnTo>
                  <a:lnTo>
                    <a:pt x="7518" y="1317078"/>
                  </a:lnTo>
                  <a:lnTo>
                    <a:pt x="18122" y="1332826"/>
                  </a:lnTo>
                  <a:lnTo>
                    <a:pt x="7518" y="1348562"/>
                  </a:lnTo>
                  <a:lnTo>
                    <a:pt x="0" y="1385836"/>
                  </a:lnTo>
                  <a:lnTo>
                    <a:pt x="7518" y="1423111"/>
                  </a:lnTo>
                  <a:lnTo>
                    <a:pt x="28041" y="1453553"/>
                  </a:lnTo>
                  <a:lnTo>
                    <a:pt x="58483" y="1474076"/>
                  </a:lnTo>
                  <a:lnTo>
                    <a:pt x="94119" y="1481277"/>
                  </a:lnTo>
                  <a:lnTo>
                    <a:pt x="58483" y="1488465"/>
                  </a:lnTo>
                  <a:lnTo>
                    <a:pt x="28041" y="1508988"/>
                  </a:lnTo>
                  <a:lnTo>
                    <a:pt x="7518" y="1539430"/>
                  </a:lnTo>
                  <a:lnTo>
                    <a:pt x="0" y="1576705"/>
                  </a:lnTo>
                  <a:lnTo>
                    <a:pt x="7518" y="1613979"/>
                  </a:lnTo>
                  <a:lnTo>
                    <a:pt x="28041" y="1644408"/>
                  </a:lnTo>
                  <a:lnTo>
                    <a:pt x="58483" y="1664931"/>
                  </a:lnTo>
                  <a:lnTo>
                    <a:pt x="95758" y="1672463"/>
                  </a:lnTo>
                  <a:lnTo>
                    <a:pt x="133032" y="1664931"/>
                  </a:lnTo>
                  <a:lnTo>
                    <a:pt x="163474" y="1644408"/>
                  </a:lnTo>
                  <a:lnTo>
                    <a:pt x="183997" y="1613979"/>
                  </a:lnTo>
                  <a:lnTo>
                    <a:pt x="191516" y="1576705"/>
                  </a:lnTo>
                  <a:lnTo>
                    <a:pt x="183997" y="1539430"/>
                  </a:lnTo>
                  <a:lnTo>
                    <a:pt x="163474" y="1508988"/>
                  </a:lnTo>
                  <a:lnTo>
                    <a:pt x="133032" y="1488465"/>
                  </a:lnTo>
                  <a:lnTo>
                    <a:pt x="97383" y="1481277"/>
                  </a:lnTo>
                  <a:lnTo>
                    <a:pt x="133032" y="1474076"/>
                  </a:lnTo>
                  <a:lnTo>
                    <a:pt x="163474" y="1453553"/>
                  </a:lnTo>
                  <a:lnTo>
                    <a:pt x="183997" y="1423111"/>
                  </a:lnTo>
                  <a:lnTo>
                    <a:pt x="191516" y="1385836"/>
                  </a:lnTo>
                  <a:lnTo>
                    <a:pt x="183997" y="1348562"/>
                  </a:lnTo>
                  <a:lnTo>
                    <a:pt x="173380" y="1332826"/>
                  </a:lnTo>
                  <a:lnTo>
                    <a:pt x="183997" y="1317078"/>
                  </a:lnTo>
                  <a:lnTo>
                    <a:pt x="191516" y="1279804"/>
                  </a:lnTo>
                  <a:lnTo>
                    <a:pt x="184734" y="1246225"/>
                  </a:lnTo>
                  <a:lnTo>
                    <a:pt x="191516" y="1212646"/>
                  </a:lnTo>
                  <a:lnTo>
                    <a:pt x="183997" y="1175372"/>
                  </a:lnTo>
                  <a:lnTo>
                    <a:pt x="175755" y="1163167"/>
                  </a:lnTo>
                  <a:lnTo>
                    <a:pt x="183997" y="1150962"/>
                  </a:lnTo>
                  <a:lnTo>
                    <a:pt x="191516" y="1113688"/>
                  </a:lnTo>
                  <a:lnTo>
                    <a:pt x="187591" y="1094244"/>
                  </a:lnTo>
                  <a:lnTo>
                    <a:pt x="191516" y="1074801"/>
                  </a:lnTo>
                  <a:lnTo>
                    <a:pt x="190792" y="1071270"/>
                  </a:lnTo>
                  <a:lnTo>
                    <a:pt x="191516" y="1067739"/>
                  </a:lnTo>
                  <a:lnTo>
                    <a:pt x="183997" y="1030465"/>
                  </a:lnTo>
                  <a:lnTo>
                    <a:pt x="180517" y="1025321"/>
                  </a:lnTo>
                  <a:lnTo>
                    <a:pt x="183997" y="1020178"/>
                  </a:lnTo>
                  <a:lnTo>
                    <a:pt x="191516" y="982903"/>
                  </a:lnTo>
                  <a:lnTo>
                    <a:pt x="184023" y="945794"/>
                  </a:lnTo>
                  <a:lnTo>
                    <a:pt x="191516" y="908685"/>
                  </a:lnTo>
                  <a:lnTo>
                    <a:pt x="190436" y="903389"/>
                  </a:lnTo>
                  <a:lnTo>
                    <a:pt x="191516" y="898080"/>
                  </a:lnTo>
                  <a:lnTo>
                    <a:pt x="184734" y="864501"/>
                  </a:lnTo>
                  <a:lnTo>
                    <a:pt x="191516" y="830922"/>
                  </a:lnTo>
                  <a:lnTo>
                    <a:pt x="187591" y="811491"/>
                  </a:lnTo>
                  <a:lnTo>
                    <a:pt x="191516" y="792048"/>
                  </a:lnTo>
                  <a:lnTo>
                    <a:pt x="190080" y="784987"/>
                  </a:lnTo>
                  <a:lnTo>
                    <a:pt x="191516" y="777913"/>
                  </a:lnTo>
                  <a:lnTo>
                    <a:pt x="189369" y="767308"/>
                  </a:lnTo>
                  <a:lnTo>
                    <a:pt x="191516" y="756704"/>
                  </a:lnTo>
                  <a:lnTo>
                    <a:pt x="187236" y="735495"/>
                  </a:lnTo>
                  <a:lnTo>
                    <a:pt x="191516" y="714286"/>
                  </a:lnTo>
                  <a:lnTo>
                    <a:pt x="183997" y="677011"/>
                  </a:lnTo>
                  <a:lnTo>
                    <a:pt x="181711" y="673646"/>
                  </a:lnTo>
                  <a:lnTo>
                    <a:pt x="183997" y="670267"/>
                  </a:lnTo>
                  <a:lnTo>
                    <a:pt x="191516" y="632993"/>
                  </a:lnTo>
                  <a:lnTo>
                    <a:pt x="184734" y="599427"/>
                  </a:lnTo>
                  <a:lnTo>
                    <a:pt x="191516" y="565848"/>
                  </a:lnTo>
                  <a:lnTo>
                    <a:pt x="184023" y="528739"/>
                  </a:lnTo>
                  <a:lnTo>
                    <a:pt x="191516" y="491617"/>
                  </a:lnTo>
                  <a:lnTo>
                    <a:pt x="184378" y="456272"/>
                  </a:lnTo>
                  <a:lnTo>
                    <a:pt x="191516" y="420928"/>
                  </a:lnTo>
                  <a:lnTo>
                    <a:pt x="190080" y="413893"/>
                  </a:lnTo>
                  <a:lnTo>
                    <a:pt x="191516" y="406793"/>
                  </a:lnTo>
                  <a:lnTo>
                    <a:pt x="189369" y="396189"/>
                  </a:lnTo>
                  <a:lnTo>
                    <a:pt x="191516" y="385584"/>
                  </a:lnTo>
                  <a:lnTo>
                    <a:pt x="185801" y="357314"/>
                  </a:lnTo>
                  <a:lnTo>
                    <a:pt x="191516" y="329031"/>
                  </a:lnTo>
                  <a:lnTo>
                    <a:pt x="184734" y="295452"/>
                  </a:lnTo>
                  <a:lnTo>
                    <a:pt x="191516" y="261874"/>
                  </a:lnTo>
                  <a:lnTo>
                    <a:pt x="187947" y="244208"/>
                  </a:lnTo>
                  <a:lnTo>
                    <a:pt x="191516" y="226529"/>
                  </a:lnTo>
                  <a:lnTo>
                    <a:pt x="183997" y="189255"/>
                  </a:lnTo>
                  <a:lnTo>
                    <a:pt x="174574" y="175285"/>
                  </a:lnTo>
                  <a:lnTo>
                    <a:pt x="183997" y="161315"/>
                  </a:lnTo>
                  <a:lnTo>
                    <a:pt x="191516" y="124040"/>
                  </a:lnTo>
                  <a:lnTo>
                    <a:pt x="188658" y="109905"/>
                  </a:lnTo>
                  <a:lnTo>
                    <a:pt x="191516" y="95758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4932" y="5581579"/>
              <a:ext cx="191523" cy="31169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994928" y="4090047"/>
              <a:ext cx="191770" cy="1015365"/>
            </a:xfrm>
            <a:custGeom>
              <a:avLst/>
              <a:gdLst/>
              <a:ahLst/>
              <a:cxnLst/>
              <a:rect l="l" t="t" r="r" b="b"/>
              <a:pathLst>
                <a:path w="191769" h="1015364">
                  <a:moveTo>
                    <a:pt x="191516" y="95758"/>
                  </a:moveTo>
                  <a:lnTo>
                    <a:pt x="183997" y="58483"/>
                  </a:lnTo>
                  <a:lnTo>
                    <a:pt x="163474" y="28041"/>
                  </a:lnTo>
                  <a:lnTo>
                    <a:pt x="133032" y="7518"/>
                  </a:lnTo>
                  <a:lnTo>
                    <a:pt x="95758" y="0"/>
                  </a:lnTo>
                  <a:lnTo>
                    <a:pt x="58483" y="7518"/>
                  </a:lnTo>
                  <a:lnTo>
                    <a:pt x="28041" y="28041"/>
                  </a:lnTo>
                  <a:lnTo>
                    <a:pt x="7518" y="58483"/>
                  </a:lnTo>
                  <a:lnTo>
                    <a:pt x="0" y="95758"/>
                  </a:lnTo>
                  <a:lnTo>
                    <a:pt x="5334" y="122262"/>
                  </a:lnTo>
                  <a:lnTo>
                    <a:pt x="0" y="148767"/>
                  </a:lnTo>
                  <a:lnTo>
                    <a:pt x="7124" y="184124"/>
                  </a:lnTo>
                  <a:lnTo>
                    <a:pt x="0" y="219468"/>
                  </a:lnTo>
                  <a:lnTo>
                    <a:pt x="2133" y="230073"/>
                  </a:lnTo>
                  <a:lnTo>
                    <a:pt x="0" y="240665"/>
                  </a:lnTo>
                  <a:lnTo>
                    <a:pt x="2133" y="251269"/>
                  </a:lnTo>
                  <a:lnTo>
                    <a:pt x="0" y="261874"/>
                  </a:lnTo>
                  <a:lnTo>
                    <a:pt x="2844" y="276021"/>
                  </a:lnTo>
                  <a:lnTo>
                    <a:pt x="0" y="290156"/>
                  </a:lnTo>
                  <a:lnTo>
                    <a:pt x="5689" y="318427"/>
                  </a:lnTo>
                  <a:lnTo>
                    <a:pt x="0" y="346697"/>
                  </a:lnTo>
                  <a:lnTo>
                    <a:pt x="2133" y="357314"/>
                  </a:lnTo>
                  <a:lnTo>
                    <a:pt x="0" y="367906"/>
                  </a:lnTo>
                  <a:lnTo>
                    <a:pt x="3556" y="385584"/>
                  </a:lnTo>
                  <a:lnTo>
                    <a:pt x="0" y="403250"/>
                  </a:lnTo>
                  <a:lnTo>
                    <a:pt x="711" y="406793"/>
                  </a:lnTo>
                  <a:lnTo>
                    <a:pt x="0" y="410324"/>
                  </a:lnTo>
                  <a:lnTo>
                    <a:pt x="7480" y="447433"/>
                  </a:lnTo>
                  <a:lnTo>
                    <a:pt x="0" y="484543"/>
                  </a:lnTo>
                  <a:lnTo>
                    <a:pt x="2844" y="498690"/>
                  </a:lnTo>
                  <a:lnTo>
                    <a:pt x="0" y="512826"/>
                  </a:lnTo>
                  <a:lnTo>
                    <a:pt x="7124" y="548170"/>
                  </a:lnTo>
                  <a:lnTo>
                    <a:pt x="0" y="583514"/>
                  </a:lnTo>
                  <a:lnTo>
                    <a:pt x="3556" y="601192"/>
                  </a:lnTo>
                  <a:lnTo>
                    <a:pt x="0" y="618858"/>
                  </a:lnTo>
                  <a:lnTo>
                    <a:pt x="2844" y="632993"/>
                  </a:lnTo>
                  <a:lnTo>
                    <a:pt x="0" y="647128"/>
                  </a:lnTo>
                  <a:lnTo>
                    <a:pt x="1066" y="652437"/>
                  </a:lnTo>
                  <a:lnTo>
                    <a:pt x="0" y="657733"/>
                  </a:lnTo>
                  <a:lnTo>
                    <a:pt x="2844" y="671880"/>
                  </a:lnTo>
                  <a:lnTo>
                    <a:pt x="0" y="686015"/>
                  </a:lnTo>
                  <a:lnTo>
                    <a:pt x="7518" y="723290"/>
                  </a:lnTo>
                  <a:lnTo>
                    <a:pt x="14554" y="733729"/>
                  </a:lnTo>
                  <a:lnTo>
                    <a:pt x="7518" y="744169"/>
                  </a:lnTo>
                  <a:lnTo>
                    <a:pt x="0" y="781443"/>
                  </a:lnTo>
                  <a:lnTo>
                    <a:pt x="7124" y="816787"/>
                  </a:lnTo>
                  <a:lnTo>
                    <a:pt x="0" y="852131"/>
                  </a:lnTo>
                  <a:lnTo>
                    <a:pt x="3911" y="871575"/>
                  </a:lnTo>
                  <a:lnTo>
                    <a:pt x="0" y="891006"/>
                  </a:lnTo>
                  <a:lnTo>
                    <a:pt x="2844" y="905154"/>
                  </a:lnTo>
                  <a:lnTo>
                    <a:pt x="7518" y="956564"/>
                  </a:lnTo>
                  <a:lnTo>
                    <a:pt x="58483" y="1007516"/>
                  </a:lnTo>
                  <a:lnTo>
                    <a:pt x="95758" y="1015047"/>
                  </a:lnTo>
                  <a:lnTo>
                    <a:pt x="133032" y="1007516"/>
                  </a:lnTo>
                  <a:lnTo>
                    <a:pt x="163474" y="987005"/>
                  </a:lnTo>
                  <a:lnTo>
                    <a:pt x="183997" y="956564"/>
                  </a:lnTo>
                  <a:lnTo>
                    <a:pt x="191516" y="919289"/>
                  </a:lnTo>
                  <a:lnTo>
                    <a:pt x="188658" y="905154"/>
                  </a:lnTo>
                  <a:lnTo>
                    <a:pt x="191516" y="891006"/>
                  </a:lnTo>
                  <a:lnTo>
                    <a:pt x="187591" y="871575"/>
                  </a:lnTo>
                  <a:lnTo>
                    <a:pt x="191516" y="852131"/>
                  </a:lnTo>
                  <a:lnTo>
                    <a:pt x="184378" y="816787"/>
                  </a:lnTo>
                  <a:lnTo>
                    <a:pt x="191516" y="781443"/>
                  </a:lnTo>
                  <a:lnTo>
                    <a:pt x="183997" y="744169"/>
                  </a:lnTo>
                  <a:lnTo>
                    <a:pt x="176949" y="733729"/>
                  </a:lnTo>
                  <a:lnTo>
                    <a:pt x="183997" y="723290"/>
                  </a:lnTo>
                  <a:lnTo>
                    <a:pt x="191516" y="686015"/>
                  </a:lnTo>
                  <a:lnTo>
                    <a:pt x="188658" y="671880"/>
                  </a:lnTo>
                  <a:lnTo>
                    <a:pt x="191516" y="657733"/>
                  </a:lnTo>
                  <a:lnTo>
                    <a:pt x="190436" y="652437"/>
                  </a:lnTo>
                  <a:lnTo>
                    <a:pt x="191516" y="647128"/>
                  </a:lnTo>
                  <a:lnTo>
                    <a:pt x="188658" y="632993"/>
                  </a:lnTo>
                  <a:lnTo>
                    <a:pt x="191516" y="618858"/>
                  </a:lnTo>
                  <a:lnTo>
                    <a:pt x="187947" y="601192"/>
                  </a:lnTo>
                  <a:lnTo>
                    <a:pt x="191516" y="583514"/>
                  </a:lnTo>
                  <a:lnTo>
                    <a:pt x="184378" y="548170"/>
                  </a:lnTo>
                  <a:lnTo>
                    <a:pt x="191516" y="512826"/>
                  </a:lnTo>
                  <a:lnTo>
                    <a:pt x="188658" y="498690"/>
                  </a:lnTo>
                  <a:lnTo>
                    <a:pt x="191516" y="484543"/>
                  </a:lnTo>
                  <a:lnTo>
                    <a:pt x="184023" y="447433"/>
                  </a:lnTo>
                  <a:lnTo>
                    <a:pt x="191516" y="410324"/>
                  </a:lnTo>
                  <a:lnTo>
                    <a:pt x="190792" y="406793"/>
                  </a:lnTo>
                  <a:lnTo>
                    <a:pt x="191516" y="403250"/>
                  </a:lnTo>
                  <a:lnTo>
                    <a:pt x="187947" y="385584"/>
                  </a:lnTo>
                  <a:lnTo>
                    <a:pt x="191516" y="367906"/>
                  </a:lnTo>
                  <a:lnTo>
                    <a:pt x="189369" y="357314"/>
                  </a:lnTo>
                  <a:lnTo>
                    <a:pt x="191516" y="346697"/>
                  </a:lnTo>
                  <a:lnTo>
                    <a:pt x="185813" y="318427"/>
                  </a:lnTo>
                  <a:lnTo>
                    <a:pt x="191516" y="290156"/>
                  </a:lnTo>
                  <a:lnTo>
                    <a:pt x="188658" y="276021"/>
                  </a:lnTo>
                  <a:lnTo>
                    <a:pt x="191516" y="261874"/>
                  </a:lnTo>
                  <a:lnTo>
                    <a:pt x="189369" y="251269"/>
                  </a:lnTo>
                  <a:lnTo>
                    <a:pt x="191516" y="240665"/>
                  </a:lnTo>
                  <a:lnTo>
                    <a:pt x="189369" y="230073"/>
                  </a:lnTo>
                  <a:lnTo>
                    <a:pt x="191516" y="219468"/>
                  </a:lnTo>
                  <a:lnTo>
                    <a:pt x="184378" y="184124"/>
                  </a:lnTo>
                  <a:lnTo>
                    <a:pt x="191516" y="148767"/>
                  </a:lnTo>
                  <a:lnTo>
                    <a:pt x="186169" y="122262"/>
                  </a:lnTo>
                  <a:lnTo>
                    <a:pt x="191516" y="95758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4932" y="3874433"/>
              <a:ext cx="191523" cy="19152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4932" y="3312454"/>
              <a:ext cx="191523" cy="50609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4932" y="3082714"/>
              <a:ext cx="191523" cy="19152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4932" y="2718664"/>
              <a:ext cx="191523" cy="19152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4932" y="2273321"/>
              <a:ext cx="191523" cy="19152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6184" y="6016319"/>
              <a:ext cx="191523" cy="19152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6184" y="5429597"/>
              <a:ext cx="191523" cy="19152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6184" y="4860549"/>
              <a:ext cx="191523" cy="38591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6184" y="4238483"/>
              <a:ext cx="191523" cy="44953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286179" y="2439453"/>
              <a:ext cx="191770" cy="1715135"/>
            </a:xfrm>
            <a:custGeom>
              <a:avLst/>
              <a:gdLst/>
              <a:ahLst/>
              <a:cxnLst/>
              <a:rect l="l" t="t" r="r" b="b"/>
              <a:pathLst>
                <a:path w="191769" h="1715135">
                  <a:moveTo>
                    <a:pt x="191516" y="304292"/>
                  </a:moveTo>
                  <a:lnTo>
                    <a:pt x="183997" y="267017"/>
                  </a:lnTo>
                  <a:lnTo>
                    <a:pt x="163474" y="236575"/>
                  </a:lnTo>
                  <a:lnTo>
                    <a:pt x="133032" y="216052"/>
                  </a:lnTo>
                  <a:lnTo>
                    <a:pt x="95758" y="208521"/>
                  </a:lnTo>
                  <a:lnTo>
                    <a:pt x="58483" y="216052"/>
                  </a:lnTo>
                  <a:lnTo>
                    <a:pt x="28041" y="236575"/>
                  </a:lnTo>
                  <a:lnTo>
                    <a:pt x="7518" y="267017"/>
                  </a:lnTo>
                  <a:lnTo>
                    <a:pt x="0" y="304292"/>
                  </a:lnTo>
                  <a:lnTo>
                    <a:pt x="7518" y="341566"/>
                  </a:lnTo>
                  <a:lnTo>
                    <a:pt x="28041" y="372008"/>
                  </a:lnTo>
                  <a:lnTo>
                    <a:pt x="35064" y="376745"/>
                  </a:lnTo>
                  <a:lnTo>
                    <a:pt x="28041" y="381482"/>
                  </a:lnTo>
                  <a:lnTo>
                    <a:pt x="7518" y="411924"/>
                  </a:lnTo>
                  <a:lnTo>
                    <a:pt x="0" y="449199"/>
                  </a:lnTo>
                  <a:lnTo>
                    <a:pt x="7518" y="486473"/>
                  </a:lnTo>
                  <a:lnTo>
                    <a:pt x="28041" y="516915"/>
                  </a:lnTo>
                  <a:lnTo>
                    <a:pt x="42938" y="526961"/>
                  </a:lnTo>
                  <a:lnTo>
                    <a:pt x="28041" y="537006"/>
                  </a:lnTo>
                  <a:lnTo>
                    <a:pt x="7518" y="567448"/>
                  </a:lnTo>
                  <a:lnTo>
                    <a:pt x="0" y="604723"/>
                  </a:lnTo>
                  <a:lnTo>
                    <a:pt x="5689" y="632993"/>
                  </a:lnTo>
                  <a:lnTo>
                    <a:pt x="0" y="661263"/>
                  </a:lnTo>
                  <a:lnTo>
                    <a:pt x="7518" y="698550"/>
                  </a:lnTo>
                  <a:lnTo>
                    <a:pt x="28041" y="728980"/>
                  </a:lnTo>
                  <a:lnTo>
                    <a:pt x="56045" y="747864"/>
                  </a:lnTo>
                  <a:lnTo>
                    <a:pt x="28041" y="766749"/>
                  </a:lnTo>
                  <a:lnTo>
                    <a:pt x="7518" y="797179"/>
                  </a:lnTo>
                  <a:lnTo>
                    <a:pt x="0" y="834453"/>
                  </a:lnTo>
                  <a:lnTo>
                    <a:pt x="6057" y="864501"/>
                  </a:lnTo>
                  <a:lnTo>
                    <a:pt x="0" y="894549"/>
                  </a:lnTo>
                  <a:lnTo>
                    <a:pt x="7518" y="931824"/>
                  </a:lnTo>
                  <a:lnTo>
                    <a:pt x="27660" y="961707"/>
                  </a:lnTo>
                  <a:lnTo>
                    <a:pt x="7518" y="991577"/>
                  </a:lnTo>
                  <a:lnTo>
                    <a:pt x="0" y="1028852"/>
                  </a:lnTo>
                  <a:lnTo>
                    <a:pt x="1778" y="1037691"/>
                  </a:lnTo>
                  <a:lnTo>
                    <a:pt x="0" y="1046530"/>
                  </a:lnTo>
                  <a:lnTo>
                    <a:pt x="3200" y="1062431"/>
                  </a:lnTo>
                  <a:lnTo>
                    <a:pt x="0" y="1078331"/>
                  </a:lnTo>
                  <a:lnTo>
                    <a:pt x="1422" y="1085405"/>
                  </a:lnTo>
                  <a:lnTo>
                    <a:pt x="0" y="1092479"/>
                  </a:lnTo>
                  <a:lnTo>
                    <a:pt x="4622" y="1115453"/>
                  </a:lnTo>
                  <a:lnTo>
                    <a:pt x="0" y="1138428"/>
                  </a:lnTo>
                  <a:lnTo>
                    <a:pt x="1422" y="1145501"/>
                  </a:lnTo>
                  <a:lnTo>
                    <a:pt x="0" y="1152563"/>
                  </a:lnTo>
                  <a:lnTo>
                    <a:pt x="1066" y="1157871"/>
                  </a:lnTo>
                  <a:lnTo>
                    <a:pt x="0" y="1163167"/>
                  </a:lnTo>
                  <a:lnTo>
                    <a:pt x="7518" y="1200442"/>
                  </a:lnTo>
                  <a:lnTo>
                    <a:pt x="21704" y="1221486"/>
                  </a:lnTo>
                  <a:lnTo>
                    <a:pt x="7518" y="1242529"/>
                  </a:lnTo>
                  <a:lnTo>
                    <a:pt x="0" y="1279804"/>
                  </a:lnTo>
                  <a:lnTo>
                    <a:pt x="7518" y="1317078"/>
                  </a:lnTo>
                  <a:lnTo>
                    <a:pt x="18122" y="1332826"/>
                  </a:lnTo>
                  <a:lnTo>
                    <a:pt x="7518" y="1348562"/>
                  </a:lnTo>
                  <a:lnTo>
                    <a:pt x="0" y="1385836"/>
                  </a:lnTo>
                  <a:lnTo>
                    <a:pt x="1066" y="1391145"/>
                  </a:lnTo>
                  <a:lnTo>
                    <a:pt x="0" y="1396441"/>
                  </a:lnTo>
                  <a:lnTo>
                    <a:pt x="7518" y="1433715"/>
                  </a:lnTo>
                  <a:lnTo>
                    <a:pt x="28041" y="1464157"/>
                  </a:lnTo>
                  <a:lnTo>
                    <a:pt x="50800" y="1479499"/>
                  </a:lnTo>
                  <a:lnTo>
                    <a:pt x="28041" y="1494840"/>
                  </a:lnTo>
                  <a:lnTo>
                    <a:pt x="7518" y="1525282"/>
                  </a:lnTo>
                  <a:lnTo>
                    <a:pt x="0" y="1562557"/>
                  </a:lnTo>
                  <a:lnTo>
                    <a:pt x="5702" y="1590840"/>
                  </a:lnTo>
                  <a:lnTo>
                    <a:pt x="0" y="1619110"/>
                  </a:lnTo>
                  <a:lnTo>
                    <a:pt x="7518" y="1656384"/>
                  </a:lnTo>
                  <a:lnTo>
                    <a:pt x="28041" y="1686826"/>
                  </a:lnTo>
                  <a:lnTo>
                    <a:pt x="58483" y="1707349"/>
                  </a:lnTo>
                  <a:lnTo>
                    <a:pt x="95758" y="1714868"/>
                  </a:lnTo>
                  <a:lnTo>
                    <a:pt x="133032" y="1707349"/>
                  </a:lnTo>
                  <a:lnTo>
                    <a:pt x="163474" y="1686826"/>
                  </a:lnTo>
                  <a:lnTo>
                    <a:pt x="183997" y="1656384"/>
                  </a:lnTo>
                  <a:lnTo>
                    <a:pt x="191516" y="1619110"/>
                  </a:lnTo>
                  <a:lnTo>
                    <a:pt x="185801" y="1590840"/>
                  </a:lnTo>
                  <a:lnTo>
                    <a:pt x="191516" y="1562557"/>
                  </a:lnTo>
                  <a:lnTo>
                    <a:pt x="183997" y="1525282"/>
                  </a:lnTo>
                  <a:lnTo>
                    <a:pt x="163474" y="1494840"/>
                  </a:lnTo>
                  <a:lnTo>
                    <a:pt x="140703" y="1479499"/>
                  </a:lnTo>
                  <a:lnTo>
                    <a:pt x="163474" y="1464157"/>
                  </a:lnTo>
                  <a:lnTo>
                    <a:pt x="183997" y="1433715"/>
                  </a:lnTo>
                  <a:lnTo>
                    <a:pt x="191516" y="1396441"/>
                  </a:lnTo>
                  <a:lnTo>
                    <a:pt x="190436" y="1391145"/>
                  </a:lnTo>
                  <a:lnTo>
                    <a:pt x="191516" y="1385836"/>
                  </a:lnTo>
                  <a:lnTo>
                    <a:pt x="183997" y="1348562"/>
                  </a:lnTo>
                  <a:lnTo>
                    <a:pt x="173380" y="1332826"/>
                  </a:lnTo>
                  <a:lnTo>
                    <a:pt x="183997" y="1317078"/>
                  </a:lnTo>
                  <a:lnTo>
                    <a:pt x="191516" y="1279804"/>
                  </a:lnTo>
                  <a:lnTo>
                    <a:pt x="183997" y="1242529"/>
                  </a:lnTo>
                  <a:lnTo>
                    <a:pt x="169799" y="1221486"/>
                  </a:lnTo>
                  <a:lnTo>
                    <a:pt x="183997" y="1200442"/>
                  </a:lnTo>
                  <a:lnTo>
                    <a:pt x="191516" y="1163167"/>
                  </a:lnTo>
                  <a:lnTo>
                    <a:pt x="190436" y="1157871"/>
                  </a:lnTo>
                  <a:lnTo>
                    <a:pt x="191516" y="1152563"/>
                  </a:lnTo>
                  <a:lnTo>
                    <a:pt x="190080" y="1145501"/>
                  </a:lnTo>
                  <a:lnTo>
                    <a:pt x="191516" y="1138428"/>
                  </a:lnTo>
                  <a:lnTo>
                    <a:pt x="186880" y="1115453"/>
                  </a:lnTo>
                  <a:lnTo>
                    <a:pt x="191516" y="1092479"/>
                  </a:lnTo>
                  <a:lnTo>
                    <a:pt x="190080" y="1085405"/>
                  </a:lnTo>
                  <a:lnTo>
                    <a:pt x="191516" y="1078331"/>
                  </a:lnTo>
                  <a:lnTo>
                    <a:pt x="188302" y="1062431"/>
                  </a:lnTo>
                  <a:lnTo>
                    <a:pt x="191516" y="1046530"/>
                  </a:lnTo>
                  <a:lnTo>
                    <a:pt x="189725" y="1037691"/>
                  </a:lnTo>
                  <a:lnTo>
                    <a:pt x="191516" y="1028852"/>
                  </a:lnTo>
                  <a:lnTo>
                    <a:pt x="183997" y="991577"/>
                  </a:lnTo>
                  <a:lnTo>
                    <a:pt x="163842" y="961707"/>
                  </a:lnTo>
                  <a:lnTo>
                    <a:pt x="183997" y="931824"/>
                  </a:lnTo>
                  <a:lnTo>
                    <a:pt x="191516" y="894549"/>
                  </a:lnTo>
                  <a:lnTo>
                    <a:pt x="185445" y="864501"/>
                  </a:lnTo>
                  <a:lnTo>
                    <a:pt x="191516" y="834453"/>
                  </a:lnTo>
                  <a:lnTo>
                    <a:pt x="183997" y="797179"/>
                  </a:lnTo>
                  <a:lnTo>
                    <a:pt x="163474" y="766749"/>
                  </a:lnTo>
                  <a:lnTo>
                    <a:pt x="135458" y="747864"/>
                  </a:lnTo>
                  <a:lnTo>
                    <a:pt x="163474" y="728980"/>
                  </a:lnTo>
                  <a:lnTo>
                    <a:pt x="183997" y="698550"/>
                  </a:lnTo>
                  <a:lnTo>
                    <a:pt x="191516" y="661263"/>
                  </a:lnTo>
                  <a:lnTo>
                    <a:pt x="185813" y="632993"/>
                  </a:lnTo>
                  <a:lnTo>
                    <a:pt x="191516" y="604723"/>
                  </a:lnTo>
                  <a:lnTo>
                    <a:pt x="183997" y="567448"/>
                  </a:lnTo>
                  <a:lnTo>
                    <a:pt x="163474" y="537006"/>
                  </a:lnTo>
                  <a:lnTo>
                    <a:pt x="148564" y="526961"/>
                  </a:lnTo>
                  <a:lnTo>
                    <a:pt x="163474" y="516915"/>
                  </a:lnTo>
                  <a:lnTo>
                    <a:pt x="183997" y="486473"/>
                  </a:lnTo>
                  <a:lnTo>
                    <a:pt x="191516" y="449199"/>
                  </a:lnTo>
                  <a:lnTo>
                    <a:pt x="183997" y="411924"/>
                  </a:lnTo>
                  <a:lnTo>
                    <a:pt x="163474" y="381482"/>
                  </a:lnTo>
                  <a:lnTo>
                    <a:pt x="156438" y="376745"/>
                  </a:lnTo>
                  <a:lnTo>
                    <a:pt x="163474" y="372008"/>
                  </a:lnTo>
                  <a:lnTo>
                    <a:pt x="183997" y="341566"/>
                  </a:lnTo>
                  <a:lnTo>
                    <a:pt x="191516" y="304292"/>
                  </a:lnTo>
                  <a:close/>
                </a:path>
                <a:path w="191769" h="1715135">
                  <a:moveTo>
                    <a:pt x="191516" y="95758"/>
                  </a:moveTo>
                  <a:lnTo>
                    <a:pt x="183997" y="58483"/>
                  </a:lnTo>
                  <a:lnTo>
                    <a:pt x="163474" y="28041"/>
                  </a:lnTo>
                  <a:lnTo>
                    <a:pt x="133032" y="7518"/>
                  </a:lnTo>
                  <a:lnTo>
                    <a:pt x="95758" y="0"/>
                  </a:lnTo>
                  <a:lnTo>
                    <a:pt x="58483" y="7518"/>
                  </a:lnTo>
                  <a:lnTo>
                    <a:pt x="28041" y="28041"/>
                  </a:lnTo>
                  <a:lnTo>
                    <a:pt x="7518" y="58483"/>
                  </a:lnTo>
                  <a:lnTo>
                    <a:pt x="0" y="95758"/>
                  </a:lnTo>
                  <a:lnTo>
                    <a:pt x="7518" y="133032"/>
                  </a:lnTo>
                  <a:lnTo>
                    <a:pt x="28041" y="163474"/>
                  </a:lnTo>
                  <a:lnTo>
                    <a:pt x="58483" y="183997"/>
                  </a:lnTo>
                  <a:lnTo>
                    <a:pt x="95758" y="191516"/>
                  </a:lnTo>
                  <a:lnTo>
                    <a:pt x="133032" y="183997"/>
                  </a:lnTo>
                  <a:lnTo>
                    <a:pt x="163474" y="163474"/>
                  </a:lnTo>
                  <a:lnTo>
                    <a:pt x="183997" y="133032"/>
                  </a:lnTo>
                  <a:lnTo>
                    <a:pt x="191516" y="95758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6184" y="2149615"/>
              <a:ext cx="191523" cy="19152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199692" y="2232443"/>
              <a:ext cx="358140" cy="3881754"/>
            </a:xfrm>
            <a:custGeom>
              <a:avLst/>
              <a:gdLst/>
              <a:ahLst/>
              <a:cxnLst/>
              <a:rect l="l" t="t" r="r" b="b"/>
              <a:pathLst>
                <a:path w="358140" h="3881754">
                  <a:moveTo>
                    <a:pt x="357746" y="3867747"/>
                  </a:moveTo>
                  <a:lnTo>
                    <a:pt x="182245" y="3867747"/>
                  </a:lnTo>
                  <a:lnTo>
                    <a:pt x="182245" y="2234247"/>
                  </a:lnTo>
                  <a:lnTo>
                    <a:pt x="175501" y="2234247"/>
                  </a:lnTo>
                  <a:lnTo>
                    <a:pt x="175501" y="3867747"/>
                  </a:lnTo>
                  <a:lnTo>
                    <a:pt x="0" y="3867747"/>
                  </a:lnTo>
                  <a:lnTo>
                    <a:pt x="0" y="3881247"/>
                  </a:lnTo>
                  <a:lnTo>
                    <a:pt x="357746" y="3881247"/>
                  </a:lnTo>
                  <a:lnTo>
                    <a:pt x="357746" y="3867747"/>
                  </a:lnTo>
                  <a:close/>
                </a:path>
                <a:path w="358140" h="3881754">
                  <a:moveTo>
                    <a:pt x="357746" y="0"/>
                  </a:moveTo>
                  <a:lnTo>
                    <a:pt x="0" y="0"/>
                  </a:lnTo>
                  <a:lnTo>
                    <a:pt x="0" y="13500"/>
                  </a:lnTo>
                  <a:lnTo>
                    <a:pt x="175501" y="13500"/>
                  </a:lnTo>
                  <a:lnTo>
                    <a:pt x="175501" y="1100251"/>
                  </a:lnTo>
                  <a:lnTo>
                    <a:pt x="182245" y="1100251"/>
                  </a:lnTo>
                  <a:lnTo>
                    <a:pt x="182245" y="13500"/>
                  </a:lnTo>
                  <a:lnTo>
                    <a:pt x="357746" y="13500"/>
                  </a:lnTo>
                  <a:lnTo>
                    <a:pt x="357746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99697" y="3332689"/>
              <a:ext cx="358140" cy="324485"/>
            </a:xfrm>
            <a:custGeom>
              <a:avLst/>
              <a:gdLst/>
              <a:ahLst/>
              <a:cxnLst/>
              <a:rect l="l" t="t" r="r" b="b"/>
              <a:pathLst>
                <a:path w="358140" h="324485">
                  <a:moveTo>
                    <a:pt x="357748" y="323998"/>
                  </a:moveTo>
                  <a:lnTo>
                    <a:pt x="0" y="323998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323998"/>
                  </a:lnTo>
                  <a:close/>
                </a:path>
              </a:pathLst>
            </a:custGeom>
            <a:solidFill>
              <a:srgbClr val="D2D2D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199697" y="3656687"/>
              <a:ext cx="358140" cy="810260"/>
            </a:xfrm>
            <a:custGeom>
              <a:avLst/>
              <a:gdLst/>
              <a:ahLst/>
              <a:cxnLst/>
              <a:rect l="l" t="t" r="r" b="b"/>
              <a:pathLst>
                <a:path w="358140" h="810260">
                  <a:moveTo>
                    <a:pt x="357748" y="809996"/>
                  </a:moveTo>
                  <a:lnTo>
                    <a:pt x="0" y="809996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809996"/>
                  </a:lnTo>
                  <a:close/>
                </a:path>
              </a:pathLst>
            </a:custGeom>
            <a:solidFill>
              <a:srgbClr val="999999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99692" y="3325939"/>
              <a:ext cx="1066800" cy="1687830"/>
            </a:xfrm>
            <a:custGeom>
              <a:avLst/>
              <a:gdLst/>
              <a:ahLst/>
              <a:cxnLst/>
              <a:rect l="l" t="t" r="r" b="b"/>
              <a:pathLst>
                <a:path w="1066800" h="1687829">
                  <a:moveTo>
                    <a:pt x="357746" y="1133995"/>
                  </a:moveTo>
                  <a:lnTo>
                    <a:pt x="0" y="1133995"/>
                  </a:lnTo>
                  <a:lnTo>
                    <a:pt x="0" y="1140752"/>
                  </a:lnTo>
                  <a:lnTo>
                    <a:pt x="357746" y="1140752"/>
                  </a:lnTo>
                  <a:lnTo>
                    <a:pt x="357746" y="1133995"/>
                  </a:lnTo>
                  <a:close/>
                </a:path>
                <a:path w="1066800" h="1687829">
                  <a:moveTo>
                    <a:pt x="357746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357746" y="6756"/>
                  </a:lnTo>
                  <a:lnTo>
                    <a:pt x="357746" y="0"/>
                  </a:lnTo>
                  <a:close/>
                </a:path>
                <a:path w="1066800" h="1687829">
                  <a:moveTo>
                    <a:pt x="1066495" y="1673999"/>
                  </a:moveTo>
                  <a:lnTo>
                    <a:pt x="890993" y="1673999"/>
                  </a:lnTo>
                  <a:lnTo>
                    <a:pt x="890993" y="1417497"/>
                  </a:lnTo>
                  <a:lnTo>
                    <a:pt x="884250" y="1417497"/>
                  </a:lnTo>
                  <a:lnTo>
                    <a:pt x="884250" y="1673999"/>
                  </a:lnTo>
                  <a:lnTo>
                    <a:pt x="708748" y="1673999"/>
                  </a:lnTo>
                  <a:lnTo>
                    <a:pt x="708748" y="1687499"/>
                  </a:lnTo>
                  <a:lnTo>
                    <a:pt x="1066495" y="1687499"/>
                  </a:lnTo>
                  <a:lnTo>
                    <a:pt x="1066495" y="1673999"/>
                  </a:lnTo>
                  <a:close/>
                </a:path>
                <a:path w="1066800" h="1687829">
                  <a:moveTo>
                    <a:pt x="1066495" y="74256"/>
                  </a:moveTo>
                  <a:lnTo>
                    <a:pt x="708748" y="74256"/>
                  </a:lnTo>
                  <a:lnTo>
                    <a:pt x="708748" y="87757"/>
                  </a:lnTo>
                  <a:lnTo>
                    <a:pt x="884250" y="87757"/>
                  </a:lnTo>
                  <a:lnTo>
                    <a:pt x="884250" y="857250"/>
                  </a:lnTo>
                  <a:lnTo>
                    <a:pt x="890993" y="857250"/>
                  </a:lnTo>
                  <a:lnTo>
                    <a:pt x="890993" y="87757"/>
                  </a:lnTo>
                  <a:lnTo>
                    <a:pt x="1066495" y="87757"/>
                  </a:lnTo>
                  <a:lnTo>
                    <a:pt x="1066495" y="7425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908444" y="4183185"/>
              <a:ext cx="358140" cy="290830"/>
            </a:xfrm>
            <a:custGeom>
              <a:avLst/>
              <a:gdLst/>
              <a:ahLst/>
              <a:cxnLst/>
              <a:rect l="l" t="t" r="r" b="b"/>
              <a:pathLst>
                <a:path w="358139" h="290829">
                  <a:moveTo>
                    <a:pt x="357748" y="290248"/>
                  </a:moveTo>
                  <a:lnTo>
                    <a:pt x="0" y="290248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290248"/>
                  </a:lnTo>
                  <a:close/>
                </a:path>
              </a:pathLst>
            </a:custGeom>
            <a:solidFill>
              <a:srgbClr val="D2D2D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908444" y="4473434"/>
              <a:ext cx="358140" cy="270510"/>
            </a:xfrm>
            <a:custGeom>
              <a:avLst/>
              <a:gdLst/>
              <a:ahLst/>
              <a:cxnLst/>
              <a:rect l="l" t="t" r="r" b="b"/>
              <a:pathLst>
                <a:path w="358139" h="270510">
                  <a:moveTo>
                    <a:pt x="357748" y="269998"/>
                  </a:moveTo>
                  <a:lnTo>
                    <a:pt x="0" y="269998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269998"/>
                  </a:lnTo>
                  <a:close/>
                </a:path>
              </a:pathLst>
            </a:custGeom>
            <a:solidFill>
              <a:srgbClr val="999999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908441" y="3096450"/>
              <a:ext cx="1066800" cy="1896745"/>
            </a:xfrm>
            <a:custGeom>
              <a:avLst/>
              <a:gdLst/>
              <a:ahLst/>
              <a:cxnLst/>
              <a:rect l="l" t="t" r="r" b="b"/>
              <a:pathLst>
                <a:path w="1066800" h="1896745">
                  <a:moveTo>
                    <a:pt x="357746" y="1640243"/>
                  </a:moveTo>
                  <a:lnTo>
                    <a:pt x="0" y="1640243"/>
                  </a:lnTo>
                  <a:lnTo>
                    <a:pt x="0" y="1646986"/>
                  </a:lnTo>
                  <a:lnTo>
                    <a:pt x="357746" y="1646986"/>
                  </a:lnTo>
                  <a:lnTo>
                    <a:pt x="357746" y="1640243"/>
                  </a:lnTo>
                  <a:close/>
                </a:path>
                <a:path w="1066800" h="1896745">
                  <a:moveTo>
                    <a:pt x="357746" y="1079995"/>
                  </a:moveTo>
                  <a:lnTo>
                    <a:pt x="0" y="1079995"/>
                  </a:lnTo>
                  <a:lnTo>
                    <a:pt x="0" y="1086739"/>
                  </a:lnTo>
                  <a:lnTo>
                    <a:pt x="357746" y="1086739"/>
                  </a:lnTo>
                  <a:lnTo>
                    <a:pt x="357746" y="1079995"/>
                  </a:lnTo>
                  <a:close/>
                </a:path>
                <a:path w="1066800" h="1896745">
                  <a:moveTo>
                    <a:pt x="1066495" y="1883244"/>
                  </a:moveTo>
                  <a:lnTo>
                    <a:pt x="890993" y="1883244"/>
                  </a:lnTo>
                  <a:lnTo>
                    <a:pt x="890993" y="1025994"/>
                  </a:lnTo>
                  <a:lnTo>
                    <a:pt x="884237" y="1025994"/>
                  </a:lnTo>
                  <a:lnTo>
                    <a:pt x="884237" y="1883244"/>
                  </a:lnTo>
                  <a:lnTo>
                    <a:pt x="708748" y="1883244"/>
                  </a:lnTo>
                  <a:lnTo>
                    <a:pt x="708748" y="1896745"/>
                  </a:lnTo>
                  <a:lnTo>
                    <a:pt x="1066495" y="1896745"/>
                  </a:lnTo>
                  <a:lnTo>
                    <a:pt x="1066495" y="1883244"/>
                  </a:lnTo>
                  <a:close/>
                </a:path>
                <a:path w="1066800" h="1896745">
                  <a:moveTo>
                    <a:pt x="1066495" y="0"/>
                  </a:moveTo>
                  <a:lnTo>
                    <a:pt x="708748" y="0"/>
                  </a:lnTo>
                  <a:lnTo>
                    <a:pt x="708748" y="13500"/>
                  </a:lnTo>
                  <a:lnTo>
                    <a:pt x="884237" y="13500"/>
                  </a:lnTo>
                  <a:lnTo>
                    <a:pt x="884237" y="317246"/>
                  </a:lnTo>
                  <a:lnTo>
                    <a:pt x="890993" y="317246"/>
                  </a:lnTo>
                  <a:lnTo>
                    <a:pt x="890993" y="13500"/>
                  </a:lnTo>
                  <a:lnTo>
                    <a:pt x="1066495" y="13500"/>
                  </a:lnTo>
                  <a:lnTo>
                    <a:pt x="1066495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617191" y="3413688"/>
              <a:ext cx="358140" cy="378460"/>
            </a:xfrm>
            <a:custGeom>
              <a:avLst/>
              <a:gdLst/>
              <a:ahLst/>
              <a:cxnLst/>
              <a:rect l="l" t="t" r="r" b="b"/>
              <a:pathLst>
                <a:path w="358139" h="378460">
                  <a:moveTo>
                    <a:pt x="357748" y="377998"/>
                  </a:moveTo>
                  <a:lnTo>
                    <a:pt x="0" y="377998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377998"/>
                  </a:lnTo>
                  <a:close/>
                </a:path>
              </a:pathLst>
            </a:custGeom>
            <a:solidFill>
              <a:srgbClr val="D2D2D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617191" y="3791687"/>
              <a:ext cx="358140" cy="330835"/>
            </a:xfrm>
            <a:custGeom>
              <a:avLst/>
              <a:gdLst/>
              <a:ahLst/>
              <a:cxnLst/>
              <a:rect l="l" t="t" r="r" b="b"/>
              <a:pathLst>
                <a:path w="358139" h="330835">
                  <a:moveTo>
                    <a:pt x="357748" y="330748"/>
                  </a:moveTo>
                  <a:lnTo>
                    <a:pt x="0" y="330748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330748"/>
                  </a:lnTo>
                  <a:close/>
                </a:path>
              </a:pathLst>
            </a:custGeom>
            <a:solidFill>
              <a:srgbClr val="999999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617190" y="3103193"/>
              <a:ext cx="1066800" cy="3395345"/>
            </a:xfrm>
            <a:custGeom>
              <a:avLst/>
              <a:gdLst/>
              <a:ahLst/>
              <a:cxnLst/>
              <a:rect l="l" t="t" r="r" b="b"/>
              <a:pathLst>
                <a:path w="1066800" h="3395345">
                  <a:moveTo>
                    <a:pt x="357746" y="1012494"/>
                  </a:moveTo>
                  <a:lnTo>
                    <a:pt x="0" y="1012494"/>
                  </a:lnTo>
                  <a:lnTo>
                    <a:pt x="0" y="1019251"/>
                  </a:lnTo>
                  <a:lnTo>
                    <a:pt x="357746" y="1019251"/>
                  </a:lnTo>
                  <a:lnTo>
                    <a:pt x="357746" y="1012494"/>
                  </a:lnTo>
                  <a:close/>
                </a:path>
                <a:path w="1066800" h="3395345">
                  <a:moveTo>
                    <a:pt x="357746" y="303745"/>
                  </a:moveTo>
                  <a:lnTo>
                    <a:pt x="0" y="303745"/>
                  </a:lnTo>
                  <a:lnTo>
                    <a:pt x="0" y="310502"/>
                  </a:lnTo>
                  <a:lnTo>
                    <a:pt x="357746" y="310502"/>
                  </a:lnTo>
                  <a:lnTo>
                    <a:pt x="357746" y="303745"/>
                  </a:lnTo>
                  <a:close/>
                </a:path>
                <a:path w="1066800" h="3395345">
                  <a:moveTo>
                    <a:pt x="1066495" y="3381743"/>
                  </a:moveTo>
                  <a:lnTo>
                    <a:pt x="890993" y="3381743"/>
                  </a:lnTo>
                  <a:lnTo>
                    <a:pt x="890993" y="2632494"/>
                  </a:lnTo>
                  <a:lnTo>
                    <a:pt x="884237" y="2632494"/>
                  </a:lnTo>
                  <a:lnTo>
                    <a:pt x="884237" y="3381743"/>
                  </a:lnTo>
                  <a:lnTo>
                    <a:pt x="708736" y="3381743"/>
                  </a:lnTo>
                  <a:lnTo>
                    <a:pt x="708736" y="3395243"/>
                  </a:lnTo>
                  <a:lnTo>
                    <a:pt x="1066495" y="3395243"/>
                  </a:lnTo>
                  <a:lnTo>
                    <a:pt x="1066495" y="3381743"/>
                  </a:lnTo>
                  <a:close/>
                </a:path>
                <a:path w="1066800" h="3395345">
                  <a:moveTo>
                    <a:pt x="1066495" y="0"/>
                  </a:moveTo>
                  <a:lnTo>
                    <a:pt x="708736" y="0"/>
                  </a:lnTo>
                  <a:lnTo>
                    <a:pt x="708736" y="13500"/>
                  </a:lnTo>
                  <a:lnTo>
                    <a:pt x="884237" y="13500"/>
                  </a:lnTo>
                  <a:lnTo>
                    <a:pt x="884237" y="1228496"/>
                  </a:lnTo>
                  <a:lnTo>
                    <a:pt x="890993" y="1228496"/>
                  </a:lnTo>
                  <a:lnTo>
                    <a:pt x="890993" y="13500"/>
                  </a:lnTo>
                  <a:lnTo>
                    <a:pt x="1066495" y="13500"/>
                  </a:lnTo>
                  <a:lnTo>
                    <a:pt x="1066495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325938" y="4331685"/>
              <a:ext cx="358140" cy="843915"/>
            </a:xfrm>
            <a:custGeom>
              <a:avLst/>
              <a:gdLst/>
              <a:ahLst/>
              <a:cxnLst/>
              <a:rect l="l" t="t" r="r" b="b"/>
              <a:pathLst>
                <a:path w="358139" h="843914">
                  <a:moveTo>
                    <a:pt x="357748" y="843746"/>
                  </a:moveTo>
                  <a:lnTo>
                    <a:pt x="0" y="843746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843746"/>
                  </a:lnTo>
                  <a:close/>
                </a:path>
              </a:pathLst>
            </a:custGeom>
            <a:solidFill>
              <a:srgbClr val="D2D2D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325938" y="5175431"/>
              <a:ext cx="358140" cy="560705"/>
            </a:xfrm>
            <a:custGeom>
              <a:avLst/>
              <a:gdLst/>
              <a:ahLst/>
              <a:cxnLst/>
              <a:rect l="l" t="t" r="r" b="b"/>
              <a:pathLst>
                <a:path w="358139" h="560704">
                  <a:moveTo>
                    <a:pt x="357748" y="560247"/>
                  </a:moveTo>
                  <a:lnTo>
                    <a:pt x="0" y="560247"/>
                  </a:lnTo>
                  <a:lnTo>
                    <a:pt x="0" y="0"/>
                  </a:lnTo>
                  <a:lnTo>
                    <a:pt x="357748" y="0"/>
                  </a:lnTo>
                  <a:lnTo>
                    <a:pt x="357748" y="560247"/>
                  </a:lnTo>
                  <a:close/>
                </a:path>
              </a:pathLst>
            </a:custGeom>
            <a:solidFill>
              <a:srgbClr val="999999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325926" y="4324946"/>
              <a:ext cx="358140" cy="1410970"/>
            </a:xfrm>
            <a:custGeom>
              <a:avLst/>
              <a:gdLst/>
              <a:ahLst/>
              <a:cxnLst/>
              <a:rect l="l" t="t" r="r" b="b"/>
              <a:pathLst>
                <a:path w="358139" h="1410970">
                  <a:moveTo>
                    <a:pt x="357759" y="1403985"/>
                  </a:moveTo>
                  <a:lnTo>
                    <a:pt x="0" y="1403985"/>
                  </a:lnTo>
                  <a:lnTo>
                    <a:pt x="0" y="1410741"/>
                  </a:lnTo>
                  <a:lnTo>
                    <a:pt x="357759" y="1410741"/>
                  </a:lnTo>
                  <a:lnTo>
                    <a:pt x="357759" y="1403985"/>
                  </a:lnTo>
                  <a:close/>
                </a:path>
                <a:path w="358139" h="1410970">
                  <a:moveTo>
                    <a:pt x="357759" y="0"/>
                  </a:moveTo>
                  <a:lnTo>
                    <a:pt x="0" y="0"/>
                  </a:lnTo>
                  <a:lnTo>
                    <a:pt x="0" y="6743"/>
                  </a:lnTo>
                  <a:lnTo>
                    <a:pt x="357759" y="6743"/>
                  </a:lnTo>
                  <a:lnTo>
                    <a:pt x="357759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24197" y="1928694"/>
              <a:ext cx="2835275" cy="4664710"/>
            </a:xfrm>
            <a:custGeom>
              <a:avLst/>
              <a:gdLst/>
              <a:ahLst/>
              <a:cxnLst/>
              <a:rect l="l" t="t" r="r" b="b"/>
              <a:pathLst>
                <a:path w="2835275" h="4664709">
                  <a:moveTo>
                    <a:pt x="0" y="4664232"/>
                  </a:moveTo>
                  <a:lnTo>
                    <a:pt x="2834989" y="4664232"/>
                  </a:lnTo>
                </a:path>
                <a:path w="2835275" h="4664709">
                  <a:moveTo>
                    <a:pt x="0" y="0"/>
                  </a:moveTo>
                  <a:lnTo>
                    <a:pt x="0" y="4664232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43592" y="6181978"/>
            <a:ext cx="146685" cy="41338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43592" y="5824229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43592" y="5473231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3%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43592" y="5122232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4%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43592" y="4764483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5%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43592" y="4413484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6%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43592" y="4055736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7%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43592" y="3704737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8%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43592" y="3353738"/>
            <a:ext cx="1466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9%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95076" y="2995989"/>
            <a:ext cx="19494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10%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95076" y="2644991"/>
            <a:ext cx="19494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11%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95076" y="2293993"/>
            <a:ext cx="19494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12%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95076" y="1936244"/>
            <a:ext cx="19494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13%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56413" y="3905417"/>
            <a:ext cx="106680" cy="697230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Net</a:t>
            </a:r>
            <a:r>
              <a:rPr dirty="0" sz="600" spc="3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Proﬁt</a:t>
            </a:r>
            <a:r>
              <a:rPr dirty="0" sz="600" spc="3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Lucida Sans Unicode"/>
                <a:cs typeface="Lucida Sans Unicode"/>
              </a:rPr>
              <a:t>Margin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919936" y="1510195"/>
            <a:ext cx="3253740" cy="1316355"/>
          </a:xfrm>
          <a:prstGeom prst="rect">
            <a:avLst/>
          </a:prstGeom>
          <a:solidFill>
            <a:srgbClr val="54A97E"/>
          </a:solidFill>
          <a:ln w="134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7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  <a:spcBef>
                <a:spcPts val="5"/>
              </a:spcBef>
            </a:pPr>
            <a:r>
              <a:rPr dirty="0" sz="1700" spc="-60" b="1">
                <a:solidFill>
                  <a:srgbClr val="FFFFFF"/>
                </a:solidFill>
                <a:latin typeface="Arial"/>
                <a:cs typeface="Arial"/>
              </a:rPr>
              <a:t>Looking </a:t>
            </a:r>
            <a:r>
              <a:rPr dirty="0" sz="1700" spc="90" b="1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7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7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competition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918311" y="2859640"/>
            <a:ext cx="3187065" cy="484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Victoria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highest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5" b="1">
                <a:solidFill>
                  <a:srgbClr val="666666"/>
                </a:solidFill>
                <a:latin typeface="Arial"/>
                <a:cs typeface="Arial"/>
              </a:rPr>
              <a:t>net </a:t>
            </a:r>
            <a:r>
              <a:rPr dirty="0" sz="1250" spc="50" b="1">
                <a:solidFill>
                  <a:srgbClr val="666666"/>
                </a:solidFill>
                <a:latin typeface="Arial"/>
                <a:cs typeface="Arial"/>
              </a:rPr>
              <a:t>proﬁt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margin,</a:t>
            </a:r>
            <a:r>
              <a:rPr dirty="0" sz="1250" spc="-4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50" spc="-4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dirty="0" sz="1250" spc="-4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smaller</a:t>
            </a:r>
            <a:r>
              <a:rPr dirty="0" sz="1250" spc="-4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variance.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918311" y="3440139"/>
            <a:ext cx="312356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current</a:t>
            </a:r>
            <a:r>
              <a:rPr dirty="0" sz="1250" spc="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market,</a:t>
            </a:r>
            <a:r>
              <a:rPr dirty="0" sz="1250" spc="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New</a:t>
            </a:r>
            <a:r>
              <a:rPr dirty="0" sz="1250" spc="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South</a:t>
            </a:r>
            <a:r>
              <a:rPr dirty="0" sz="1250" spc="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Wales,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Western Australia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30" b="1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 more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dispersed </a:t>
            </a:r>
            <a:r>
              <a:rPr dirty="0" sz="1250" spc="-45" b="1">
                <a:solidFill>
                  <a:srgbClr val="666666"/>
                </a:solidFill>
                <a:latin typeface="Arial"/>
                <a:cs typeface="Arial"/>
              </a:rPr>
              <a:t>so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there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is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more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uncertainty.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918311" y="4250135"/>
            <a:ext cx="3175000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Queensland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also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dirty="0" sz="1250" spc="-4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smaller dispersion,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however its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net </a:t>
            </a:r>
            <a:r>
              <a:rPr dirty="0" sz="1250" spc="30" b="1">
                <a:solidFill>
                  <a:srgbClr val="666666"/>
                </a:solidFill>
                <a:latin typeface="Arial"/>
                <a:cs typeface="Arial"/>
              </a:rPr>
              <a:t>proﬁt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margin</a:t>
            </a:r>
            <a:r>
              <a:rPr dirty="0" sz="1250" spc="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dirty="0" sz="1250" spc="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lower</a:t>
            </a:r>
            <a:r>
              <a:rPr dirty="0" sz="1250" spc="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than</a:t>
            </a:r>
            <a:r>
              <a:rPr dirty="0" sz="1250" spc="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Victoria.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72932" y="5020182"/>
            <a:ext cx="1147495" cy="1721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8749"/>
            <a:ext cx="1023619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333333"/>
                </a:solidFill>
                <a:latin typeface="Lucida Sans Unicode"/>
                <a:cs typeface="Lucida Sans Unicode"/>
              </a:rPr>
              <a:t>Presentation</a:t>
            </a:r>
            <a:endParaRPr sz="12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34696" y="841948"/>
          <a:ext cx="519303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026160"/>
                <a:gridCol w="1026160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Intro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3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Markets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Capita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Recommendation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026932" y="1510195"/>
            <a:ext cx="2146935" cy="1316355"/>
          </a:xfrm>
          <a:prstGeom prst="rect">
            <a:avLst/>
          </a:prstGeom>
          <a:solidFill>
            <a:srgbClr val="54A97E"/>
          </a:solidFill>
          <a:ln w="134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7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5"/>
              </a:spcBef>
            </a:pP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25306" y="3966636"/>
            <a:ext cx="1644650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There</a:t>
            </a:r>
            <a:r>
              <a:rPr dirty="0" sz="1250" spc="-6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30" b="1">
                <a:solidFill>
                  <a:srgbClr val="666666"/>
                </a:solidFill>
                <a:latin typeface="Arial"/>
                <a:cs typeface="Arial"/>
              </a:rPr>
              <a:t>seems</a:t>
            </a:r>
            <a:r>
              <a:rPr dirty="0" sz="1250" spc="-6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55" b="1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50" spc="-6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be</a:t>
            </a:r>
            <a:r>
              <a:rPr dirty="0" sz="1250" spc="-6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upward</a:t>
            </a:r>
            <a:r>
              <a:rPr dirty="0" sz="1250" spc="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trend</a:t>
            </a:r>
            <a:r>
              <a:rPr dirty="0" sz="1250" spc="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50" spc="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5" b="1">
                <a:solidFill>
                  <a:srgbClr val="666666"/>
                </a:solidFill>
                <a:latin typeface="Arial"/>
                <a:cs typeface="Arial"/>
              </a:rPr>
              <a:t>all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markets.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25306" y="4776633"/>
            <a:ext cx="1994535" cy="714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However,</a:t>
            </a:r>
            <a:r>
              <a:rPr dirty="0" sz="1250" spc="8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there</a:t>
            </a:r>
            <a:r>
              <a:rPr dirty="0" sz="1250" spc="8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5" b="1">
                <a:solidFill>
                  <a:srgbClr val="666666"/>
                </a:solidFill>
                <a:latin typeface="Arial"/>
                <a:cs typeface="Arial"/>
              </a:rPr>
              <a:t>are </a:t>
            </a:r>
            <a:r>
              <a:rPr dirty="0" sz="1250" spc="45" b="1">
                <a:solidFill>
                  <a:srgbClr val="666666"/>
                </a:solidFill>
                <a:latin typeface="Arial"/>
                <a:cs typeface="Arial"/>
              </a:rPr>
              <a:t>diﬀerent</a:t>
            </a:r>
            <a:r>
              <a:rPr dirty="0" sz="1250" spc="-2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population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sizes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50" spc="-6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30" b="1">
                <a:solidFill>
                  <a:srgbClr val="666666"/>
                </a:solidFill>
                <a:latin typeface="Arial"/>
                <a:cs typeface="Arial"/>
              </a:rPr>
              <a:t>each</a:t>
            </a:r>
            <a:r>
              <a:rPr dirty="0" sz="1250" spc="-6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market.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9999" y="1807995"/>
            <a:ext cx="2355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333333"/>
                </a:solidFill>
                <a:latin typeface="Lucida Sans Unicode"/>
                <a:cs typeface="Lucida Sans Unicode"/>
              </a:rPr>
              <a:t>State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92199" y="1925319"/>
            <a:ext cx="4344035" cy="4462145"/>
            <a:chOff x="592199" y="1925319"/>
            <a:chExt cx="4344035" cy="4462145"/>
          </a:xfrm>
        </p:grpSpPr>
        <p:sp>
          <p:nvSpPr>
            <p:cNvPr id="9" name="object 9" descr=""/>
            <p:cNvSpPr/>
            <p:nvPr/>
          </p:nvSpPr>
          <p:spPr>
            <a:xfrm>
              <a:off x="1611445" y="6349927"/>
              <a:ext cx="3321050" cy="34290"/>
            </a:xfrm>
            <a:custGeom>
              <a:avLst/>
              <a:gdLst/>
              <a:ahLst/>
              <a:cxnLst/>
              <a:rect l="l" t="t" r="r" b="b"/>
              <a:pathLst>
                <a:path w="3321050" h="34289">
                  <a:moveTo>
                    <a:pt x="141749" y="0"/>
                  </a:moveTo>
                  <a:lnTo>
                    <a:pt x="141749" y="33749"/>
                  </a:lnTo>
                </a:path>
                <a:path w="3321050" h="34289">
                  <a:moveTo>
                    <a:pt x="681747" y="0"/>
                  </a:moveTo>
                  <a:lnTo>
                    <a:pt x="681747" y="33749"/>
                  </a:lnTo>
                </a:path>
                <a:path w="3321050" h="34289">
                  <a:moveTo>
                    <a:pt x="1228495" y="0"/>
                  </a:moveTo>
                  <a:lnTo>
                    <a:pt x="1228495" y="33749"/>
                  </a:lnTo>
                </a:path>
                <a:path w="3321050" h="34289">
                  <a:moveTo>
                    <a:pt x="1775243" y="0"/>
                  </a:moveTo>
                  <a:lnTo>
                    <a:pt x="1775243" y="33749"/>
                  </a:lnTo>
                </a:path>
                <a:path w="3321050" h="34289">
                  <a:moveTo>
                    <a:pt x="2321991" y="0"/>
                  </a:moveTo>
                  <a:lnTo>
                    <a:pt x="2321991" y="33749"/>
                  </a:lnTo>
                </a:path>
                <a:path w="3321050" h="34289">
                  <a:moveTo>
                    <a:pt x="2868738" y="0"/>
                  </a:moveTo>
                  <a:lnTo>
                    <a:pt x="2868738" y="33749"/>
                  </a:lnTo>
                </a:path>
                <a:path w="3321050" h="34289">
                  <a:moveTo>
                    <a:pt x="0" y="0"/>
                  </a:moveTo>
                  <a:lnTo>
                    <a:pt x="0" y="13499"/>
                  </a:lnTo>
                </a:path>
                <a:path w="3321050" h="34289">
                  <a:moveTo>
                    <a:pt x="47249" y="0"/>
                  </a:moveTo>
                  <a:lnTo>
                    <a:pt x="47249" y="13499"/>
                  </a:lnTo>
                </a:path>
                <a:path w="3321050" h="34289">
                  <a:moveTo>
                    <a:pt x="94499" y="0"/>
                  </a:moveTo>
                  <a:lnTo>
                    <a:pt x="94499" y="13499"/>
                  </a:lnTo>
                </a:path>
                <a:path w="3321050" h="34289">
                  <a:moveTo>
                    <a:pt x="182249" y="0"/>
                  </a:moveTo>
                  <a:lnTo>
                    <a:pt x="182249" y="13499"/>
                  </a:lnTo>
                </a:path>
                <a:path w="3321050" h="34289">
                  <a:moveTo>
                    <a:pt x="229499" y="0"/>
                  </a:moveTo>
                  <a:lnTo>
                    <a:pt x="229499" y="13499"/>
                  </a:lnTo>
                </a:path>
                <a:path w="3321050" h="34289">
                  <a:moveTo>
                    <a:pt x="269998" y="0"/>
                  </a:moveTo>
                  <a:lnTo>
                    <a:pt x="269998" y="13499"/>
                  </a:lnTo>
                </a:path>
                <a:path w="3321050" h="34289">
                  <a:moveTo>
                    <a:pt x="317248" y="0"/>
                  </a:moveTo>
                  <a:lnTo>
                    <a:pt x="317248" y="13499"/>
                  </a:lnTo>
                </a:path>
                <a:path w="3321050" h="34289">
                  <a:moveTo>
                    <a:pt x="364498" y="0"/>
                  </a:moveTo>
                  <a:lnTo>
                    <a:pt x="364498" y="13499"/>
                  </a:lnTo>
                </a:path>
                <a:path w="3321050" h="34289">
                  <a:moveTo>
                    <a:pt x="411748" y="0"/>
                  </a:moveTo>
                  <a:lnTo>
                    <a:pt x="411748" y="13499"/>
                  </a:lnTo>
                </a:path>
                <a:path w="3321050" h="34289">
                  <a:moveTo>
                    <a:pt x="452248" y="0"/>
                  </a:moveTo>
                  <a:lnTo>
                    <a:pt x="452248" y="13499"/>
                  </a:lnTo>
                </a:path>
                <a:path w="3321050" h="34289">
                  <a:moveTo>
                    <a:pt x="499498" y="0"/>
                  </a:moveTo>
                  <a:lnTo>
                    <a:pt x="499498" y="13499"/>
                  </a:lnTo>
                </a:path>
                <a:path w="3321050" h="34289">
                  <a:moveTo>
                    <a:pt x="546747" y="0"/>
                  </a:moveTo>
                  <a:lnTo>
                    <a:pt x="546747" y="13499"/>
                  </a:lnTo>
                </a:path>
                <a:path w="3321050" h="34289">
                  <a:moveTo>
                    <a:pt x="593997" y="0"/>
                  </a:moveTo>
                  <a:lnTo>
                    <a:pt x="593997" y="13499"/>
                  </a:lnTo>
                </a:path>
                <a:path w="3321050" h="34289">
                  <a:moveTo>
                    <a:pt x="634497" y="0"/>
                  </a:moveTo>
                  <a:lnTo>
                    <a:pt x="634497" y="13499"/>
                  </a:lnTo>
                </a:path>
                <a:path w="3321050" h="34289">
                  <a:moveTo>
                    <a:pt x="728997" y="0"/>
                  </a:moveTo>
                  <a:lnTo>
                    <a:pt x="728997" y="13499"/>
                  </a:lnTo>
                </a:path>
                <a:path w="3321050" h="34289">
                  <a:moveTo>
                    <a:pt x="769497" y="0"/>
                  </a:moveTo>
                  <a:lnTo>
                    <a:pt x="769497" y="13499"/>
                  </a:lnTo>
                </a:path>
                <a:path w="3321050" h="34289">
                  <a:moveTo>
                    <a:pt x="816746" y="0"/>
                  </a:moveTo>
                  <a:lnTo>
                    <a:pt x="816746" y="13499"/>
                  </a:lnTo>
                </a:path>
                <a:path w="3321050" h="34289">
                  <a:moveTo>
                    <a:pt x="863996" y="0"/>
                  </a:moveTo>
                  <a:lnTo>
                    <a:pt x="863996" y="13499"/>
                  </a:lnTo>
                </a:path>
                <a:path w="3321050" h="34289">
                  <a:moveTo>
                    <a:pt x="911246" y="0"/>
                  </a:moveTo>
                  <a:lnTo>
                    <a:pt x="911246" y="13499"/>
                  </a:lnTo>
                </a:path>
                <a:path w="3321050" h="34289">
                  <a:moveTo>
                    <a:pt x="951746" y="0"/>
                  </a:moveTo>
                  <a:lnTo>
                    <a:pt x="951746" y="13499"/>
                  </a:lnTo>
                </a:path>
                <a:path w="3321050" h="34289">
                  <a:moveTo>
                    <a:pt x="998996" y="0"/>
                  </a:moveTo>
                  <a:lnTo>
                    <a:pt x="998996" y="13499"/>
                  </a:lnTo>
                </a:path>
                <a:path w="3321050" h="34289">
                  <a:moveTo>
                    <a:pt x="1046245" y="0"/>
                  </a:moveTo>
                  <a:lnTo>
                    <a:pt x="1046245" y="13499"/>
                  </a:lnTo>
                </a:path>
                <a:path w="3321050" h="34289">
                  <a:moveTo>
                    <a:pt x="1093495" y="0"/>
                  </a:moveTo>
                  <a:lnTo>
                    <a:pt x="1093495" y="13499"/>
                  </a:lnTo>
                </a:path>
                <a:path w="3321050" h="34289">
                  <a:moveTo>
                    <a:pt x="1140745" y="0"/>
                  </a:moveTo>
                  <a:lnTo>
                    <a:pt x="1140745" y="13499"/>
                  </a:lnTo>
                </a:path>
                <a:path w="3321050" h="34289">
                  <a:moveTo>
                    <a:pt x="1181245" y="0"/>
                  </a:moveTo>
                  <a:lnTo>
                    <a:pt x="1181245" y="13499"/>
                  </a:lnTo>
                </a:path>
                <a:path w="3321050" h="34289">
                  <a:moveTo>
                    <a:pt x="1275745" y="0"/>
                  </a:moveTo>
                  <a:lnTo>
                    <a:pt x="1275745" y="13499"/>
                  </a:lnTo>
                </a:path>
                <a:path w="3321050" h="34289">
                  <a:moveTo>
                    <a:pt x="1316244" y="0"/>
                  </a:moveTo>
                  <a:lnTo>
                    <a:pt x="1316244" y="13499"/>
                  </a:lnTo>
                </a:path>
                <a:path w="3321050" h="34289">
                  <a:moveTo>
                    <a:pt x="1363494" y="0"/>
                  </a:moveTo>
                  <a:lnTo>
                    <a:pt x="1363494" y="13499"/>
                  </a:lnTo>
                </a:path>
                <a:path w="3321050" h="34289">
                  <a:moveTo>
                    <a:pt x="1410744" y="0"/>
                  </a:moveTo>
                  <a:lnTo>
                    <a:pt x="1410744" y="13499"/>
                  </a:lnTo>
                </a:path>
                <a:path w="3321050" h="34289">
                  <a:moveTo>
                    <a:pt x="1457994" y="0"/>
                  </a:moveTo>
                  <a:lnTo>
                    <a:pt x="1457994" y="13499"/>
                  </a:lnTo>
                </a:path>
                <a:path w="3321050" h="34289">
                  <a:moveTo>
                    <a:pt x="1498494" y="0"/>
                  </a:moveTo>
                  <a:lnTo>
                    <a:pt x="1498494" y="13499"/>
                  </a:lnTo>
                </a:path>
                <a:path w="3321050" h="34289">
                  <a:moveTo>
                    <a:pt x="1545744" y="0"/>
                  </a:moveTo>
                  <a:lnTo>
                    <a:pt x="1545744" y="13499"/>
                  </a:lnTo>
                </a:path>
                <a:path w="3321050" h="34289">
                  <a:moveTo>
                    <a:pt x="1592993" y="0"/>
                  </a:moveTo>
                  <a:lnTo>
                    <a:pt x="1592993" y="13499"/>
                  </a:lnTo>
                </a:path>
                <a:path w="3321050" h="34289">
                  <a:moveTo>
                    <a:pt x="1640243" y="0"/>
                  </a:moveTo>
                  <a:lnTo>
                    <a:pt x="1640243" y="13499"/>
                  </a:lnTo>
                </a:path>
                <a:path w="3321050" h="34289">
                  <a:moveTo>
                    <a:pt x="1687493" y="0"/>
                  </a:moveTo>
                  <a:lnTo>
                    <a:pt x="1687493" y="13499"/>
                  </a:lnTo>
                </a:path>
                <a:path w="3321050" h="34289">
                  <a:moveTo>
                    <a:pt x="1727993" y="0"/>
                  </a:moveTo>
                  <a:lnTo>
                    <a:pt x="1727993" y="13499"/>
                  </a:lnTo>
                </a:path>
                <a:path w="3321050" h="34289">
                  <a:moveTo>
                    <a:pt x="1822492" y="0"/>
                  </a:moveTo>
                  <a:lnTo>
                    <a:pt x="1822492" y="13499"/>
                  </a:lnTo>
                </a:path>
                <a:path w="3321050" h="34289">
                  <a:moveTo>
                    <a:pt x="1862992" y="0"/>
                  </a:moveTo>
                  <a:lnTo>
                    <a:pt x="1862992" y="13499"/>
                  </a:lnTo>
                </a:path>
                <a:path w="3321050" h="34289">
                  <a:moveTo>
                    <a:pt x="1910242" y="0"/>
                  </a:moveTo>
                  <a:lnTo>
                    <a:pt x="1910242" y="13499"/>
                  </a:lnTo>
                </a:path>
                <a:path w="3321050" h="34289">
                  <a:moveTo>
                    <a:pt x="1957492" y="0"/>
                  </a:moveTo>
                  <a:lnTo>
                    <a:pt x="1957492" y="13499"/>
                  </a:lnTo>
                </a:path>
                <a:path w="3321050" h="34289">
                  <a:moveTo>
                    <a:pt x="1997992" y="0"/>
                  </a:moveTo>
                  <a:lnTo>
                    <a:pt x="1997992" y="13499"/>
                  </a:lnTo>
                </a:path>
                <a:path w="3321050" h="34289">
                  <a:moveTo>
                    <a:pt x="2045242" y="0"/>
                  </a:moveTo>
                  <a:lnTo>
                    <a:pt x="2045242" y="13499"/>
                  </a:lnTo>
                </a:path>
                <a:path w="3321050" h="34289">
                  <a:moveTo>
                    <a:pt x="2092491" y="0"/>
                  </a:moveTo>
                  <a:lnTo>
                    <a:pt x="2092491" y="13499"/>
                  </a:lnTo>
                </a:path>
                <a:path w="3321050" h="34289">
                  <a:moveTo>
                    <a:pt x="2139741" y="0"/>
                  </a:moveTo>
                  <a:lnTo>
                    <a:pt x="2139741" y="13499"/>
                  </a:lnTo>
                </a:path>
                <a:path w="3321050" h="34289">
                  <a:moveTo>
                    <a:pt x="2180241" y="0"/>
                  </a:moveTo>
                  <a:lnTo>
                    <a:pt x="2180241" y="13499"/>
                  </a:lnTo>
                </a:path>
                <a:path w="3321050" h="34289">
                  <a:moveTo>
                    <a:pt x="2227491" y="0"/>
                  </a:moveTo>
                  <a:lnTo>
                    <a:pt x="2227491" y="13499"/>
                  </a:lnTo>
                </a:path>
                <a:path w="3321050" h="34289">
                  <a:moveTo>
                    <a:pt x="2274741" y="0"/>
                  </a:moveTo>
                  <a:lnTo>
                    <a:pt x="2274741" y="13499"/>
                  </a:lnTo>
                </a:path>
                <a:path w="3321050" h="34289">
                  <a:moveTo>
                    <a:pt x="2369240" y="0"/>
                  </a:moveTo>
                  <a:lnTo>
                    <a:pt x="2369240" y="13499"/>
                  </a:lnTo>
                </a:path>
                <a:path w="3321050" h="34289">
                  <a:moveTo>
                    <a:pt x="2409740" y="0"/>
                  </a:moveTo>
                  <a:lnTo>
                    <a:pt x="2409740" y="13499"/>
                  </a:lnTo>
                </a:path>
                <a:path w="3321050" h="34289">
                  <a:moveTo>
                    <a:pt x="2456990" y="0"/>
                  </a:moveTo>
                  <a:lnTo>
                    <a:pt x="2456990" y="13499"/>
                  </a:lnTo>
                </a:path>
                <a:path w="3321050" h="34289">
                  <a:moveTo>
                    <a:pt x="2497490" y="0"/>
                  </a:moveTo>
                  <a:lnTo>
                    <a:pt x="2497490" y="13499"/>
                  </a:lnTo>
                </a:path>
                <a:path w="3321050" h="34289">
                  <a:moveTo>
                    <a:pt x="2544740" y="0"/>
                  </a:moveTo>
                  <a:lnTo>
                    <a:pt x="2544740" y="13499"/>
                  </a:lnTo>
                </a:path>
                <a:path w="3321050" h="34289">
                  <a:moveTo>
                    <a:pt x="2591990" y="0"/>
                  </a:moveTo>
                  <a:lnTo>
                    <a:pt x="2591990" y="13499"/>
                  </a:lnTo>
                </a:path>
                <a:path w="3321050" h="34289">
                  <a:moveTo>
                    <a:pt x="2639239" y="0"/>
                  </a:moveTo>
                  <a:lnTo>
                    <a:pt x="2639239" y="13499"/>
                  </a:lnTo>
                </a:path>
                <a:path w="3321050" h="34289">
                  <a:moveTo>
                    <a:pt x="2686489" y="0"/>
                  </a:moveTo>
                  <a:lnTo>
                    <a:pt x="2686489" y="13499"/>
                  </a:lnTo>
                </a:path>
                <a:path w="3321050" h="34289">
                  <a:moveTo>
                    <a:pt x="2726989" y="0"/>
                  </a:moveTo>
                  <a:lnTo>
                    <a:pt x="2726989" y="13499"/>
                  </a:lnTo>
                </a:path>
                <a:path w="3321050" h="34289">
                  <a:moveTo>
                    <a:pt x="2774239" y="0"/>
                  </a:moveTo>
                  <a:lnTo>
                    <a:pt x="2774239" y="13499"/>
                  </a:lnTo>
                </a:path>
                <a:path w="3321050" h="34289">
                  <a:moveTo>
                    <a:pt x="2821489" y="0"/>
                  </a:moveTo>
                  <a:lnTo>
                    <a:pt x="2821489" y="13499"/>
                  </a:lnTo>
                </a:path>
                <a:path w="3321050" h="34289">
                  <a:moveTo>
                    <a:pt x="2909238" y="0"/>
                  </a:moveTo>
                  <a:lnTo>
                    <a:pt x="2909238" y="13499"/>
                  </a:lnTo>
                </a:path>
                <a:path w="3321050" h="34289">
                  <a:moveTo>
                    <a:pt x="2956488" y="0"/>
                  </a:moveTo>
                  <a:lnTo>
                    <a:pt x="2956488" y="13499"/>
                  </a:lnTo>
                </a:path>
                <a:path w="3321050" h="34289">
                  <a:moveTo>
                    <a:pt x="2996988" y="0"/>
                  </a:moveTo>
                  <a:lnTo>
                    <a:pt x="2996988" y="13499"/>
                  </a:lnTo>
                </a:path>
                <a:path w="3321050" h="34289">
                  <a:moveTo>
                    <a:pt x="3044238" y="0"/>
                  </a:moveTo>
                  <a:lnTo>
                    <a:pt x="3044238" y="13499"/>
                  </a:lnTo>
                </a:path>
                <a:path w="3321050" h="34289">
                  <a:moveTo>
                    <a:pt x="3091488" y="0"/>
                  </a:moveTo>
                  <a:lnTo>
                    <a:pt x="3091488" y="13499"/>
                  </a:lnTo>
                </a:path>
                <a:path w="3321050" h="34289">
                  <a:moveTo>
                    <a:pt x="3138737" y="0"/>
                  </a:moveTo>
                  <a:lnTo>
                    <a:pt x="3138737" y="13499"/>
                  </a:lnTo>
                </a:path>
                <a:path w="3321050" h="34289">
                  <a:moveTo>
                    <a:pt x="3179237" y="0"/>
                  </a:moveTo>
                  <a:lnTo>
                    <a:pt x="3179237" y="13499"/>
                  </a:lnTo>
                </a:path>
                <a:path w="3321050" h="34289">
                  <a:moveTo>
                    <a:pt x="3226487" y="0"/>
                  </a:moveTo>
                  <a:lnTo>
                    <a:pt x="3226487" y="13499"/>
                  </a:lnTo>
                </a:path>
                <a:path w="3321050" h="34289">
                  <a:moveTo>
                    <a:pt x="3273737" y="0"/>
                  </a:moveTo>
                  <a:lnTo>
                    <a:pt x="3273737" y="13499"/>
                  </a:lnTo>
                </a:path>
                <a:path w="3321050" h="34289">
                  <a:moveTo>
                    <a:pt x="3320987" y="0"/>
                  </a:moveTo>
                  <a:lnTo>
                    <a:pt x="3320987" y="13499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2188" y="1925319"/>
              <a:ext cx="547370" cy="4428490"/>
            </a:xfrm>
            <a:custGeom>
              <a:avLst/>
              <a:gdLst/>
              <a:ahLst/>
              <a:cxnLst/>
              <a:rect l="l" t="t" r="r" b="b"/>
              <a:pathLst>
                <a:path w="547369" h="4428490">
                  <a:moveTo>
                    <a:pt x="546747" y="4421238"/>
                  </a:moveTo>
                  <a:lnTo>
                    <a:pt x="0" y="4421238"/>
                  </a:lnTo>
                  <a:lnTo>
                    <a:pt x="0" y="4427994"/>
                  </a:lnTo>
                  <a:lnTo>
                    <a:pt x="546747" y="4427994"/>
                  </a:lnTo>
                  <a:lnTo>
                    <a:pt x="546747" y="4421238"/>
                  </a:lnTo>
                  <a:close/>
                </a:path>
                <a:path w="547369" h="4428490">
                  <a:moveTo>
                    <a:pt x="546747" y="3314242"/>
                  </a:moveTo>
                  <a:lnTo>
                    <a:pt x="0" y="3314242"/>
                  </a:lnTo>
                  <a:lnTo>
                    <a:pt x="0" y="3320999"/>
                  </a:lnTo>
                  <a:lnTo>
                    <a:pt x="546747" y="3320999"/>
                  </a:lnTo>
                  <a:lnTo>
                    <a:pt x="546747" y="3314242"/>
                  </a:lnTo>
                  <a:close/>
                </a:path>
                <a:path w="547369" h="4428490">
                  <a:moveTo>
                    <a:pt x="546747" y="2213991"/>
                  </a:moveTo>
                  <a:lnTo>
                    <a:pt x="0" y="2213991"/>
                  </a:lnTo>
                  <a:lnTo>
                    <a:pt x="0" y="2220747"/>
                  </a:lnTo>
                  <a:lnTo>
                    <a:pt x="546747" y="2220747"/>
                  </a:lnTo>
                  <a:lnTo>
                    <a:pt x="546747" y="2213991"/>
                  </a:lnTo>
                  <a:close/>
                </a:path>
                <a:path w="547369" h="4428490">
                  <a:moveTo>
                    <a:pt x="546747" y="1106995"/>
                  </a:moveTo>
                  <a:lnTo>
                    <a:pt x="0" y="1106995"/>
                  </a:lnTo>
                  <a:lnTo>
                    <a:pt x="0" y="1113751"/>
                  </a:lnTo>
                  <a:lnTo>
                    <a:pt x="546747" y="1113751"/>
                  </a:lnTo>
                  <a:lnTo>
                    <a:pt x="546747" y="1106995"/>
                  </a:lnTo>
                  <a:close/>
                </a:path>
                <a:path w="547369" h="4428490">
                  <a:moveTo>
                    <a:pt x="546747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546747" y="6756"/>
                  </a:lnTo>
                  <a:lnTo>
                    <a:pt x="54674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7445" y="2131193"/>
              <a:ext cx="34290" cy="904875"/>
            </a:xfrm>
            <a:custGeom>
              <a:avLst/>
              <a:gdLst/>
              <a:ahLst/>
              <a:cxnLst/>
              <a:rect l="l" t="t" r="r" b="b"/>
              <a:pathLst>
                <a:path w="34290" h="904875">
                  <a:moveTo>
                    <a:pt x="0" y="904496"/>
                  </a:moveTo>
                  <a:lnTo>
                    <a:pt x="33749" y="904496"/>
                  </a:lnTo>
                </a:path>
                <a:path w="34290" h="904875">
                  <a:moveTo>
                    <a:pt x="0" y="600747"/>
                  </a:moveTo>
                  <a:lnTo>
                    <a:pt x="33749" y="600747"/>
                  </a:lnTo>
                </a:path>
                <a:path w="34290" h="904875">
                  <a:moveTo>
                    <a:pt x="0" y="303748"/>
                  </a:moveTo>
                  <a:lnTo>
                    <a:pt x="33749" y="303748"/>
                  </a:lnTo>
                </a:path>
                <a:path w="34290" h="904875">
                  <a:moveTo>
                    <a:pt x="0" y="0"/>
                  </a:moveTo>
                  <a:lnTo>
                    <a:pt x="33749" y="0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643464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90212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33585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2012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80333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27080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2014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70453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2015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88712" y="6566727"/>
            <a:ext cx="57340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Month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20">
                <a:solidFill>
                  <a:srgbClr val="333333"/>
                </a:solidFill>
                <a:latin typeface="Lucida Sans Unicode"/>
                <a:cs typeface="Lucida Sans Unicode"/>
              </a:rPr>
              <a:t>Date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9999" y="2337193"/>
            <a:ext cx="44132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90"/>
              </a:spcBef>
            </a:pPr>
            <a:r>
              <a:rPr dirty="0" sz="600">
                <a:solidFill>
                  <a:srgbClr val="666666"/>
                </a:solidFill>
                <a:latin typeface="Arial"/>
                <a:cs typeface="Arial"/>
              </a:rPr>
              <a:t>New</a:t>
            </a:r>
            <a:r>
              <a:rPr dirty="0" sz="600" spc="9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South</a:t>
            </a:r>
            <a:r>
              <a:rPr dirty="0" sz="600" spc="5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Wales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19999" y="4636234"/>
            <a:ext cx="328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Victoria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85699" y="2671991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85699" y="2374993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85699" y="2071244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600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96411" y="2219268"/>
            <a:ext cx="106680" cy="51244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Turnover </a:t>
            </a:r>
            <a:r>
              <a:rPr dirty="0" sz="600" spc="-25">
                <a:solidFill>
                  <a:srgbClr val="333333"/>
                </a:solidFill>
                <a:latin typeface="Lucida Sans Unicode"/>
                <a:cs typeface="Lucida Sans Unicode"/>
              </a:rPr>
              <a:t>$M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557445" y="3109940"/>
            <a:ext cx="34290" cy="1033144"/>
          </a:xfrm>
          <a:custGeom>
            <a:avLst/>
            <a:gdLst/>
            <a:ahLst/>
            <a:cxnLst/>
            <a:rect l="l" t="t" r="r" b="b"/>
            <a:pathLst>
              <a:path w="34290" h="1033145">
                <a:moveTo>
                  <a:pt x="0" y="1032746"/>
                </a:moveTo>
                <a:lnTo>
                  <a:pt x="33749" y="1032746"/>
                </a:lnTo>
              </a:path>
              <a:path w="34290" h="1033145">
                <a:moveTo>
                  <a:pt x="0" y="688497"/>
                </a:moveTo>
                <a:lnTo>
                  <a:pt x="33749" y="688497"/>
                </a:lnTo>
              </a:path>
              <a:path w="34290" h="1033145">
                <a:moveTo>
                  <a:pt x="0" y="344248"/>
                </a:moveTo>
                <a:lnTo>
                  <a:pt x="33749" y="344248"/>
                </a:lnTo>
              </a:path>
              <a:path w="34290" h="1033145">
                <a:moveTo>
                  <a:pt x="0" y="0"/>
                </a:moveTo>
                <a:lnTo>
                  <a:pt x="33749" y="0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482730" y="4021986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19999" y="3356438"/>
            <a:ext cx="937260" cy="5048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434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Queensland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600">
              <a:latin typeface="Arial"/>
              <a:cs typeface="Arial"/>
            </a:endParaRPr>
          </a:p>
          <a:p>
            <a:pPr marL="777875">
              <a:lnSpc>
                <a:spcPct val="100000"/>
              </a:lnSpc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385699" y="2877190"/>
            <a:ext cx="171450" cy="2959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34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96411" y="3326264"/>
            <a:ext cx="106680" cy="51244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Turnover </a:t>
            </a:r>
            <a:r>
              <a:rPr dirty="0" sz="600" spc="-25">
                <a:solidFill>
                  <a:srgbClr val="333333"/>
                </a:solidFill>
                <a:latin typeface="Lucida Sans Unicode"/>
                <a:cs typeface="Lucida Sans Unicode"/>
              </a:rPr>
              <a:t>$M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557445" y="4507184"/>
            <a:ext cx="34290" cy="735965"/>
          </a:xfrm>
          <a:custGeom>
            <a:avLst/>
            <a:gdLst/>
            <a:ahLst/>
            <a:cxnLst/>
            <a:rect l="l" t="t" r="r" b="b"/>
            <a:pathLst>
              <a:path w="34290" h="735964">
                <a:moveTo>
                  <a:pt x="0" y="735747"/>
                </a:moveTo>
                <a:lnTo>
                  <a:pt x="33749" y="735747"/>
                </a:lnTo>
              </a:path>
              <a:path w="34290" h="735964">
                <a:moveTo>
                  <a:pt x="0" y="371248"/>
                </a:moveTo>
                <a:lnTo>
                  <a:pt x="33749" y="371248"/>
                </a:lnTo>
              </a:path>
              <a:path w="34290" h="735964">
                <a:moveTo>
                  <a:pt x="0" y="0"/>
                </a:moveTo>
                <a:lnTo>
                  <a:pt x="33749" y="0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482730" y="5122232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85699" y="4818483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85699" y="4447234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400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96411" y="4429885"/>
            <a:ext cx="106680" cy="51244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Turnover </a:t>
            </a:r>
            <a:r>
              <a:rPr dirty="0" sz="600" spc="-25">
                <a:solidFill>
                  <a:srgbClr val="333333"/>
                </a:solidFill>
                <a:latin typeface="Lucida Sans Unicode"/>
                <a:cs typeface="Lucida Sans Unicode"/>
              </a:rPr>
              <a:t>$M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557445" y="5283431"/>
            <a:ext cx="34290" cy="1066800"/>
          </a:xfrm>
          <a:custGeom>
            <a:avLst/>
            <a:gdLst/>
            <a:ahLst/>
            <a:cxnLst/>
            <a:rect l="l" t="t" r="r" b="b"/>
            <a:pathLst>
              <a:path w="34290" h="1066800">
                <a:moveTo>
                  <a:pt x="0" y="1066495"/>
                </a:moveTo>
                <a:lnTo>
                  <a:pt x="33749" y="1066495"/>
                </a:lnTo>
              </a:path>
              <a:path w="34290" h="1066800">
                <a:moveTo>
                  <a:pt x="0" y="708747"/>
                </a:moveTo>
                <a:lnTo>
                  <a:pt x="33749" y="708747"/>
                </a:lnTo>
              </a:path>
              <a:path w="34290" h="1066800">
                <a:moveTo>
                  <a:pt x="0" y="350998"/>
                </a:moveTo>
                <a:lnTo>
                  <a:pt x="33749" y="350998"/>
                </a:lnTo>
              </a:path>
              <a:path w="34290" h="1066800">
                <a:moveTo>
                  <a:pt x="0" y="0"/>
                </a:moveTo>
                <a:lnTo>
                  <a:pt x="33749" y="0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19999" y="5574480"/>
            <a:ext cx="937260" cy="777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Western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Australia</a:t>
            </a:r>
            <a:endParaRPr sz="600">
              <a:latin typeface="Arial"/>
              <a:cs typeface="Arial"/>
            </a:endParaRPr>
          </a:p>
          <a:p>
            <a:pPr marL="826769">
              <a:lnSpc>
                <a:spcPct val="100000"/>
              </a:lnSpc>
              <a:spcBef>
                <a:spcPts val="34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385699" y="5243731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150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96411" y="5533506"/>
            <a:ext cx="106680" cy="51244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Turnover </a:t>
            </a:r>
            <a:r>
              <a:rPr dirty="0" sz="600" spc="-25">
                <a:solidFill>
                  <a:srgbClr val="333333"/>
                </a:solidFill>
                <a:latin typeface="Lucida Sans Unicode"/>
                <a:cs typeface="Lucida Sans Unicode"/>
              </a:rPr>
              <a:t>$M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125447" y="1925319"/>
            <a:ext cx="3837940" cy="4428490"/>
            <a:chOff x="1125447" y="1925319"/>
            <a:chExt cx="3837940" cy="4428490"/>
          </a:xfrm>
        </p:grpSpPr>
        <p:sp>
          <p:nvSpPr>
            <p:cNvPr id="40" name="object 40" descr=""/>
            <p:cNvSpPr/>
            <p:nvPr/>
          </p:nvSpPr>
          <p:spPr>
            <a:xfrm>
              <a:off x="1125435" y="1925319"/>
              <a:ext cx="466090" cy="4428490"/>
            </a:xfrm>
            <a:custGeom>
              <a:avLst/>
              <a:gdLst/>
              <a:ahLst/>
              <a:cxnLst/>
              <a:rect l="l" t="t" r="r" b="b"/>
              <a:pathLst>
                <a:path w="466090" h="4428490">
                  <a:moveTo>
                    <a:pt x="465759" y="4421238"/>
                  </a:moveTo>
                  <a:lnTo>
                    <a:pt x="0" y="4421238"/>
                  </a:lnTo>
                  <a:lnTo>
                    <a:pt x="0" y="4427994"/>
                  </a:lnTo>
                  <a:lnTo>
                    <a:pt x="465759" y="4427994"/>
                  </a:lnTo>
                  <a:lnTo>
                    <a:pt x="465759" y="4421238"/>
                  </a:lnTo>
                  <a:close/>
                </a:path>
                <a:path w="466090" h="4428490">
                  <a:moveTo>
                    <a:pt x="465759" y="3314242"/>
                  </a:moveTo>
                  <a:lnTo>
                    <a:pt x="0" y="3314242"/>
                  </a:lnTo>
                  <a:lnTo>
                    <a:pt x="0" y="3320999"/>
                  </a:lnTo>
                  <a:lnTo>
                    <a:pt x="465759" y="3320999"/>
                  </a:lnTo>
                  <a:lnTo>
                    <a:pt x="465759" y="3314242"/>
                  </a:lnTo>
                  <a:close/>
                </a:path>
                <a:path w="466090" h="4428490">
                  <a:moveTo>
                    <a:pt x="465759" y="2213991"/>
                  </a:moveTo>
                  <a:lnTo>
                    <a:pt x="0" y="2213991"/>
                  </a:lnTo>
                  <a:lnTo>
                    <a:pt x="0" y="2220747"/>
                  </a:lnTo>
                  <a:lnTo>
                    <a:pt x="465759" y="2220747"/>
                  </a:lnTo>
                  <a:lnTo>
                    <a:pt x="465759" y="2213991"/>
                  </a:lnTo>
                  <a:close/>
                </a:path>
                <a:path w="466090" h="4428490">
                  <a:moveTo>
                    <a:pt x="465759" y="1106995"/>
                  </a:moveTo>
                  <a:lnTo>
                    <a:pt x="0" y="1106995"/>
                  </a:lnTo>
                  <a:lnTo>
                    <a:pt x="0" y="1113751"/>
                  </a:lnTo>
                  <a:lnTo>
                    <a:pt x="465759" y="1113751"/>
                  </a:lnTo>
                  <a:lnTo>
                    <a:pt x="465759" y="1106995"/>
                  </a:lnTo>
                  <a:close/>
                </a:path>
                <a:path w="466090" h="4428490">
                  <a:moveTo>
                    <a:pt x="465759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465759" y="6756"/>
                  </a:lnTo>
                  <a:lnTo>
                    <a:pt x="46575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591195" y="2131193"/>
              <a:ext cx="3368675" cy="601345"/>
            </a:xfrm>
            <a:custGeom>
              <a:avLst/>
              <a:gdLst/>
              <a:ahLst/>
              <a:cxnLst/>
              <a:rect l="l" t="t" r="r" b="b"/>
              <a:pathLst>
                <a:path w="3368675" h="601344">
                  <a:moveTo>
                    <a:pt x="0" y="600747"/>
                  </a:moveTo>
                  <a:lnTo>
                    <a:pt x="3368237" y="600747"/>
                  </a:lnTo>
                </a:path>
                <a:path w="3368675" h="601344">
                  <a:moveTo>
                    <a:pt x="0" y="303748"/>
                  </a:moveTo>
                  <a:lnTo>
                    <a:pt x="3368237" y="303748"/>
                  </a:lnTo>
                </a:path>
                <a:path w="3368675" h="601344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91195" y="3109939"/>
              <a:ext cx="3368675" cy="688975"/>
            </a:xfrm>
            <a:custGeom>
              <a:avLst/>
              <a:gdLst/>
              <a:ahLst/>
              <a:cxnLst/>
              <a:rect l="l" t="t" r="r" b="b"/>
              <a:pathLst>
                <a:path w="3368675" h="688975">
                  <a:moveTo>
                    <a:pt x="0" y="688497"/>
                  </a:moveTo>
                  <a:lnTo>
                    <a:pt x="3368237" y="688497"/>
                  </a:lnTo>
                </a:path>
                <a:path w="3368675" h="688975">
                  <a:moveTo>
                    <a:pt x="0" y="344248"/>
                  </a:moveTo>
                  <a:lnTo>
                    <a:pt x="3368237" y="344248"/>
                  </a:lnTo>
                </a:path>
                <a:path w="3368675" h="688975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591195" y="4507184"/>
              <a:ext cx="3368675" cy="371475"/>
            </a:xfrm>
            <a:custGeom>
              <a:avLst/>
              <a:gdLst/>
              <a:ahLst/>
              <a:cxnLst/>
              <a:rect l="l" t="t" r="r" b="b"/>
              <a:pathLst>
                <a:path w="3368675" h="371475">
                  <a:moveTo>
                    <a:pt x="0" y="371248"/>
                  </a:moveTo>
                  <a:lnTo>
                    <a:pt x="3368237" y="371248"/>
                  </a:lnTo>
                </a:path>
                <a:path w="3368675" h="371475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591195" y="5283431"/>
              <a:ext cx="3368675" cy="709295"/>
            </a:xfrm>
            <a:custGeom>
              <a:avLst/>
              <a:gdLst/>
              <a:ahLst/>
              <a:cxnLst/>
              <a:rect l="l" t="t" r="r" b="b"/>
              <a:pathLst>
                <a:path w="3368675" h="709295">
                  <a:moveTo>
                    <a:pt x="0" y="708747"/>
                  </a:moveTo>
                  <a:lnTo>
                    <a:pt x="3368237" y="708747"/>
                  </a:lnTo>
                </a:path>
                <a:path w="3368675" h="709295">
                  <a:moveTo>
                    <a:pt x="0" y="350998"/>
                  </a:moveTo>
                  <a:lnTo>
                    <a:pt x="3368237" y="350998"/>
                  </a:lnTo>
                </a:path>
                <a:path w="3368675" h="709295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591195" y="3035690"/>
              <a:ext cx="3368675" cy="0"/>
            </a:xfrm>
            <a:custGeom>
              <a:avLst/>
              <a:gdLst/>
              <a:ahLst/>
              <a:cxnLst/>
              <a:rect l="l" t="t" r="r" b="b"/>
              <a:pathLst>
                <a:path w="3368675" h="0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591195" y="4142686"/>
              <a:ext cx="3368675" cy="0"/>
            </a:xfrm>
            <a:custGeom>
              <a:avLst/>
              <a:gdLst/>
              <a:ahLst/>
              <a:cxnLst/>
              <a:rect l="l" t="t" r="r" b="b"/>
              <a:pathLst>
                <a:path w="3368675" h="0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91195" y="5242931"/>
              <a:ext cx="3368675" cy="0"/>
            </a:xfrm>
            <a:custGeom>
              <a:avLst/>
              <a:gdLst/>
              <a:ahLst/>
              <a:cxnLst/>
              <a:rect l="l" t="t" r="r" b="b"/>
              <a:pathLst>
                <a:path w="3368675" h="0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591195" y="6349927"/>
              <a:ext cx="3368675" cy="0"/>
            </a:xfrm>
            <a:custGeom>
              <a:avLst/>
              <a:gdLst/>
              <a:ahLst/>
              <a:cxnLst/>
              <a:rect l="l" t="t" r="r" b="b"/>
              <a:pathLst>
                <a:path w="3368675" h="0">
                  <a:moveTo>
                    <a:pt x="0" y="0"/>
                  </a:moveTo>
                  <a:lnTo>
                    <a:pt x="3368237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756876" y="1994485"/>
              <a:ext cx="3044190" cy="675640"/>
            </a:xfrm>
            <a:custGeom>
              <a:avLst/>
              <a:gdLst/>
              <a:ahLst/>
              <a:cxnLst/>
              <a:rect l="l" t="t" r="r" b="b"/>
              <a:pathLst>
                <a:path w="3044190" h="675639">
                  <a:moveTo>
                    <a:pt x="0" y="566247"/>
                  </a:moveTo>
                  <a:lnTo>
                    <a:pt x="46296" y="675576"/>
                  </a:lnTo>
                  <a:lnTo>
                    <a:pt x="88112" y="590073"/>
                  </a:lnTo>
                  <a:lnTo>
                    <a:pt x="134409" y="556144"/>
                  </a:lnTo>
                  <a:lnTo>
                    <a:pt x="179212" y="489491"/>
                  </a:lnTo>
                  <a:lnTo>
                    <a:pt x="225508" y="527944"/>
                  </a:lnTo>
                  <a:lnTo>
                    <a:pt x="270312" y="544683"/>
                  </a:lnTo>
                  <a:lnTo>
                    <a:pt x="316608" y="555239"/>
                  </a:lnTo>
                  <a:lnTo>
                    <a:pt x="362905" y="519801"/>
                  </a:lnTo>
                  <a:lnTo>
                    <a:pt x="407708" y="543929"/>
                  </a:lnTo>
                  <a:lnTo>
                    <a:pt x="454004" y="504420"/>
                  </a:lnTo>
                  <a:lnTo>
                    <a:pt x="498807" y="230570"/>
                  </a:lnTo>
                  <a:lnTo>
                    <a:pt x="545104" y="563985"/>
                  </a:lnTo>
                  <a:lnTo>
                    <a:pt x="591401" y="639083"/>
                  </a:lnTo>
                  <a:lnTo>
                    <a:pt x="633217" y="561874"/>
                  </a:lnTo>
                  <a:lnTo>
                    <a:pt x="679513" y="531714"/>
                  </a:lnTo>
                  <a:lnTo>
                    <a:pt x="724316" y="502007"/>
                  </a:lnTo>
                  <a:lnTo>
                    <a:pt x="770613" y="551016"/>
                  </a:lnTo>
                  <a:lnTo>
                    <a:pt x="815416" y="583740"/>
                  </a:lnTo>
                  <a:lnTo>
                    <a:pt x="861713" y="593089"/>
                  </a:lnTo>
                  <a:lnTo>
                    <a:pt x="908009" y="554937"/>
                  </a:lnTo>
                  <a:lnTo>
                    <a:pt x="952812" y="546945"/>
                  </a:lnTo>
                  <a:lnTo>
                    <a:pt x="999109" y="509999"/>
                  </a:lnTo>
                  <a:lnTo>
                    <a:pt x="1043912" y="219109"/>
                  </a:lnTo>
                  <a:lnTo>
                    <a:pt x="1090208" y="528095"/>
                  </a:lnTo>
                  <a:lnTo>
                    <a:pt x="1136505" y="629733"/>
                  </a:lnTo>
                  <a:lnTo>
                    <a:pt x="1179815" y="548604"/>
                  </a:lnTo>
                  <a:lnTo>
                    <a:pt x="1226111" y="534579"/>
                  </a:lnTo>
                  <a:lnTo>
                    <a:pt x="1270914" y="461593"/>
                  </a:lnTo>
                  <a:lnTo>
                    <a:pt x="1317211" y="486324"/>
                  </a:lnTo>
                  <a:lnTo>
                    <a:pt x="1362014" y="520404"/>
                  </a:lnTo>
                  <a:lnTo>
                    <a:pt x="1408311" y="547699"/>
                  </a:lnTo>
                  <a:lnTo>
                    <a:pt x="1454607" y="487530"/>
                  </a:lnTo>
                  <a:lnTo>
                    <a:pt x="1499410" y="493562"/>
                  </a:lnTo>
                  <a:lnTo>
                    <a:pt x="1545707" y="466569"/>
                  </a:lnTo>
                  <a:lnTo>
                    <a:pt x="1590510" y="171005"/>
                  </a:lnTo>
                  <a:lnTo>
                    <a:pt x="1636807" y="487681"/>
                  </a:lnTo>
                  <a:lnTo>
                    <a:pt x="1683103" y="593240"/>
                  </a:lnTo>
                  <a:lnTo>
                    <a:pt x="1724919" y="535484"/>
                  </a:lnTo>
                  <a:lnTo>
                    <a:pt x="1771216" y="459331"/>
                  </a:lnTo>
                  <a:lnTo>
                    <a:pt x="1816019" y="407155"/>
                  </a:lnTo>
                  <a:lnTo>
                    <a:pt x="1862316" y="440180"/>
                  </a:lnTo>
                  <a:lnTo>
                    <a:pt x="1907119" y="445156"/>
                  </a:lnTo>
                  <a:lnTo>
                    <a:pt x="1953415" y="462799"/>
                  </a:lnTo>
                  <a:lnTo>
                    <a:pt x="1999712" y="391472"/>
                  </a:lnTo>
                  <a:lnTo>
                    <a:pt x="2044515" y="347439"/>
                  </a:lnTo>
                  <a:lnTo>
                    <a:pt x="2090811" y="329645"/>
                  </a:lnTo>
                  <a:lnTo>
                    <a:pt x="2135615" y="39509"/>
                  </a:lnTo>
                  <a:lnTo>
                    <a:pt x="2181911" y="380464"/>
                  </a:lnTo>
                  <a:lnTo>
                    <a:pt x="2228208" y="529000"/>
                  </a:lnTo>
                  <a:lnTo>
                    <a:pt x="2270024" y="422385"/>
                  </a:lnTo>
                  <a:lnTo>
                    <a:pt x="2316320" y="378503"/>
                  </a:lnTo>
                  <a:lnTo>
                    <a:pt x="2361123" y="351812"/>
                  </a:lnTo>
                  <a:lnTo>
                    <a:pt x="2407420" y="369304"/>
                  </a:lnTo>
                  <a:lnTo>
                    <a:pt x="2452223" y="420878"/>
                  </a:lnTo>
                  <a:lnTo>
                    <a:pt x="2498520" y="459331"/>
                  </a:lnTo>
                  <a:lnTo>
                    <a:pt x="2544816" y="389813"/>
                  </a:lnTo>
                  <a:lnTo>
                    <a:pt x="2589619" y="366590"/>
                  </a:lnTo>
                  <a:lnTo>
                    <a:pt x="2635916" y="353471"/>
                  </a:lnTo>
                  <a:lnTo>
                    <a:pt x="2680719" y="0"/>
                  </a:lnTo>
                  <a:lnTo>
                    <a:pt x="2727016" y="361011"/>
                  </a:lnTo>
                  <a:lnTo>
                    <a:pt x="2773312" y="525984"/>
                  </a:lnTo>
                  <a:lnTo>
                    <a:pt x="2815128" y="411830"/>
                  </a:lnTo>
                  <a:lnTo>
                    <a:pt x="2861425" y="343518"/>
                  </a:lnTo>
                  <a:lnTo>
                    <a:pt x="2906228" y="316827"/>
                  </a:lnTo>
                  <a:lnTo>
                    <a:pt x="2952525" y="353320"/>
                  </a:lnTo>
                  <a:lnTo>
                    <a:pt x="2997328" y="375487"/>
                  </a:lnTo>
                  <a:lnTo>
                    <a:pt x="3043624" y="422989"/>
                  </a:lnTo>
                </a:path>
              </a:pathLst>
            </a:custGeom>
            <a:ln w="20249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756876" y="3101481"/>
              <a:ext cx="3044190" cy="601980"/>
            </a:xfrm>
            <a:custGeom>
              <a:avLst/>
              <a:gdLst/>
              <a:ahLst/>
              <a:cxnLst/>
              <a:rect l="l" t="t" r="r" b="b"/>
              <a:pathLst>
                <a:path w="3044190" h="601979">
                  <a:moveTo>
                    <a:pt x="0" y="466931"/>
                  </a:moveTo>
                  <a:lnTo>
                    <a:pt x="46296" y="601372"/>
                  </a:lnTo>
                  <a:lnTo>
                    <a:pt x="88112" y="522977"/>
                  </a:lnTo>
                  <a:lnTo>
                    <a:pt x="134409" y="490656"/>
                  </a:lnTo>
                  <a:lnTo>
                    <a:pt x="179212" y="439768"/>
                  </a:lnTo>
                  <a:lnTo>
                    <a:pt x="225508" y="428765"/>
                  </a:lnTo>
                  <a:lnTo>
                    <a:pt x="270312" y="395757"/>
                  </a:lnTo>
                  <a:lnTo>
                    <a:pt x="316608" y="413980"/>
                  </a:lnTo>
                  <a:lnTo>
                    <a:pt x="362905" y="327677"/>
                  </a:lnTo>
                  <a:lnTo>
                    <a:pt x="407708" y="356903"/>
                  </a:lnTo>
                  <a:lnTo>
                    <a:pt x="454004" y="378221"/>
                  </a:lnTo>
                  <a:lnTo>
                    <a:pt x="498807" y="113810"/>
                  </a:lnTo>
                  <a:lnTo>
                    <a:pt x="545104" y="458335"/>
                  </a:lnTo>
                  <a:lnTo>
                    <a:pt x="591401" y="530198"/>
                  </a:lnTo>
                  <a:lnTo>
                    <a:pt x="633217" y="475871"/>
                  </a:lnTo>
                  <a:lnTo>
                    <a:pt x="679513" y="434611"/>
                  </a:lnTo>
                  <a:lnTo>
                    <a:pt x="724316" y="376502"/>
                  </a:lnTo>
                  <a:lnTo>
                    <a:pt x="770613" y="388193"/>
                  </a:lnTo>
                  <a:lnTo>
                    <a:pt x="815416" y="384754"/>
                  </a:lnTo>
                  <a:lnTo>
                    <a:pt x="861713" y="411574"/>
                  </a:lnTo>
                  <a:lnTo>
                    <a:pt x="908009" y="339024"/>
                  </a:lnTo>
                  <a:lnTo>
                    <a:pt x="952812" y="340399"/>
                  </a:lnTo>
                  <a:lnTo>
                    <a:pt x="999109" y="337648"/>
                  </a:lnTo>
                  <a:lnTo>
                    <a:pt x="1043912" y="0"/>
                  </a:lnTo>
                  <a:lnTo>
                    <a:pt x="1090208" y="448364"/>
                  </a:lnTo>
                  <a:lnTo>
                    <a:pt x="1136505" y="543951"/>
                  </a:lnTo>
                  <a:lnTo>
                    <a:pt x="1179815" y="462118"/>
                  </a:lnTo>
                  <a:lnTo>
                    <a:pt x="1226111" y="444582"/>
                  </a:lnTo>
                  <a:lnTo>
                    <a:pt x="1270914" y="372376"/>
                  </a:lnTo>
                  <a:lnTo>
                    <a:pt x="1317211" y="368938"/>
                  </a:lnTo>
                  <a:lnTo>
                    <a:pt x="1362014" y="384066"/>
                  </a:lnTo>
                  <a:lnTo>
                    <a:pt x="1408311" y="405384"/>
                  </a:lnTo>
                  <a:lnTo>
                    <a:pt x="1454607" y="379253"/>
                  </a:lnTo>
                  <a:lnTo>
                    <a:pt x="1499410" y="369625"/>
                  </a:lnTo>
                  <a:lnTo>
                    <a:pt x="1545707" y="361717"/>
                  </a:lnTo>
                  <a:lnTo>
                    <a:pt x="1590510" y="23037"/>
                  </a:lnTo>
                  <a:lnTo>
                    <a:pt x="1636807" y="408135"/>
                  </a:lnTo>
                  <a:lnTo>
                    <a:pt x="1683103" y="573865"/>
                  </a:lnTo>
                  <a:lnTo>
                    <a:pt x="1724919" y="530885"/>
                  </a:lnTo>
                  <a:lnTo>
                    <a:pt x="1771216" y="477934"/>
                  </a:lnTo>
                  <a:lnTo>
                    <a:pt x="1816019" y="415700"/>
                  </a:lnTo>
                  <a:lnTo>
                    <a:pt x="1862316" y="418794"/>
                  </a:lnTo>
                  <a:lnTo>
                    <a:pt x="1907119" y="419138"/>
                  </a:lnTo>
                  <a:lnTo>
                    <a:pt x="1953415" y="435298"/>
                  </a:lnTo>
                  <a:lnTo>
                    <a:pt x="1999712" y="384066"/>
                  </a:lnTo>
                  <a:lnTo>
                    <a:pt x="2044515" y="405728"/>
                  </a:lnTo>
                  <a:lnTo>
                    <a:pt x="2090811" y="358279"/>
                  </a:lnTo>
                  <a:lnTo>
                    <a:pt x="2135615" y="78395"/>
                  </a:lnTo>
                  <a:lnTo>
                    <a:pt x="2181911" y="441487"/>
                  </a:lnTo>
                  <a:lnTo>
                    <a:pt x="2228208" y="582117"/>
                  </a:lnTo>
                  <a:lnTo>
                    <a:pt x="2270024" y="506473"/>
                  </a:lnTo>
                  <a:lnTo>
                    <a:pt x="2316320" y="510255"/>
                  </a:lnTo>
                  <a:lnTo>
                    <a:pt x="2361123" y="412949"/>
                  </a:lnTo>
                  <a:lnTo>
                    <a:pt x="2407420" y="442863"/>
                  </a:lnTo>
                  <a:lnTo>
                    <a:pt x="2452223" y="373064"/>
                  </a:lnTo>
                  <a:lnTo>
                    <a:pt x="2498520" y="433235"/>
                  </a:lnTo>
                  <a:lnTo>
                    <a:pt x="2544816" y="383723"/>
                  </a:lnTo>
                  <a:lnTo>
                    <a:pt x="2589619" y="389568"/>
                  </a:lnTo>
                  <a:lnTo>
                    <a:pt x="2635916" y="397820"/>
                  </a:lnTo>
                  <a:lnTo>
                    <a:pt x="2680719" y="8595"/>
                  </a:lnTo>
                  <a:lnTo>
                    <a:pt x="2727016" y="383379"/>
                  </a:lnTo>
                  <a:lnTo>
                    <a:pt x="2773312" y="572834"/>
                  </a:lnTo>
                  <a:lnTo>
                    <a:pt x="2815128" y="443894"/>
                  </a:lnTo>
                  <a:lnTo>
                    <a:pt x="2861425" y="422233"/>
                  </a:lnTo>
                  <a:lnTo>
                    <a:pt x="2906228" y="347276"/>
                  </a:lnTo>
                  <a:lnTo>
                    <a:pt x="2952525" y="390599"/>
                  </a:lnTo>
                  <a:lnTo>
                    <a:pt x="2997328" y="328021"/>
                  </a:lnTo>
                  <a:lnTo>
                    <a:pt x="3043624" y="382003"/>
                  </a:lnTo>
                </a:path>
              </a:pathLst>
            </a:custGeom>
            <a:ln w="20249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756876" y="4208096"/>
              <a:ext cx="3044190" cy="614045"/>
            </a:xfrm>
            <a:custGeom>
              <a:avLst/>
              <a:gdLst/>
              <a:ahLst/>
              <a:cxnLst/>
              <a:rect l="l" t="t" r="r" b="b"/>
              <a:pathLst>
                <a:path w="3044190" h="614045">
                  <a:moveTo>
                    <a:pt x="0" y="514974"/>
                  </a:moveTo>
                  <a:lnTo>
                    <a:pt x="46296" y="613746"/>
                  </a:lnTo>
                  <a:lnTo>
                    <a:pt x="88112" y="521583"/>
                  </a:lnTo>
                  <a:lnTo>
                    <a:pt x="134409" y="513689"/>
                  </a:lnTo>
                  <a:lnTo>
                    <a:pt x="179212" y="482478"/>
                  </a:lnTo>
                  <a:lnTo>
                    <a:pt x="225508" y="505794"/>
                  </a:lnTo>
                  <a:lnTo>
                    <a:pt x="270312" y="518829"/>
                  </a:lnTo>
                  <a:lnTo>
                    <a:pt x="316608" y="546552"/>
                  </a:lnTo>
                  <a:lnTo>
                    <a:pt x="362905" y="523970"/>
                  </a:lnTo>
                  <a:lnTo>
                    <a:pt x="407708" y="484314"/>
                  </a:lnTo>
                  <a:lnTo>
                    <a:pt x="454004" y="453287"/>
                  </a:lnTo>
                  <a:lnTo>
                    <a:pt x="498807" y="164497"/>
                  </a:lnTo>
                  <a:lnTo>
                    <a:pt x="545104" y="519013"/>
                  </a:lnTo>
                  <a:lnTo>
                    <a:pt x="591401" y="608605"/>
                  </a:lnTo>
                  <a:lnTo>
                    <a:pt x="633217" y="504325"/>
                  </a:lnTo>
                  <a:lnTo>
                    <a:pt x="679513" y="468892"/>
                  </a:lnTo>
                  <a:lnTo>
                    <a:pt x="724316" y="463201"/>
                  </a:lnTo>
                  <a:lnTo>
                    <a:pt x="770613" y="484130"/>
                  </a:lnTo>
                  <a:lnTo>
                    <a:pt x="815416" y="544715"/>
                  </a:lnTo>
                  <a:lnTo>
                    <a:pt x="861713" y="554630"/>
                  </a:lnTo>
                  <a:lnTo>
                    <a:pt x="908009" y="551325"/>
                  </a:lnTo>
                  <a:lnTo>
                    <a:pt x="952812" y="507630"/>
                  </a:lnTo>
                  <a:lnTo>
                    <a:pt x="999109" y="510200"/>
                  </a:lnTo>
                  <a:lnTo>
                    <a:pt x="1043912" y="200481"/>
                  </a:lnTo>
                  <a:lnTo>
                    <a:pt x="1090208" y="505060"/>
                  </a:lnTo>
                  <a:lnTo>
                    <a:pt x="1136505" y="603648"/>
                  </a:lnTo>
                  <a:lnTo>
                    <a:pt x="1179815" y="476603"/>
                  </a:lnTo>
                  <a:lnTo>
                    <a:pt x="1226111" y="491841"/>
                  </a:lnTo>
                  <a:lnTo>
                    <a:pt x="1270914" y="458795"/>
                  </a:lnTo>
                  <a:lnTo>
                    <a:pt x="1317211" y="468709"/>
                  </a:lnTo>
                  <a:lnTo>
                    <a:pt x="1362014" y="510751"/>
                  </a:lnTo>
                  <a:lnTo>
                    <a:pt x="1408311" y="517728"/>
                  </a:lnTo>
                  <a:lnTo>
                    <a:pt x="1454607" y="534802"/>
                  </a:lnTo>
                  <a:lnTo>
                    <a:pt x="1499410" y="459896"/>
                  </a:lnTo>
                  <a:lnTo>
                    <a:pt x="1545707" y="427584"/>
                  </a:lnTo>
                  <a:lnTo>
                    <a:pt x="1590510" y="173126"/>
                  </a:lnTo>
                  <a:lnTo>
                    <a:pt x="1636807" y="463017"/>
                  </a:lnTo>
                  <a:lnTo>
                    <a:pt x="1683103" y="545450"/>
                  </a:lnTo>
                  <a:lnTo>
                    <a:pt x="1724919" y="505611"/>
                  </a:lnTo>
                  <a:lnTo>
                    <a:pt x="1771216" y="406471"/>
                  </a:lnTo>
                  <a:lnTo>
                    <a:pt x="1816019" y="378198"/>
                  </a:lnTo>
                  <a:lnTo>
                    <a:pt x="1862316" y="421893"/>
                  </a:lnTo>
                  <a:lnTo>
                    <a:pt x="1907119" y="460080"/>
                  </a:lnTo>
                  <a:lnTo>
                    <a:pt x="1953415" y="420608"/>
                  </a:lnTo>
                  <a:lnTo>
                    <a:pt x="1999712" y="414365"/>
                  </a:lnTo>
                  <a:lnTo>
                    <a:pt x="2044515" y="302742"/>
                  </a:lnTo>
                  <a:lnTo>
                    <a:pt x="2090811" y="277406"/>
                  </a:lnTo>
                  <a:lnTo>
                    <a:pt x="2135615" y="0"/>
                  </a:lnTo>
                  <a:lnTo>
                    <a:pt x="2181911" y="384440"/>
                  </a:lnTo>
                  <a:lnTo>
                    <a:pt x="2228208" y="482111"/>
                  </a:lnTo>
                  <a:lnTo>
                    <a:pt x="2270024" y="406287"/>
                  </a:lnTo>
                  <a:lnTo>
                    <a:pt x="2316320" y="367733"/>
                  </a:lnTo>
                  <a:lnTo>
                    <a:pt x="2361123" y="340378"/>
                  </a:lnTo>
                  <a:lnTo>
                    <a:pt x="2407420" y="376179"/>
                  </a:lnTo>
                  <a:lnTo>
                    <a:pt x="2452223" y="440986"/>
                  </a:lnTo>
                  <a:lnTo>
                    <a:pt x="2498520" y="447045"/>
                  </a:lnTo>
                  <a:lnTo>
                    <a:pt x="2544816" y="449432"/>
                  </a:lnTo>
                  <a:lnTo>
                    <a:pt x="2589619" y="409592"/>
                  </a:lnTo>
                  <a:lnTo>
                    <a:pt x="2635916" y="431256"/>
                  </a:lnTo>
                  <a:lnTo>
                    <a:pt x="2680719" y="101893"/>
                  </a:lnTo>
                  <a:lnTo>
                    <a:pt x="2727016" y="455307"/>
                  </a:lnTo>
                  <a:lnTo>
                    <a:pt x="2773312" y="542696"/>
                  </a:lnTo>
                  <a:lnTo>
                    <a:pt x="2815128" y="414916"/>
                  </a:lnTo>
                  <a:lnTo>
                    <a:pt x="2861425" y="352862"/>
                  </a:lnTo>
                  <a:lnTo>
                    <a:pt x="2906228" y="346253"/>
                  </a:lnTo>
                  <a:lnTo>
                    <a:pt x="2952525" y="380952"/>
                  </a:lnTo>
                  <a:lnTo>
                    <a:pt x="2997328" y="419690"/>
                  </a:lnTo>
                  <a:lnTo>
                    <a:pt x="3043624" y="461181"/>
                  </a:lnTo>
                </a:path>
              </a:pathLst>
            </a:custGeom>
            <a:ln w="20249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756876" y="5308722"/>
              <a:ext cx="3044190" cy="585470"/>
            </a:xfrm>
            <a:custGeom>
              <a:avLst/>
              <a:gdLst/>
              <a:ahLst/>
              <a:cxnLst/>
              <a:rect l="l" t="t" r="r" b="b"/>
              <a:pathLst>
                <a:path w="3044190" h="585470">
                  <a:moveTo>
                    <a:pt x="0" y="447778"/>
                  </a:moveTo>
                  <a:lnTo>
                    <a:pt x="46296" y="531202"/>
                  </a:lnTo>
                  <a:lnTo>
                    <a:pt x="88112" y="508386"/>
                  </a:lnTo>
                  <a:lnTo>
                    <a:pt x="134409" y="449205"/>
                  </a:lnTo>
                  <a:lnTo>
                    <a:pt x="179212" y="432092"/>
                  </a:lnTo>
                  <a:lnTo>
                    <a:pt x="225508" y="459900"/>
                  </a:lnTo>
                  <a:lnTo>
                    <a:pt x="270312" y="427101"/>
                  </a:lnTo>
                  <a:lnTo>
                    <a:pt x="316608" y="479151"/>
                  </a:lnTo>
                  <a:lnTo>
                    <a:pt x="362905" y="432092"/>
                  </a:lnTo>
                  <a:lnTo>
                    <a:pt x="407708" y="382180"/>
                  </a:lnTo>
                  <a:lnTo>
                    <a:pt x="454004" y="404997"/>
                  </a:lnTo>
                  <a:lnTo>
                    <a:pt x="498807" y="135474"/>
                  </a:lnTo>
                  <a:lnTo>
                    <a:pt x="545104" y="491273"/>
                  </a:lnTo>
                  <a:lnTo>
                    <a:pt x="591401" y="571845"/>
                  </a:lnTo>
                  <a:lnTo>
                    <a:pt x="633217" y="517655"/>
                  </a:lnTo>
                  <a:lnTo>
                    <a:pt x="679513" y="497690"/>
                  </a:lnTo>
                  <a:lnTo>
                    <a:pt x="724316" y="422110"/>
                  </a:lnTo>
                  <a:lnTo>
                    <a:pt x="770613" y="456335"/>
                  </a:lnTo>
                  <a:lnTo>
                    <a:pt x="815416" y="415692"/>
                  </a:lnTo>
                  <a:lnTo>
                    <a:pt x="861713" y="475586"/>
                  </a:lnTo>
                  <a:lnTo>
                    <a:pt x="908009" y="448491"/>
                  </a:lnTo>
                  <a:lnTo>
                    <a:pt x="952812" y="380754"/>
                  </a:lnTo>
                  <a:lnTo>
                    <a:pt x="999109" y="369346"/>
                  </a:lnTo>
                  <a:lnTo>
                    <a:pt x="1043912" y="27094"/>
                  </a:lnTo>
                  <a:lnTo>
                    <a:pt x="1090208" y="452056"/>
                  </a:lnTo>
                  <a:lnTo>
                    <a:pt x="1136505" y="530489"/>
                  </a:lnTo>
                  <a:lnTo>
                    <a:pt x="1179815" y="442787"/>
                  </a:lnTo>
                  <a:lnTo>
                    <a:pt x="1226111" y="450631"/>
                  </a:lnTo>
                  <a:lnTo>
                    <a:pt x="1270914" y="392875"/>
                  </a:lnTo>
                  <a:lnTo>
                    <a:pt x="1317211" y="386458"/>
                  </a:lnTo>
                  <a:lnTo>
                    <a:pt x="1362014" y="417832"/>
                  </a:lnTo>
                  <a:lnTo>
                    <a:pt x="1408311" y="454195"/>
                  </a:lnTo>
                  <a:lnTo>
                    <a:pt x="1454607" y="447778"/>
                  </a:lnTo>
                  <a:lnTo>
                    <a:pt x="1499410" y="411414"/>
                  </a:lnTo>
                  <a:lnTo>
                    <a:pt x="1545707" y="396441"/>
                  </a:lnTo>
                  <a:lnTo>
                    <a:pt x="1590510" y="119074"/>
                  </a:lnTo>
                  <a:lnTo>
                    <a:pt x="1636807" y="493412"/>
                  </a:lnTo>
                  <a:lnTo>
                    <a:pt x="1683103" y="585392"/>
                  </a:lnTo>
                  <a:lnTo>
                    <a:pt x="1724919" y="493412"/>
                  </a:lnTo>
                  <a:lnTo>
                    <a:pt x="1771216" y="488421"/>
                  </a:lnTo>
                  <a:lnTo>
                    <a:pt x="1816019" y="382180"/>
                  </a:lnTo>
                  <a:lnTo>
                    <a:pt x="1862316" y="433518"/>
                  </a:lnTo>
                  <a:lnTo>
                    <a:pt x="1907119" y="444213"/>
                  </a:lnTo>
                  <a:lnTo>
                    <a:pt x="1953415" y="476299"/>
                  </a:lnTo>
                  <a:lnTo>
                    <a:pt x="1999712" y="470595"/>
                  </a:lnTo>
                  <a:lnTo>
                    <a:pt x="2044515" y="355085"/>
                  </a:lnTo>
                  <a:lnTo>
                    <a:pt x="2090811" y="299470"/>
                  </a:lnTo>
                  <a:lnTo>
                    <a:pt x="2135615" y="0"/>
                  </a:lnTo>
                  <a:lnTo>
                    <a:pt x="2181911" y="464891"/>
                  </a:lnTo>
                  <a:lnTo>
                    <a:pt x="2228208" y="560436"/>
                  </a:lnTo>
                  <a:lnTo>
                    <a:pt x="2270024" y="463465"/>
                  </a:lnTo>
                  <a:lnTo>
                    <a:pt x="2316320" y="406423"/>
                  </a:lnTo>
                  <a:lnTo>
                    <a:pt x="2361123" y="298043"/>
                  </a:lnTo>
                  <a:lnTo>
                    <a:pt x="2407420" y="382180"/>
                  </a:lnTo>
                  <a:lnTo>
                    <a:pt x="2452223" y="434944"/>
                  </a:lnTo>
                  <a:lnTo>
                    <a:pt x="2498520" y="494125"/>
                  </a:lnTo>
                  <a:lnTo>
                    <a:pt x="2544816" y="436370"/>
                  </a:lnTo>
                  <a:lnTo>
                    <a:pt x="2589619" y="378615"/>
                  </a:lnTo>
                  <a:lnTo>
                    <a:pt x="2635916" y="358651"/>
                  </a:lnTo>
                  <a:lnTo>
                    <a:pt x="2680719" y="11408"/>
                  </a:lnTo>
                  <a:lnTo>
                    <a:pt x="2727016" y="426388"/>
                  </a:lnTo>
                  <a:lnTo>
                    <a:pt x="2773312" y="541898"/>
                  </a:lnTo>
                  <a:lnTo>
                    <a:pt x="2815128" y="439222"/>
                  </a:lnTo>
                  <a:lnTo>
                    <a:pt x="2861425" y="360790"/>
                  </a:lnTo>
                  <a:lnTo>
                    <a:pt x="2906228" y="303035"/>
                  </a:lnTo>
                  <a:lnTo>
                    <a:pt x="2952525" y="375763"/>
                  </a:lnTo>
                  <a:lnTo>
                    <a:pt x="2997328" y="362929"/>
                  </a:lnTo>
                  <a:lnTo>
                    <a:pt x="3043624" y="411414"/>
                  </a:lnTo>
                </a:path>
              </a:pathLst>
            </a:custGeom>
            <a:ln w="20249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591195" y="2304681"/>
              <a:ext cx="3368675" cy="1216025"/>
            </a:xfrm>
            <a:custGeom>
              <a:avLst/>
              <a:gdLst/>
              <a:ahLst/>
              <a:cxnLst/>
              <a:rect l="l" t="t" r="r" b="b"/>
              <a:pathLst>
                <a:path w="3368675" h="1216025">
                  <a:moveTo>
                    <a:pt x="60807" y="1215263"/>
                  </a:moveTo>
                  <a:lnTo>
                    <a:pt x="60667" y="1201762"/>
                  </a:lnTo>
                  <a:lnTo>
                    <a:pt x="0" y="1202410"/>
                  </a:lnTo>
                  <a:lnTo>
                    <a:pt x="0" y="1215910"/>
                  </a:lnTo>
                  <a:lnTo>
                    <a:pt x="60807" y="1215263"/>
                  </a:lnTo>
                  <a:close/>
                </a:path>
                <a:path w="3368675" h="1216025">
                  <a:moveTo>
                    <a:pt x="61087" y="279920"/>
                  </a:moveTo>
                  <a:lnTo>
                    <a:pt x="60007" y="266458"/>
                  </a:lnTo>
                  <a:lnTo>
                    <a:pt x="0" y="271297"/>
                  </a:lnTo>
                  <a:lnTo>
                    <a:pt x="0" y="284835"/>
                  </a:lnTo>
                  <a:lnTo>
                    <a:pt x="61087" y="279920"/>
                  </a:lnTo>
                  <a:close/>
                </a:path>
                <a:path w="3368675" h="1216025">
                  <a:moveTo>
                    <a:pt x="141808" y="1214386"/>
                  </a:moveTo>
                  <a:lnTo>
                    <a:pt x="141744" y="1208074"/>
                  </a:lnTo>
                  <a:lnTo>
                    <a:pt x="141706" y="1201788"/>
                  </a:lnTo>
                  <a:lnTo>
                    <a:pt x="141668" y="1200518"/>
                  </a:lnTo>
                  <a:lnTo>
                    <a:pt x="116357" y="1200518"/>
                  </a:lnTo>
                  <a:lnTo>
                    <a:pt x="116357" y="1201788"/>
                  </a:lnTo>
                  <a:lnTo>
                    <a:pt x="74206" y="1201788"/>
                  </a:lnTo>
                  <a:lnTo>
                    <a:pt x="74206" y="1208138"/>
                  </a:lnTo>
                  <a:lnTo>
                    <a:pt x="74269" y="1214488"/>
                  </a:lnTo>
                  <a:lnTo>
                    <a:pt x="101282" y="1214488"/>
                  </a:lnTo>
                  <a:lnTo>
                    <a:pt x="101282" y="1211453"/>
                  </a:lnTo>
                  <a:lnTo>
                    <a:pt x="101320" y="1214818"/>
                  </a:lnTo>
                  <a:lnTo>
                    <a:pt x="141808" y="1214386"/>
                  </a:lnTo>
                  <a:close/>
                </a:path>
                <a:path w="3368675" h="1216025">
                  <a:moveTo>
                    <a:pt x="141833" y="273418"/>
                  </a:moveTo>
                  <a:lnTo>
                    <a:pt x="141541" y="269913"/>
                  </a:lnTo>
                  <a:lnTo>
                    <a:pt x="140741" y="259956"/>
                  </a:lnTo>
                  <a:lnTo>
                    <a:pt x="100698" y="263182"/>
                  </a:lnTo>
                  <a:lnTo>
                    <a:pt x="73456" y="265379"/>
                  </a:lnTo>
                  <a:lnTo>
                    <a:pt x="74549" y="278828"/>
                  </a:lnTo>
                  <a:lnTo>
                    <a:pt x="141833" y="273418"/>
                  </a:lnTo>
                  <a:close/>
                </a:path>
                <a:path w="3368675" h="1216025">
                  <a:moveTo>
                    <a:pt x="222567" y="266915"/>
                  </a:moveTo>
                  <a:lnTo>
                    <a:pt x="222148" y="261759"/>
                  </a:lnTo>
                  <a:lnTo>
                    <a:pt x="221488" y="253453"/>
                  </a:lnTo>
                  <a:lnTo>
                    <a:pt x="168198" y="257746"/>
                  </a:lnTo>
                  <a:lnTo>
                    <a:pt x="154203" y="258876"/>
                  </a:lnTo>
                  <a:lnTo>
                    <a:pt x="155282" y="272326"/>
                  </a:lnTo>
                  <a:lnTo>
                    <a:pt x="203034" y="268490"/>
                  </a:lnTo>
                  <a:lnTo>
                    <a:pt x="222567" y="266915"/>
                  </a:lnTo>
                  <a:close/>
                </a:path>
                <a:path w="3368675" h="1216025">
                  <a:moveTo>
                    <a:pt x="222808" y="1213510"/>
                  </a:moveTo>
                  <a:lnTo>
                    <a:pt x="222732" y="1206982"/>
                  </a:lnTo>
                  <a:lnTo>
                    <a:pt x="202526" y="1206982"/>
                  </a:lnTo>
                  <a:lnTo>
                    <a:pt x="222694" y="1206868"/>
                  </a:lnTo>
                  <a:lnTo>
                    <a:pt x="222694" y="1200518"/>
                  </a:lnTo>
                  <a:lnTo>
                    <a:pt x="155194" y="1200518"/>
                  </a:lnTo>
                  <a:lnTo>
                    <a:pt x="155194" y="1206868"/>
                  </a:lnTo>
                  <a:lnTo>
                    <a:pt x="155257" y="1213218"/>
                  </a:lnTo>
                  <a:lnTo>
                    <a:pt x="155308" y="1214488"/>
                  </a:lnTo>
                  <a:lnTo>
                    <a:pt x="190652" y="1214488"/>
                  </a:lnTo>
                  <a:lnTo>
                    <a:pt x="190652" y="1213218"/>
                  </a:lnTo>
                  <a:lnTo>
                    <a:pt x="202526" y="1213218"/>
                  </a:lnTo>
                  <a:lnTo>
                    <a:pt x="202526" y="1210360"/>
                  </a:lnTo>
                  <a:lnTo>
                    <a:pt x="202565" y="1213726"/>
                  </a:lnTo>
                  <a:lnTo>
                    <a:pt x="222808" y="1213510"/>
                  </a:lnTo>
                  <a:close/>
                </a:path>
                <a:path w="3368675" h="1216025">
                  <a:moveTo>
                    <a:pt x="303301" y="260413"/>
                  </a:moveTo>
                  <a:lnTo>
                    <a:pt x="302971" y="256324"/>
                  </a:lnTo>
                  <a:lnTo>
                    <a:pt x="302221" y="246951"/>
                  </a:lnTo>
                  <a:lnTo>
                    <a:pt x="234937" y="252374"/>
                  </a:lnTo>
                  <a:lnTo>
                    <a:pt x="236016" y="265823"/>
                  </a:lnTo>
                  <a:lnTo>
                    <a:pt x="265163" y="263486"/>
                  </a:lnTo>
                  <a:lnTo>
                    <a:pt x="270535" y="263055"/>
                  </a:lnTo>
                  <a:lnTo>
                    <a:pt x="303301" y="260413"/>
                  </a:lnTo>
                  <a:close/>
                </a:path>
                <a:path w="3368675" h="1216025">
                  <a:moveTo>
                    <a:pt x="303796" y="1212634"/>
                  </a:moveTo>
                  <a:lnTo>
                    <a:pt x="303657" y="1199146"/>
                  </a:lnTo>
                  <a:lnTo>
                    <a:pt x="236156" y="1199870"/>
                  </a:lnTo>
                  <a:lnTo>
                    <a:pt x="236296" y="1213370"/>
                  </a:lnTo>
                  <a:lnTo>
                    <a:pt x="303796" y="1212634"/>
                  </a:lnTo>
                  <a:close/>
                </a:path>
                <a:path w="3368675" h="1216025">
                  <a:moveTo>
                    <a:pt x="384048" y="253911"/>
                  </a:moveTo>
                  <a:lnTo>
                    <a:pt x="383578" y="248170"/>
                  </a:lnTo>
                  <a:lnTo>
                    <a:pt x="382955" y="240449"/>
                  </a:lnTo>
                  <a:lnTo>
                    <a:pt x="370700" y="241439"/>
                  </a:lnTo>
                  <a:lnTo>
                    <a:pt x="315671" y="245872"/>
                  </a:lnTo>
                  <a:lnTo>
                    <a:pt x="316763" y="259321"/>
                  </a:lnTo>
                  <a:lnTo>
                    <a:pt x="384048" y="253911"/>
                  </a:lnTo>
                  <a:close/>
                </a:path>
                <a:path w="3368675" h="1216025">
                  <a:moveTo>
                    <a:pt x="384797" y="1211770"/>
                  </a:moveTo>
                  <a:lnTo>
                    <a:pt x="384721" y="1205166"/>
                  </a:lnTo>
                  <a:lnTo>
                    <a:pt x="384695" y="1199248"/>
                  </a:lnTo>
                  <a:lnTo>
                    <a:pt x="384644" y="1197978"/>
                  </a:lnTo>
                  <a:lnTo>
                    <a:pt x="352044" y="1197978"/>
                  </a:lnTo>
                  <a:lnTo>
                    <a:pt x="352044" y="1199248"/>
                  </a:lnTo>
                  <a:lnTo>
                    <a:pt x="337464" y="1199248"/>
                  </a:lnTo>
                  <a:lnTo>
                    <a:pt x="317182" y="1199248"/>
                  </a:lnTo>
                  <a:lnTo>
                    <a:pt x="317182" y="1205598"/>
                  </a:lnTo>
                  <a:lnTo>
                    <a:pt x="317258" y="1211948"/>
                  </a:lnTo>
                  <a:lnTo>
                    <a:pt x="371284" y="1211948"/>
                  </a:lnTo>
                  <a:lnTo>
                    <a:pt x="371284" y="1209217"/>
                  </a:lnTo>
                  <a:lnTo>
                    <a:pt x="371309" y="1211910"/>
                  </a:lnTo>
                  <a:lnTo>
                    <a:pt x="384797" y="1211770"/>
                  </a:lnTo>
                  <a:close/>
                </a:path>
                <a:path w="3368675" h="1216025">
                  <a:moveTo>
                    <a:pt x="464781" y="247408"/>
                  </a:moveTo>
                  <a:lnTo>
                    <a:pt x="464400" y="242722"/>
                  </a:lnTo>
                  <a:lnTo>
                    <a:pt x="463702" y="233946"/>
                  </a:lnTo>
                  <a:lnTo>
                    <a:pt x="396417" y="239369"/>
                  </a:lnTo>
                  <a:lnTo>
                    <a:pt x="397497" y="252818"/>
                  </a:lnTo>
                  <a:lnTo>
                    <a:pt x="405536" y="252171"/>
                  </a:lnTo>
                  <a:lnTo>
                    <a:pt x="439280" y="249453"/>
                  </a:lnTo>
                  <a:lnTo>
                    <a:pt x="464781" y="247408"/>
                  </a:lnTo>
                  <a:close/>
                </a:path>
                <a:path w="3368675" h="1216025">
                  <a:moveTo>
                    <a:pt x="465747" y="1204328"/>
                  </a:moveTo>
                  <a:lnTo>
                    <a:pt x="465645" y="1197394"/>
                  </a:lnTo>
                  <a:lnTo>
                    <a:pt x="438734" y="1197686"/>
                  </a:lnTo>
                  <a:lnTo>
                    <a:pt x="438734" y="1204328"/>
                  </a:lnTo>
                  <a:lnTo>
                    <a:pt x="438708" y="1201064"/>
                  </a:lnTo>
                  <a:lnTo>
                    <a:pt x="438734" y="1204328"/>
                  </a:lnTo>
                  <a:lnTo>
                    <a:pt x="438734" y="1197686"/>
                  </a:lnTo>
                  <a:lnTo>
                    <a:pt x="438670" y="1197978"/>
                  </a:lnTo>
                  <a:lnTo>
                    <a:pt x="398183" y="1197978"/>
                  </a:lnTo>
                  <a:lnTo>
                    <a:pt x="398183" y="1204328"/>
                  </a:lnTo>
                  <a:lnTo>
                    <a:pt x="398246" y="1210678"/>
                  </a:lnTo>
                  <a:lnTo>
                    <a:pt x="398284" y="1211948"/>
                  </a:lnTo>
                  <a:lnTo>
                    <a:pt x="426351" y="1211948"/>
                  </a:lnTo>
                  <a:lnTo>
                    <a:pt x="426351" y="1210678"/>
                  </a:lnTo>
                  <a:lnTo>
                    <a:pt x="465747" y="1210678"/>
                  </a:lnTo>
                  <a:lnTo>
                    <a:pt x="465747" y="1204328"/>
                  </a:lnTo>
                  <a:close/>
                </a:path>
                <a:path w="3368675" h="1216025">
                  <a:moveTo>
                    <a:pt x="545515" y="240906"/>
                  </a:moveTo>
                  <a:lnTo>
                    <a:pt x="544436" y="227444"/>
                  </a:lnTo>
                  <a:lnTo>
                    <a:pt x="477151" y="232867"/>
                  </a:lnTo>
                  <a:lnTo>
                    <a:pt x="478231" y="246316"/>
                  </a:lnTo>
                  <a:lnTo>
                    <a:pt x="545515" y="240906"/>
                  </a:lnTo>
                  <a:close/>
                </a:path>
                <a:path w="3368675" h="1216025">
                  <a:moveTo>
                    <a:pt x="546747" y="1204328"/>
                  </a:moveTo>
                  <a:lnTo>
                    <a:pt x="506209" y="1204328"/>
                  </a:lnTo>
                  <a:lnTo>
                    <a:pt x="506209" y="1200340"/>
                  </a:lnTo>
                  <a:lnTo>
                    <a:pt x="506247" y="1203706"/>
                  </a:lnTo>
                  <a:lnTo>
                    <a:pt x="546709" y="1203706"/>
                  </a:lnTo>
                  <a:lnTo>
                    <a:pt x="546633" y="1196517"/>
                  </a:lnTo>
                  <a:lnTo>
                    <a:pt x="506209" y="1196962"/>
                  </a:lnTo>
                  <a:lnTo>
                    <a:pt x="506209" y="1196708"/>
                  </a:lnTo>
                  <a:lnTo>
                    <a:pt x="479171" y="1196708"/>
                  </a:lnTo>
                  <a:lnTo>
                    <a:pt x="479171" y="1204328"/>
                  </a:lnTo>
                  <a:lnTo>
                    <a:pt x="479247" y="1209408"/>
                  </a:lnTo>
                  <a:lnTo>
                    <a:pt x="479285" y="1210678"/>
                  </a:lnTo>
                  <a:lnTo>
                    <a:pt x="544195" y="1210678"/>
                  </a:lnTo>
                  <a:lnTo>
                    <a:pt x="544195" y="1209408"/>
                  </a:lnTo>
                  <a:lnTo>
                    <a:pt x="546747" y="1209408"/>
                  </a:lnTo>
                  <a:lnTo>
                    <a:pt x="546747" y="1204328"/>
                  </a:lnTo>
                  <a:close/>
                </a:path>
                <a:path w="3368675" h="1216025">
                  <a:moveTo>
                    <a:pt x="626262" y="234391"/>
                  </a:moveTo>
                  <a:lnTo>
                    <a:pt x="625830" y="229133"/>
                  </a:lnTo>
                  <a:lnTo>
                    <a:pt x="625170" y="220941"/>
                  </a:lnTo>
                  <a:lnTo>
                    <a:pt x="573201" y="225132"/>
                  </a:lnTo>
                  <a:lnTo>
                    <a:pt x="557885" y="226364"/>
                  </a:lnTo>
                  <a:lnTo>
                    <a:pt x="558977" y="239814"/>
                  </a:lnTo>
                  <a:lnTo>
                    <a:pt x="608037" y="235864"/>
                  </a:lnTo>
                  <a:lnTo>
                    <a:pt x="626262" y="234391"/>
                  </a:lnTo>
                  <a:close/>
                </a:path>
                <a:path w="3368675" h="1216025">
                  <a:moveTo>
                    <a:pt x="627748" y="1203058"/>
                  </a:moveTo>
                  <a:lnTo>
                    <a:pt x="607466" y="1203058"/>
                  </a:lnTo>
                  <a:lnTo>
                    <a:pt x="607466" y="1200645"/>
                  </a:lnTo>
                  <a:lnTo>
                    <a:pt x="607491" y="1202613"/>
                  </a:lnTo>
                  <a:lnTo>
                    <a:pt x="627710" y="1202613"/>
                  </a:lnTo>
                  <a:lnTo>
                    <a:pt x="627634" y="1195654"/>
                  </a:lnTo>
                  <a:lnTo>
                    <a:pt x="607415" y="1195870"/>
                  </a:lnTo>
                  <a:lnTo>
                    <a:pt x="607415" y="1195438"/>
                  </a:lnTo>
                  <a:lnTo>
                    <a:pt x="587743" y="1195438"/>
                  </a:lnTo>
                  <a:lnTo>
                    <a:pt x="587743" y="1196708"/>
                  </a:lnTo>
                  <a:lnTo>
                    <a:pt x="560171" y="1196708"/>
                  </a:lnTo>
                  <a:lnTo>
                    <a:pt x="560171" y="1203058"/>
                  </a:lnTo>
                  <a:lnTo>
                    <a:pt x="560247" y="1209408"/>
                  </a:lnTo>
                  <a:lnTo>
                    <a:pt x="627748" y="1209408"/>
                  </a:lnTo>
                  <a:lnTo>
                    <a:pt x="627748" y="1203058"/>
                  </a:lnTo>
                  <a:close/>
                </a:path>
                <a:path w="3368675" h="1216025">
                  <a:moveTo>
                    <a:pt x="706996" y="227888"/>
                  </a:moveTo>
                  <a:lnTo>
                    <a:pt x="705916" y="214439"/>
                  </a:lnTo>
                  <a:lnTo>
                    <a:pt x="638632" y="219862"/>
                  </a:lnTo>
                  <a:lnTo>
                    <a:pt x="639711" y="233311"/>
                  </a:lnTo>
                  <a:lnTo>
                    <a:pt x="706996" y="227888"/>
                  </a:lnTo>
                  <a:close/>
                </a:path>
                <a:path w="3368675" h="1216025">
                  <a:moveTo>
                    <a:pt x="708774" y="1208278"/>
                  </a:moveTo>
                  <a:lnTo>
                    <a:pt x="708698" y="1201889"/>
                  </a:lnTo>
                  <a:lnTo>
                    <a:pt x="675030" y="1201889"/>
                  </a:lnTo>
                  <a:lnTo>
                    <a:pt x="708672" y="1201788"/>
                  </a:lnTo>
                  <a:lnTo>
                    <a:pt x="708672" y="1195438"/>
                  </a:lnTo>
                  <a:lnTo>
                    <a:pt x="708621" y="1194168"/>
                  </a:lnTo>
                  <a:lnTo>
                    <a:pt x="705599" y="1194168"/>
                  </a:lnTo>
                  <a:lnTo>
                    <a:pt x="705599" y="1195438"/>
                  </a:lnTo>
                  <a:lnTo>
                    <a:pt x="641159" y="1195438"/>
                  </a:lnTo>
                  <a:lnTo>
                    <a:pt x="641159" y="1201788"/>
                  </a:lnTo>
                  <a:lnTo>
                    <a:pt x="641235" y="1208138"/>
                  </a:lnTo>
                  <a:lnTo>
                    <a:pt x="641273" y="1209408"/>
                  </a:lnTo>
                  <a:lnTo>
                    <a:pt x="662038" y="1209408"/>
                  </a:lnTo>
                  <a:lnTo>
                    <a:pt x="662038" y="1208138"/>
                  </a:lnTo>
                  <a:lnTo>
                    <a:pt x="675030" y="1208138"/>
                  </a:lnTo>
                  <a:lnTo>
                    <a:pt x="675030" y="1205268"/>
                  </a:lnTo>
                  <a:lnTo>
                    <a:pt x="675068" y="1208633"/>
                  </a:lnTo>
                  <a:lnTo>
                    <a:pt x="708774" y="1208278"/>
                  </a:lnTo>
                  <a:close/>
                </a:path>
                <a:path w="3368675" h="1216025">
                  <a:moveTo>
                    <a:pt x="787730" y="221386"/>
                  </a:moveTo>
                  <a:lnTo>
                    <a:pt x="787476" y="218262"/>
                  </a:lnTo>
                  <a:lnTo>
                    <a:pt x="787260" y="215544"/>
                  </a:lnTo>
                  <a:lnTo>
                    <a:pt x="786650" y="207937"/>
                  </a:lnTo>
                  <a:lnTo>
                    <a:pt x="775703" y="208813"/>
                  </a:lnTo>
                  <a:lnTo>
                    <a:pt x="719366" y="213360"/>
                  </a:lnTo>
                  <a:lnTo>
                    <a:pt x="720445" y="226809"/>
                  </a:lnTo>
                  <a:lnTo>
                    <a:pt x="736396" y="225526"/>
                  </a:lnTo>
                  <a:lnTo>
                    <a:pt x="743038" y="224993"/>
                  </a:lnTo>
                  <a:lnTo>
                    <a:pt x="787730" y="221386"/>
                  </a:lnTo>
                  <a:close/>
                </a:path>
                <a:path w="3368675" h="1216025">
                  <a:moveTo>
                    <a:pt x="789762" y="1207401"/>
                  </a:moveTo>
                  <a:lnTo>
                    <a:pt x="789698" y="1201166"/>
                  </a:lnTo>
                  <a:lnTo>
                    <a:pt x="789660" y="1194168"/>
                  </a:lnTo>
                  <a:lnTo>
                    <a:pt x="722160" y="1194168"/>
                  </a:lnTo>
                  <a:lnTo>
                    <a:pt x="722160" y="1201788"/>
                  </a:lnTo>
                  <a:lnTo>
                    <a:pt x="722236" y="1208138"/>
                  </a:lnTo>
                  <a:lnTo>
                    <a:pt x="742530" y="1208138"/>
                  </a:lnTo>
                  <a:lnTo>
                    <a:pt x="742530" y="1204544"/>
                  </a:lnTo>
                  <a:lnTo>
                    <a:pt x="742569" y="1207909"/>
                  </a:lnTo>
                  <a:lnTo>
                    <a:pt x="789762" y="1207401"/>
                  </a:lnTo>
                  <a:close/>
                </a:path>
                <a:path w="3368675" h="1216025">
                  <a:moveTo>
                    <a:pt x="868476" y="214884"/>
                  </a:moveTo>
                  <a:lnTo>
                    <a:pt x="868083" y="210108"/>
                  </a:lnTo>
                  <a:lnTo>
                    <a:pt x="867384" y="201434"/>
                  </a:lnTo>
                  <a:lnTo>
                    <a:pt x="809447" y="206095"/>
                  </a:lnTo>
                  <a:lnTo>
                    <a:pt x="800100" y="206844"/>
                  </a:lnTo>
                  <a:lnTo>
                    <a:pt x="801192" y="220306"/>
                  </a:lnTo>
                  <a:lnTo>
                    <a:pt x="844283" y="216839"/>
                  </a:lnTo>
                  <a:lnTo>
                    <a:pt x="868476" y="214884"/>
                  </a:lnTo>
                  <a:close/>
                </a:path>
                <a:path w="3368675" h="1216025">
                  <a:moveTo>
                    <a:pt x="870762" y="1206525"/>
                  </a:moveTo>
                  <a:lnTo>
                    <a:pt x="870699" y="1200073"/>
                  </a:lnTo>
                  <a:lnTo>
                    <a:pt x="870661" y="1194168"/>
                  </a:lnTo>
                  <a:lnTo>
                    <a:pt x="870623" y="1192898"/>
                  </a:lnTo>
                  <a:lnTo>
                    <a:pt x="823442" y="1192898"/>
                  </a:lnTo>
                  <a:lnTo>
                    <a:pt x="823442" y="1194168"/>
                  </a:lnTo>
                  <a:lnTo>
                    <a:pt x="809955" y="1194168"/>
                  </a:lnTo>
                  <a:lnTo>
                    <a:pt x="803160" y="1194168"/>
                  </a:lnTo>
                  <a:lnTo>
                    <a:pt x="803160" y="1200518"/>
                  </a:lnTo>
                  <a:lnTo>
                    <a:pt x="803224" y="1206868"/>
                  </a:lnTo>
                  <a:lnTo>
                    <a:pt x="843775" y="1206868"/>
                  </a:lnTo>
                  <a:lnTo>
                    <a:pt x="843775" y="1203452"/>
                  </a:lnTo>
                  <a:lnTo>
                    <a:pt x="843813" y="1206817"/>
                  </a:lnTo>
                  <a:lnTo>
                    <a:pt x="870762" y="1206525"/>
                  </a:lnTo>
                  <a:close/>
                </a:path>
                <a:path w="3368675" h="1216025">
                  <a:moveTo>
                    <a:pt x="949210" y="208381"/>
                  </a:moveTo>
                  <a:lnTo>
                    <a:pt x="948905" y="204673"/>
                  </a:lnTo>
                  <a:lnTo>
                    <a:pt x="948131" y="194932"/>
                  </a:lnTo>
                  <a:lnTo>
                    <a:pt x="880846" y="200342"/>
                  </a:lnTo>
                  <a:lnTo>
                    <a:pt x="881926" y="213804"/>
                  </a:lnTo>
                  <a:lnTo>
                    <a:pt x="911783" y="211404"/>
                  </a:lnTo>
                  <a:lnTo>
                    <a:pt x="949210" y="208381"/>
                  </a:lnTo>
                  <a:close/>
                </a:path>
                <a:path w="3368675" h="1216025">
                  <a:moveTo>
                    <a:pt x="951763" y="1205661"/>
                  </a:moveTo>
                  <a:lnTo>
                    <a:pt x="951687" y="1199349"/>
                  </a:lnTo>
                  <a:lnTo>
                    <a:pt x="911275" y="1199349"/>
                  </a:lnTo>
                  <a:lnTo>
                    <a:pt x="951649" y="1199248"/>
                  </a:lnTo>
                  <a:lnTo>
                    <a:pt x="951649" y="1192898"/>
                  </a:lnTo>
                  <a:lnTo>
                    <a:pt x="951611" y="1191628"/>
                  </a:lnTo>
                  <a:lnTo>
                    <a:pt x="941285" y="1191628"/>
                  </a:lnTo>
                  <a:lnTo>
                    <a:pt x="941285" y="1192898"/>
                  </a:lnTo>
                  <a:lnTo>
                    <a:pt x="884148" y="1192898"/>
                  </a:lnTo>
                  <a:lnTo>
                    <a:pt x="884148" y="1199248"/>
                  </a:lnTo>
                  <a:lnTo>
                    <a:pt x="884224" y="1205598"/>
                  </a:lnTo>
                  <a:lnTo>
                    <a:pt x="884262" y="1206868"/>
                  </a:lnTo>
                  <a:lnTo>
                    <a:pt x="897750" y="1206868"/>
                  </a:lnTo>
                  <a:lnTo>
                    <a:pt x="897750" y="1205598"/>
                  </a:lnTo>
                  <a:lnTo>
                    <a:pt x="911275" y="1205598"/>
                  </a:lnTo>
                  <a:lnTo>
                    <a:pt x="911275" y="1202728"/>
                  </a:lnTo>
                  <a:lnTo>
                    <a:pt x="911313" y="1206093"/>
                  </a:lnTo>
                  <a:lnTo>
                    <a:pt x="951763" y="1205661"/>
                  </a:lnTo>
                  <a:close/>
                </a:path>
                <a:path w="3368675" h="1216025">
                  <a:moveTo>
                    <a:pt x="1029944" y="201879"/>
                  </a:moveTo>
                  <a:lnTo>
                    <a:pt x="1029512" y="196519"/>
                  </a:lnTo>
                  <a:lnTo>
                    <a:pt x="1028865" y="188429"/>
                  </a:lnTo>
                  <a:lnTo>
                    <a:pt x="978192" y="192506"/>
                  </a:lnTo>
                  <a:lnTo>
                    <a:pt x="961580" y="193840"/>
                  </a:lnTo>
                  <a:lnTo>
                    <a:pt x="962660" y="207302"/>
                  </a:lnTo>
                  <a:lnTo>
                    <a:pt x="1013028" y="203238"/>
                  </a:lnTo>
                  <a:lnTo>
                    <a:pt x="1029944" y="201879"/>
                  </a:lnTo>
                  <a:close/>
                </a:path>
                <a:path w="3368675" h="1216025">
                  <a:moveTo>
                    <a:pt x="1032751" y="1204785"/>
                  </a:moveTo>
                  <a:lnTo>
                    <a:pt x="1032687" y="1198257"/>
                  </a:lnTo>
                  <a:lnTo>
                    <a:pt x="1012532" y="1198257"/>
                  </a:lnTo>
                  <a:lnTo>
                    <a:pt x="1012532" y="1197978"/>
                  </a:lnTo>
                  <a:lnTo>
                    <a:pt x="1032649" y="1197978"/>
                  </a:lnTo>
                  <a:lnTo>
                    <a:pt x="1032649" y="1191628"/>
                  </a:lnTo>
                  <a:lnTo>
                    <a:pt x="978700" y="1191628"/>
                  </a:lnTo>
                  <a:lnTo>
                    <a:pt x="965136" y="1191628"/>
                  </a:lnTo>
                  <a:lnTo>
                    <a:pt x="965136" y="1197978"/>
                  </a:lnTo>
                  <a:lnTo>
                    <a:pt x="965212" y="1205598"/>
                  </a:lnTo>
                  <a:lnTo>
                    <a:pt x="1012532" y="1205598"/>
                  </a:lnTo>
                  <a:lnTo>
                    <a:pt x="1012532" y="1202309"/>
                  </a:lnTo>
                  <a:lnTo>
                    <a:pt x="1012558" y="1205001"/>
                  </a:lnTo>
                  <a:lnTo>
                    <a:pt x="1032751" y="1204785"/>
                  </a:lnTo>
                  <a:close/>
                </a:path>
                <a:path w="3368675" h="1216025">
                  <a:moveTo>
                    <a:pt x="1110691" y="195376"/>
                  </a:moveTo>
                  <a:lnTo>
                    <a:pt x="1110335" y="191084"/>
                  </a:lnTo>
                  <a:lnTo>
                    <a:pt x="1109599" y="181927"/>
                  </a:lnTo>
                  <a:lnTo>
                    <a:pt x="1079449" y="184353"/>
                  </a:lnTo>
                  <a:lnTo>
                    <a:pt x="1042314" y="187337"/>
                  </a:lnTo>
                  <a:lnTo>
                    <a:pt x="1043406" y="200799"/>
                  </a:lnTo>
                  <a:lnTo>
                    <a:pt x="1110691" y="195376"/>
                  </a:lnTo>
                  <a:close/>
                </a:path>
                <a:path w="3368675" h="1216025">
                  <a:moveTo>
                    <a:pt x="1113713" y="1197978"/>
                  </a:moveTo>
                  <a:lnTo>
                    <a:pt x="1079957" y="1197978"/>
                  </a:lnTo>
                  <a:lnTo>
                    <a:pt x="1079957" y="1194574"/>
                  </a:lnTo>
                  <a:lnTo>
                    <a:pt x="1079995" y="1197521"/>
                  </a:lnTo>
                  <a:lnTo>
                    <a:pt x="1113675" y="1197521"/>
                  </a:lnTo>
                  <a:lnTo>
                    <a:pt x="1113599" y="1190409"/>
                  </a:lnTo>
                  <a:lnTo>
                    <a:pt x="1079919" y="1190777"/>
                  </a:lnTo>
                  <a:lnTo>
                    <a:pt x="1079919" y="1190358"/>
                  </a:lnTo>
                  <a:lnTo>
                    <a:pt x="1059141" y="1190358"/>
                  </a:lnTo>
                  <a:lnTo>
                    <a:pt x="1059141" y="1191628"/>
                  </a:lnTo>
                  <a:lnTo>
                    <a:pt x="1046149" y="1191628"/>
                  </a:lnTo>
                  <a:lnTo>
                    <a:pt x="1046149" y="1197978"/>
                  </a:lnTo>
                  <a:lnTo>
                    <a:pt x="1046213" y="1204328"/>
                  </a:lnTo>
                  <a:lnTo>
                    <a:pt x="1113713" y="1204328"/>
                  </a:lnTo>
                  <a:lnTo>
                    <a:pt x="1113713" y="1197978"/>
                  </a:lnTo>
                  <a:close/>
                </a:path>
                <a:path w="3368675" h="1216025">
                  <a:moveTo>
                    <a:pt x="1191425" y="188874"/>
                  </a:moveTo>
                  <a:lnTo>
                    <a:pt x="1190942" y="182918"/>
                  </a:lnTo>
                  <a:lnTo>
                    <a:pt x="1190345" y="175425"/>
                  </a:lnTo>
                  <a:lnTo>
                    <a:pt x="1180693" y="176199"/>
                  </a:lnTo>
                  <a:lnTo>
                    <a:pt x="1123061" y="180835"/>
                  </a:lnTo>
                  <a:lnTo>
                    <a:pt x="1124140" y="194297"/>
                  </a:lnTo>
                  <a:lnTo>
                    <a:pt x="1191425" y="188874"/>
                  </a:lnTo>
                  <a:close/>
                </a:path>
                <a:path w="3368675" h="1216025">
                  <a:moveTo>
                    <a:pt x="1194714" y="1196708"/>
                  </a:moveTo>
                  <a:lnTo>
                    <a:pt x="1181214" y="1196708"/>
                  </a:lnTo>
                  <a:lnTo>
                    <a:pt x="1181214" y="1194409"/>
                  </a:lnTo>
                  <a:lnTo>
                    <a:pt x="1181239" y="1196428"/>
                  </a:lnTo>
                  <a:lnTo>
                    <a:pt x="1194676" y="1196428"/>
                  </a:lnTo>
                  <a:lnTo>
                    <a:pt x="1194600" y="1189545"/>
                  </a:lnTo>
                  <a:lnTo>
                    <a:pt x="1181163" y="1189685"/>
                  </a:lnTo>
                  <a:lnTo>
                    <a:pt x="1181163" y="1189088"/>
                  </a:lnTo>
                  <a:lnTo>
                    <a:pt x="1176985" y="1189088"/>
                  </a:lnTo>
                  <a:lnTo>
                    <a:pt x="1176985" y="1190358"/>
                  </a:lnTo>
                  <a:lnTo>
                    <a:pt x="1127137" y="1190358"/>
                  </a:lnTo>
                  <a:lnTo>
                    <a:pt x="1127137" y="1196708"/>
                  </a:lnTo>
                  <a:lnTo>
                    <a:pt x="1127201" y="1203058"/>
                  </a:lnTo>
                  <a:lnTo>
                    <a:pt x="1127252" y="1204328"/>
                  </a:lnTo>
                  <a:lnTo>
                    <a:pt x="1133436" y="1204328"/>
                  </a:lnTo>
                  <a:lnTo>
                    <a:pt x="1133436" y="1203058"/>
                  </a:lnTo>
                  <a:lnTo>
                    <a:pt x="1194714" y="1203058"/>
                  </a:lnTo>
                  <a:lnTo>
                    <a:pt x="1194714" y="1196708"/>
                  </a:lnTo>
                  <a:close/>
                </a:path>
                <a:path w="3368675" h="1216025">
                  <a:moveTo>
                    <a:pt x="1272159" y="182372"/>
                  </a:moveTo>
                  <a:lnTo>
                    <a:pt x="1271993" y="180200"/>
                  </a:lnTo>
                  <a:lnTo>
                    <a:pt x="1271765" y="177482"/>
                  </a:lnTo>
                  <a:lnTo>
                    <a:pt x="1271079" y="168922"/>
                  </a:lnTo>
                  <a:lnTo>
                    <a:pt x="1248194" y="170764"/>
                  </a:lnTo>
                  <a:lnTo>
                    <a:pt x="1203794" y="174332"/>
                  </a:lnTo>
                  <a:lnTo>
                    <a:pt x="1204887" y="187794"/>
                  </a:lnTo>
                  <a:lnTo>
                    <a:pt x="1215529" y="186931"/>
                  </a:lnTo>
                  <a:lnTo>
                    <a:pt x="1272159" y="182372"/>
                  </a:lnTo>
                  <a:close/>
                </a:path>
                <a:path w="3368675" h="1216025">
                  <a:moveTo>
                    <a:pt x="1275740" y="1202169"/>
                  </a:moveTo>
                  <a:lnTo>
                    <a:pt x="1275676" y="1196073"/>
                  </a:lnTo>
                  <a:lnTo>
                    <a:pt x="1215021" y="1196073"/>
                  </a:lnTo>
                  <a:lnTo>
                    <a:pt x="1215021" y="1195438"/>
                  </a:lnTo>
                  <a:lnTo>
                    <a:pt x="1248702" y="1195438"/>
                  </a:lnTo>
                  <a:lnTo>
                    <a:pt x="1248702" y="1192339"/>
                  </a:lnTo>
                  <a:lnTo>
                    <a:pt x="1248740" y="1195705"/>
                  </a:lnTo>
                  <a:lnTo>
                    <a:pt x="1275664" y="1195705"/>
                  </a:lnTo>
                  <a:lnTo>
                    <a:pt x="1275588" y="1188669"/>
                  </a:lnTo>
                  <a:lnTo>
                    <a:pt x="1248664" y="1188961"/>
                  </a:lnTo>
                  <a:lnTo>
                    <a:pt x="1248664" y="1189088"/>
                  </a:lnTo>
                  <a:lnTo>
                    <a:pt x="1208125" y="1189088"/>
                  </a:lnTo>
                  <a:lnTo>
                    <a:pt x="1208125" y="1195438"/>
                  </a:lnTo>
                  <a:lnTo>
                    <a:pt x="1208201" y="1203058"/>
                  </a:lnTo>
                  <a:lnTo>
                    <a:pt x="1215021" y="1203058"/>
                  </a:lnTo>
                  <a:lnTo>
                    <a:pt x="1215021" y="1199451"/>
                  </a:lnTo>
                  <a:lnTo>
                    <a:pt x="1215059" y="1202817"/>
                  </a:lnTo>
                  <a:lnTo>
                    <a:pt x="1275740" y="1202169"/>
                  </a:lnTo>
                  <a:close/>
                </a:path>
                <a:path w="3368675" h="1216025">
                  <a:moveTo>
                    <a:pt x="1352905" y="175869"/>
                  </a:moveTo>
                  <a:lnTo>
                    <a:pt x="1352588" y="172046"/>
                  </a:lnTo>
                  <a:lnTo>
                    <a:pt x="1351813" y="162407"/>
                  </a:lnTo>
                  <a:lnTo>
                    <a:pt x="1284541" y="167830"/>
                  </a:lnTo>
                  <a:lnTo>
                    <a:pt x="1285621" y="181292"/>
                  </a:lnTo>
                  <a:lnTo>
                    <a:pt x="1316786" y="178777"/>
                  </a:lnTo>
                  <a:lnTo>
                    <a:pt x="1352905" y="175869"/>
                  </a:lnTo>
                  <a:close/>
                </a:path>
                <a:path w="3368675" h="1216025">
                  <a:moveTo>
                    <a:pt x="1356728" y="1201293"/>
                  </a:moveTo>
                  <a:lnTo>
                    <a:pt x="1356588" y="1187792"/>
                  </a:lnTo>
                  <a:lnTo>
                    <a:pt x="1289088" y="1188516"/>
                  </a:lnTo>
                  <a:lnTo>
                    <a:pt x="1289240" y="1202016"/>
                  </a:lnTo>
                  <a:lnTo>
                    <a:pt x="1356728" y="1201293"/>
                  </a:lnTo>
                  <a:close/>
                </a:path>
                <a:path w="3368675" h="1216025">
                  <a:moveTo>
                    <a:pt x="1433639" y="169367"/>
                  </a:moveTo>
                  <a:lnTo>
                    <a:pt x="1433195" y="163893"/>
                  </a:lnTo>
                  <a:lnTo>
                    <a:pt x="1432560" y="155905"/>
                  </a:lnTo>
                  <a:lnTo>
                    <a:pt x="1365275" y="161328"/>
                  </a:lnTo>
                  <a:lnTo>
                    <a:pt x="1366354" y="174790"/>
                  </a:lnTo>
                  <a:lnTo>
                    <a:pt x="1384274" y="173342"/>
                  </a:lnTo>
                  <a:lnTo>
                    <a:pt x="1418031" y="170624"/>
                  </a:lnTo>
                  <a:lnTo>
                    <a:pt x="1433639" y="169367"/>
                  </a:lnTo>
                  <a:close/>
                </a:path>
                <a:path w="3368675" h="1216025">
                  <a:moveTo>
                    <a:pt x="1437728" y="1200416"/>
                  </a:moveTo>
                  <a:lnTo>
                    <a:pt x="1437665" y="1194257"/>
                  </a:lnTo>
                  <a:lnTo>
                    <a:pt x="1383766" y="1194257"/>
                  </a:lnTo>
                  <a:lnTo>
                    <a:pt x="1437627" y="1194168"/>
                  </a:lnTo>
                  <a:lnTo>
                    <a:pt x="1437627" y="1187818"/>
                  </a:lnTo>
                  <a:lnTo>
                    <a:pt x="1437589" y="1186548"/>
                  </a:lnTo>
                  <a:lnTo>
                    <a:pt x="1412684" y="1186548"/>
                  </a:lnTo>
                  <a:lnTo>
                    <a:pt x="1412684" y="1187818"/>
                  </a:lnTo>
                  <a:lnTo>
                    <a:pt x="1370126" y="1187818"/>
                  </a:lnTo>
                  <a:lnTo>
                    <a:pt x="1370126" y="1194168"/>
                  </a:lnTo>
                  <a:lnTo>
                    <a:pt x="1370190" y="1200518"/>
                  </a:lnTo>
                  <a:lnTo>
                    <a:pt x="1383766" y="1200518"/>
                  </a:lnTo>
                  <a:lnTo>
                    <a:pt x="1383766" y="1196505"/>
                  </a:lnTo>
                  <a:lnTo>
                    <a:pt x="1383817" y="1201000"/>
                  </a:lnTo>
                  <a:lnTo>
                    <a:pt x="1437728" y="1200416"/>
                  </a:lnTo>
                  <a:close/>
                </a:path>
                <a:path w="3368675" h="1216025">
                  <a:moveTo>
                    <a:pt x="1514373" y="162864"/>
                  </a:moveTo>
                  <a:lnTo>
                    <a:pt x="1514017" y="158457"/>
                  </a:lnTo>
                  <a:lnTo>
                    <a:pt x="1513293" y="149402"/>
                  </a:lnTo>
                  <a:lnTo>
                    <a:pt x="1446009" y="154825"/>
                  </a:lnTo>
                  <a:lnTo>
                    <a:pt x="1447101" y="168287"/>
                  </a:lnTo>
                  <a:lnTo>
                    <a:pt x="1485531" y="165188"/>
                  </a:lnTo>
                  <a:lnTo>
                    <a:pt x="1514373" y="162864"/>
                  </a:lnTo>
                  <a:close/>
                </a:path>
                <a:path w="3368675" h="1216025">
                  <a:moveTo>
                    <a:pt x="1518716" y="1199553"/>
                  </a:moveTo>
                  <a:lnTo>
                    <a:pt x="1518653" y="1193165"/>
                  </a:lnTo>
                  <a:lnTo>
                    <a:pt x="1485023" y="1193165"/>
                  </a:lnTo>
                  <a:lnTo>
                    <a:pt x="1485023" y="1192898"/>
                  </a:lnTo>
                  <a:lnTo>
                    <a:pt x="1518615" y="1192898"/>
                  </a:lnTo>
                  <a:lnTo>
                    <a:pt x="1518615" y="1186548"/>
                  </a:lnTo>
                  <a:lnTo>
                    <a:pt x="1451114" y="1186548"/>
                  </a:lnTo>
                  <a:lnTo>
                    <a:pt x="1451114" y="1192898"/>
                  </a:lnTo>
                  <a:lnTo>
                    <a:pt x="1451190" y="1200518"/>
                  </a:lnTo>
                  <a:lnTo>
                    <a:pt x="1485023" y="1200518"/>
                  </a:lnTo>
                  <a:lnTo>
                    <a:pt x="1485023" y="1196543"/>
                  </a:lnTo>
                  <a:lnTo>
                    <a:pt x="1485061" y="1199908"/>
                  </a:lnTo>
                  <a:lnTo>
                    <a:pt x="1518716" y="1199553"/>
                  </a:lnTo>
                  <a:close/>
                </a:path>
                <a:path w="3368675" h="1216025">
                  <a:moveTo>
                    <a:pt x="1595120" y="156362"/>
                  </a:moveTo>
                  <a:lnTo>
                    <a:pt x="1594840" y="153022"/>
                  </a:lnTo>
                  <a:lnTo>
                    <a:pt x="1594624" y="150304"/>
                  </a:lnTo>
                  <a:lnTo>
                    <a:pt x="1594027" y="142900"/>
                  </a:lnTo>
                  <a:lnTo>
                    <a:pt x="1585696" y="143573"/>
                  </a:lnTo>
                  <a:lnTo>
                    <a:pt x="1526755" y="148323"/>
                  </a:lnTo>
                  <a:lnTo>
                    <a:pt x="1527835" y="161785"/>
                  </a:lnTo>
                  <a:lnTo>
                    <a:pt x="1553032" y="159753"/>
                  </a:lnTo>
                  <a:lnTo>
                    <a:pt x="1595120" y="156362"/>
                  </a:lnTo>
                  <a:close/>
                </a:path>
                <a:path w="3368675" h="1216025">
                  <a:moveTo>
                    <a:pt x="1675853" y="149860"/>
                  </a:moveTo>
                  <a:lnTo>
                    <a:pt x="1675447" y="144868"/>
                  </a:lnTo>
                  <a:lnTo>
                    <a:pt x="1674774" y="136398"/>
                  </a:lnTo>
                  <a:lnTo>
                    <a:pt x="1619440" y="140855"/>
                  </a:lnTo>
                  <a:lnTo>
                    <a:pt x="1607489" y="141820"/>
                  </a:lnTo>
                  <a:lnTo>
                    <a:pt x="1608569" y="155282"/>
                  </a:lnTo>
                  <a:lnTo>
                    <a:pt x="1654276" y="151599"/>
                  </a:lnTo>
                  <a:lnTo>
                    <a:pt x="1675853" y="149860"/>
                  </a:lnTo>
                  <a:close/>
                </a:path>
                <a:path w="3368675" h="1216025">
                  <a:moveTo>
                    <a:pt x="1756587" y="143357"/>
                  </a:moveTo>
                  <a:lnTo>
                    <a:pt x="1755508" y="129895"/>
                  </a:lnTo>
                  <a:lnTo>
                    <a:pt x="1688223" y="135318"/>
                  </a:lnTo>
                  <a:lnTo>
                    <a:pt x="1689315" y="148767"/>
                  </a:lnTo>
                  <a:lnTo>
                    <a:pt x="1756587" y="143357"/>
                  </a:lnTo>
                  <a:close/>
                </a:path>
                <a:path w="3368675" h="1216025">
                  <a:moveTo>
                    <a:pt x="1837334" y="136855"/>
                  </a:moveTo>
                  <a:lnTo>
                    <a:pt x="1836242" y="123393"/>
                  </a:lnTo>
                  <a:lnTo>
                    <a:pt x="1768970" y="128816"/>
                  </a:lnTo>
                  <a:lnTo>
                    <a:pt x="1770049" y="142265"/>
                  </a:lnTo>
                  <a:lnTo>
                    <a:pt x="1837334" y="136855"/>
                  </a:lnTo>
                  <a:close/>
                </a:path>
                <a:path w="3368675" h="1216025">
                  <a:moveTo>
                    <a:pt x="1918068" y="130352"/>
                  </a:moveTo>
                  <a:lnTo>
                    <a:pt x="1916988" y="116890"/>
                  </a:lnTo>
                  <a:lnTo>
                    <a:pt x="1849704" y="122313"/>
                  </a:lnTo>
                  <a:lnTo>
                    <a:pt x="1850783" y="135763"/>
                  </a:lnTo>
                  <a:lnTo>
                    <a:pt x="1918068" y="130352"/>
                  </a:lnTo>
                  <a:close/>
                </a:path>
                <a:path w="3368675" h="1216025">
                  <a:moveTo>
                    <a:pt x="1998802" y="123850"/>
                  </a:moveTo>
                  <a:lnTo>
                    <a:pt x="1997722" y="110388"/>
                  </a:lnTo>
                  <a:lnTo>
                    <a:pt x="1930438" y="115811"/>
                  </a:lnTo>
                  <a:lnTo>
                    <a:pt x="1931530" y="129260"/>
                  </a:lnTo>
                  <a:lnTo>
                    <a:pt x="1998802" y="123850"/>
                  </a:lnTo>
                  <a:close/>
                </a:path>
                <a:path w="3368675" h="1216025">
                  <a:moveTo>
                    <a:pt x="2079548" y="117348"/>
                  </a:moveTo>
                  <a:lnTo>
                    <a:pt x="2079358" y="114960"/>
                  </a:lnTo>
                  <a:lnTo>
                    <a:pt x="2079129" y="112242"/>
                  </a:lnTo>
                  <a:lnTo>
                    <a:pt x="2078456" y="103886"/>
                  </a:lnTo>
                  <a:lnTo>
                    <a:pt x="2058200" y="105524"/>
                  </a:lnTo>
                  <a:lnTo>
                    <a:pt x="2011184" y="109308"/>
                  </a:lnTo>
                  <a:lnTo>
                    <a:pt x="2012264" y="122758"/>
                  </a:lnTo>
                  <a:lnTo>
                    <a:pt x="2025523" y="121691"/>
                  </a:lnTo>
                  <a:lnTo>
                    <a:pt x="2079548" y="117348"/>
                  </a:lnTo>
                  <a:close/>
                </a:path>
                <a:path w="3368675" h="1216025">
                  <a:moveTo>
                    <a:pt x="2160282" y="110832"/>
                  </a:moveTo>
                  <a:lnTo>
                    <a:pt x="2159952" y="106807"/>
                  </a:lnTo>
                  <a:lnTo>
                    <a:pt x="2159203" y="97383"/>
                  </a:lnTo>
                  <a:lnTo>
                    <a:pt x="2125688" y="100076"/>
                  </a:lnTo>
                  <a:lnTo>
                    <a:pt x="2091918" y="102806"/>
                  </a:lnTo>
                  <a:lnTo>
                    <a:pt x="2092998" y="116255"/>
                  </a:lnTo>
                  <a:lnTo>
                    <a:pt x="2160282" y="110832"/>
                  </a:lnTo>
                  <a:close/>
                </a:path>
                <a:path w="3368675" h="1216025">
                  <a:moveTo>
                    <a:pt x="2241016" y="104330"/>
                  </a:moveTo>
                  <a:lnTo>
                    <a:pt x="2240788" y="101371"/>
                  </a:lnTo>
                  <a:lnTo>
                    <a:pt x="2240559" y="98653"/>
                  </a:lnTo>
                  <a:lnTo>
                    <a:pt x="2239937" y="90881"/>
                  </a:lnTo>
                  <a:lnTo>
                    <a:pt x="2226945" y="91922"/>
                  </a:lnTo>
                  <a:lnTo>
                    <a:pt x="2172652" y="96304"/>
                  </a:lnTo>
                  <a:lnTo>
                    <a:pt x="2173744" y="109753"/>
                  </a:lnTo>
                  <a:lnTo>
                    <a:pt x="2194280" y="108102"/>
                  </a:lnTo>
                  <a:lnTo>
                    <a:pt x="2241016" y="104330"/>
                  </a:lnTo>
                  <a:close/>
                </a:path>
                <a:path w="3368675" h="1216025">
                  <a:moveTo>
                    <a:pt x="2321763" y="97828"/>
                  </a:moveTo>
                  <a:lnTo>
                    <a:pt x="2320671" y="84378"/>
                  </a:lnTo>
                  <a:lnTo>
                    <a:pt x="2253399" y="89801"/>
                  </a:lnTo>
                  <a:lnTo>
                    <a:pt x="2254478" y="103251"/>
                  </a:lnTo>
                  <a:lnTo>
                    <a:pt x="2321763" y="97828"/>
                  </a:lnTo>
                  <a:close/>
                </a:path>
                <a:path w="3368675" h="1216025">
                  <a:moveTo>
                    <a:pt x="2402497" y="91325"/>
                  </a:moveTo>
                  <a:lnTo>
                    <a:pt x="2401417" y="77876"/>
                  </a:lnTo>
                  <a:lnTo>
                    <a:pt x="2334133" y="83286"/>
                  </a:lnTo>
                  <a:lnTo>
                    <a:pt x="2335212" y="96748"/>
                  </a:lnTo>
                  <a:lnTo>
                    <a:pt x="2402497" y="91325"/>
                  </a:lnTo>
                  <a:close/>
                </a:path>
                <a:path w="3368675" h="1216025">
                  <a:moveTo>
                    <a:pt x="2483231" y="84823"/>
                  </a:moveTo>
                  <a:lnTo>
                    <a:pt x="2482151" y="71374"/>
                  </a:lnTo>
                  <a:lnTo>
                    <a:pt x="2414867" y="76784"/>
                  </a:lnTo>
                  <a:lnTo>
                    <a:pt x="2415959" y="90246"/>
                  </a:lnTo>
                  <a:lnTo>
                    <a:pt x="2483231" y="84823"/>
                  </a:lnTo>
                  <a:close/>
                </a:path>
                <a:path w="3368675" h="1216025">
                  <a:moveTo>
                    <a:pt x="2563977" y="78320"/>
                  </a:moveTo>
                  <a:lnTo>
                    <a:pt x="2562885" y="64871"/>
                  </a:lnTo>
                  <a:lnTo>
                    <a:pt x="2495613" y="70281"/>
                  </a:lnTo>
                  <a:lnTo>
                    <a:pt x="2496693" y="83743"/>
                  </a:lnTo>
                  <a:lnTo>
                    <a:pt x="2563977" y="78320"/>
                  </a:lnTo>
                  <a:close/>
                </a:path>
                <a:path w="3368675" h="1216025">
                  <a:moveTo>
                    <a:pt x="2644711" y="71818"/>
                  </a:moveTo>
                  <a:lnTo>
                    <a:pt x="2644241" y="66040"/>
                  </a:lnTo>
                  <a:lnTo>
                    <a:pt x="2643632" y="58369"/>
                  </a:lnTo>
                  <a:lnTo>
                    <a:pt x="2598191" y="62026"/>
                  </a:lnTo>
                  <a:lnTo>
                    <a:pt x="2576347" y="63779"/>
                  </a:lnTo>
                  <a:lnTo>
                    <a:pt x="2577427" y="77241"/>
                  </a:lnTo>
                  <a:lnTo>
                    <a:pt x="2606903" y="74866"/>
                  </a:lnTo>
                  <a:lnTo>
                    <a:pt x="2633027" y="72758"/>
                  </a:lnTo>
                  <a:lnTo>
                    <a:pt x="2644711" y="71818"/>
                  </a:lnTo>
                  <a:close/>
                </a:path>
                <a:path w="3368675" h="1216025">
                  <a:moveTo>
                    <a:pt x="2725445" y="65316"/>
                  </a:moveTo>
                  <a:lnTo>
                    <a:pt x="2725293" y="63309"/>
                  </a:lnTo>
                  <a:lnTo>
                    <a:pt x="2725064" y="60591"/>
                  </a:lnTo>
                  <a:lnTo>
                    <a:pt x="2724366" y="51866"/>
                  </a:lnTo>
                  <a:lnTo>
                    <a:pt x="2699435" y="53873"/>
                  </a:lnTo>
                  <a:lnTo>
                    <a:pt x="2657081" y="57277"/>
                  </a:lnTo>
                  <a:lnTo>
                    <a:pt x="2658173" y="70739"/>
                  </a:lnTo>
                  <a:lnTo>
                    <a:pt x="2666771" y="70040"/>
                  </a:lnTo>
                  <a:lnTo>
                    <a:pt x="2725445" y="65316"/>
                  </a:lnTo>
                  <a:close/>
                </a:path>
                <a:path w="3368675" h="1216025">
                  <a:moveTo>
                    <a:pt x="2806192" y="58813"/>
                  </a:moveTo>
                  <a:lnTo>
                    <a:pt x="2805900" y="55156"/>
                  </a:lnTo>
                  <a:lnTo>
                    <a:pt x="2805099" y="45364"/>
                  </a:lnTo>
                  <a:lnTo>
                    <a:pt x="2766936" y="48437"/>
                  </a:lnTo>
                  <a:lnTo>
                    <a:pt x="2737828" y="50774"/>
                  </a:lnTo>
                  <a:lnTo>
                    <a:pt x="2738907" y="64236"/>
                  </a:lnTo>
                  <a:lnTo>
                    <a:pt x="2806192" y="58813"/>
                  </a:lnTo>
                  <a:close/>
                </a:path>
                <a:path w="3368675" h="1216025">
                  <a:moveTo>
                    <a:pt x="2886926" y="52311"/>
                  </a:moveTo>
                  <a:lnTo>
                    <a:pt x="2886494" y="47002"/>
                  </a:lnTo>
                  <a:lnTo>
                    <a:pt x="2885846" y="38849"/>
                  </a:lnTo>
                  <a:lnTo>
                    <a:pt x="2834436" y="42989"/>
                  </a:lnTo>
                  <a:lnTo>
                    <a:pt x="2818561" y="44272"/>
                  </a:lnTo>
                  <a:lnTo>
                    <a:pt x="2819641" y="57734"/>
                  </a:lnTo>
                  <a:lnTo>
                    <a:pt x="2869273" y="53733"/>
                  </a:lnTo>
                  <a:lnTo>
                    <a:pt x="2886926" y="52311"/>
                  </a:lnTo>
                  <a:close/>
                </a:path>
                <a:path w="3368675" h="1216025">
                  <a:moveTo>
                    <a:pt x="2967659" y="45808"/>
                  </a:moveTo>
                  <a:lnTo>
                    <a:pt x="2967329" y="41567"/>
                  </a:lnTo>
                  <a:lnTo>
                    <a:pt x="2966580" y="32346"/>
                  </a:lnTo>
                  <a:lnTo>
                    <a:pt x="2899295" y="37769"/>
                  </a:lnTo>
                  <a:lnTo>
                    <a:pt x="2900388" y="51231"/>
                  </a:lnTo>
                  <a:lnTo>
                    <a:pt x="2936773" y="48298"/>
                  </a:lnTo>
                  <a:lnTo>
                    <a:pt x="2967659" y="45808"/>
                  </a:lnTo>
                  <a:close/>
                </a:path>
                <a:path w="3368675" h="1216025">
                  <a:moveTo>
                    <a:pt x="3048406" y="39306"/>
                  </a:moveTo>
                  <a:lnTo>
                    <a:pt x="3047923" y="33413"/>
                  </a:lnTo>
                  <a:lnTo>
                    <a:pt x="3047314" y="25844"/>
                  </a:lnTo>
                  <a:lnTo>
                    <a:pt x="2980042" y="31267"/>
                  </a:lnTo>
                  <a:lnTo>
                    <a:pt x="2981121" y="44729"/>
                  </a:lnTo>
                  <a:lnTo>
                    <a:pt x="3038030" y="40144"/>
                  </a:lnTo>
                  <a:lnTo>
                    <a:pt x="3048406" y="39306"/>
                  </a:lnTo>
                  <a:close/>
                </a:path>
                <a:path w="3368675" h="1216025">
                  <a:moveTo>
                    <a:pt x="3129140" y="32804"/>
                  </a:moveTo>
                  <a:lnTo>
                    <a:pt x="3128759" y="27978"/>
                  </a:lnTo>
                  <a:lnTo>
                    <a:pt x="3128060" y="19342"/>
                  </a:lnTo>
                  <a:lnTo>
                    <a:pt x="3070695" y="23964"/>
                  </a:lnTo>
                  <a:lnTo>
                    <a:pt x="3060776" y="24765"/>
                  </a:lnTo>
                  <a:lnTo>
                    <a:pt x="3061855" y="38227"/>
                  </a:lnTo>
                  <a:lnTo>
                    <a:pt x="3096907" y="35394"/>
                  </a:lnTo>
                  <a:lnTo>
                    <a:pt x="3105518" y="34709"/>
                  </a:lnTo>
                  <a:lnTo>
                    <a:pt x="3129140" y="32804"/>
                  </a:lnTo>
                  <a:close/>
                </a:path>
                <a:path w="3368675" h="1216025">
                  <a:moveTo>
                    <a:pt x="3209874" y="26301"/>
                  </a:moveTo>
                  <a:lnTo>
                    <a:pt x="3209582" y="22542"/>
                  </a:lnTo>
                  <a:lnTo>
                    <a:pt x="3208794" y="12839"/>
                  </a:lnTo>
                  <a:lnTo>
                    <a:pt x="3171939" y="15811"/>
                  </a:lnTo>
                  <a:lnTo>
                    <a:pt x="3141510" y="18262"/>
                  </a:lnTo>
                  <a:lnTo>
                    <a:pt x="3142602" y="31724"/>
                  </a:lnTo>
                  <a:lnTo>
                    <a:pt x="3209874" y="26301"/>
                  </a:lnTo>
                  <a:close/>
                </a:path>
                <a:path w="3368675" h="1216025">
                  <a:moveTo>
                    <a:pt x="3290620" y="19799"/>
                  </a:moveTo>
                  <a:lnTo>
                    <a:pt x="3290176" y="14389"/>
                  </a:lnTo>
                  <a:lnTo>
                    <a:pt x="3289528" y="6337"/>
                  </a:lnTo>
                  <a:lnTo>
                    <a:pt x="3239439" y="10375"/>
                  </a:lnTo>
                  <a:lnTo>
                    <a:pt x="3222256" y="11760"/>
                  </a:lnTo>
                  <a:lnTo>
                    <a:pt x="3223336" y="25209"/>
                  </a:lnTo>
                  <a:lnTo>
                    <a:pt x="3274276" y="21107"/>
                  </a:lnTo>
                  <a:lnTo>
                    <a:pt x="3290620" y="19799"/>
                  </a:lnTo>
                  <a:close/>
                </a:path>
                <a:path w="3368675" h="1216025">
                  <a:moveTo>
                    <a:pt x="3368230" y="0"/>
                  </a:moveTo>
                  <a:lnTo>
                    <a:pt x="3302990" y="5257"/>
                  </a:lnTo>
                  <a:lnTo>
                    <a:pt x="3304070" y="18707"/>
                  </a:lnTo>
                  <a:lnTo>
                    <a:pt x="3341776" y="15671"/>
                  </a:lnTo>
                  <a:lnTo>
                    <a:pt x="3368230" y="13550"/>
                  </a:lnTo>
                  <a:lnTo>
                    <a:pt x="3368230" y="8953"/>
                  </a:lnTo>
                  <a:lnTo>
                    <a:pt x="3368230" y="0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076181" y="3474719"/>
              <a:ext cx="1572895" cy="30480"/>
            </a:xfrm>
            <a:custGeom>
              <a:avLst/>
              <a:gdLst/>
              <a:ahLst/>
              <a:cxnLst/>
              <a:rect l="l" t="t" r="r" b="b"/>
              <a:pathLst>
                <a:path w="1572895" h="30479">
                  <a:moveTo>
                    <a:pt x="33731" y="29514"/>
                  </a:moveTo>
                  <a:lnTo>
                    <a:pt x="33667" y="23126"/>
                  </a:lnTo>
                  <a:lnTo>
                    <a:pt x="0" y="23126"/>
                  </a:lnTo>
                  <a:lnTo>
                    <a:pt x="76" y="29870"/>
                  </a:lnTo>
                  <a:lnTo>
                    <a:pt x="33731" y="29514"/>
                  </a:lnTo>
                  <a:close/>
                </a:path>
                <a:path w="1572895" h="30479">
                  <a:moveTo>
                    <a:pt x="114731" y="28638"/>
                  </a:moveTo>
                  <a:lnTo>
                    <a:pt x="114655" y="22034"/>
                  </a:lnTo>
                  <a:lnTo>
                    <a:pt x="101257" y="22034"/>
                  </a:lnTo>
                  <a:lnTo>
                    <a:pt x="101257" y="21590"/>
                  </a:lnTo>
                  <a:lnTo>
                    <a:pt x="114617" y="21590"/>
                  </a:lnTo>
                  <a:lnTo>
                    <a:pt x="114617" y="15240"/>
                  </a:lnTo>
                  <a:lnTo>
                    <a:pt x="67500" y="15240"/>
                  </a:lnTo>
                  <a:lnTo>
                    <a:pt x="67500" y="21590"/>
                  </a:lnTo>
                  <a:lnTo>
                    <a:pt x="67500" y="22860"/>
                  </a:lnTo>
                  <a:lnTo>
                    <a:pt x="67462" y="21590"/>
                  </a:lnTo>
                  <a:lnTo>
                    <a:pt x="67500" y="15240"/>
                  </a:lnTo>
                  <a:lnTo>
                    <a:pt x="47129" y="15240"/>
                  </a:lnTo>
                  <a:lnTo>
                    <a:pt x="47129" y="22860"/>
                  </a:lnTo>
                  <a:lnTo>
                    <a:pt x="47205" y="29210"/>
                  </a:lnTo>
                  <a:lnTo>
                    <a:pt x="101295" y="29210"/>
                  </a:lnTo>
                  <a:lnTo>
                    <a:pt x="101295" y="26085"/>
                  </a:lnTo>
                  <a:lnTo>
                    <a:pt x="101320" y="28778"/>
                  </a:lnTo>
                  <a:lnTo>
                    <a:pt x="114731" y="28638"/>
                  </a:lnTo>
                  <a:close/>
                </a:path>
                <a:path w="1572895" h="30479">
                  <a:moveTo>
                    <a:pt x="195732" y="27762"/>
                  </a:moveTo>
                  <a:lnTo>
                    <a:pt x="195656" y="21297"/>
                  </a:lnTo>
                  <a:lnTo>
                    <a:pt x="195630" y="15240"/>
                  </a:lnTo>
                  <a:lnTo>
                    <a:pt x="195580" y="13970"/>
                  </a:lnTo>
                  <a:lnTo>
                    <a:pt x="163398" y="13970"/>
                  </a:lnTo>
                  <a:lnTo>
                    <a:pt x="163398" y="15240"/>
                  </a:lnTo>
                  <a:lnTo>
                    <a:pt x="134962" y="15240"/>
                  </a:lnTo>
                  <a:lnTo>
                    <a:pt x="128117" y="15240"/>
                  </a:lnTo>
                  <a:lnTo>
                    <a:pt x="128117" y="21590"/>
                  </a:lnTo>
                  <a:lnTo>
                    <a:pt x="128193" y="27940"/>
                  </a:lnTo>
                  <a:lnTo>
                    <a:pt x="168795" y="27940"/>
                  </a:lnTo>
                  <a:lnTo>
                    <a:pt x="168795" y="25361"/>
                  </a:lnTo>
                  <a:lnTo>
                    <a:pt x="168821" y="28054"/>
                  </a:lnTo>
                  <a:lnTo>
                    <a:pt x="195732" y="27762"/>
                  </a:lnTo>
                  <a:close/>
                </a:path>
                <a:path w="1572895" h="30479">
                  <a:moveTo>
                    <a:pt x="276682" y="20320"/>
                  </a:moveTo>
                  <a:lnTo>
                    <a:pt x="276580" y="13385"/>
                  </a:lnTo>
                  <a:lnTo>
                    <a:pt x="236245" y="13830"/>
                  </a:lnTo>
                  <a:lnTo>
                    <a:pt x="236245" y="20320"/>
                  </a:lnTo>
                  <a:lnTo>
                    <a:pt x="236220" y="17208"/>
                  </a:lnTo>
                  <a:lnTo>
                    <a:pt x="236245" y="20320"/>
                  </a:lnTo>
                  <a:lnTo>
                    <a:pt x="236245" y="13830"/>
                  </a:lnTo>
                  <a:lnTo>
                    <a:pt x="236181" y="13970"/>
                  </a:lnTo>
                  <a:lnTo>
                    <a:pt x="209118" y="13970"/>
                  </a:lnTo>
                  <a:lnTo>
                    <a:pt x="209118" y="20320"/>
                  </a:lnTo>
                  <a:lnTo>
                    <a:pt x="209181" y="26670"/>
                  </a:lnTo>
                  <a:lnTo>
                    <a:pt x="209219" y="27940"/>
                  </a:lnTo>
                  <a:lnTo>
                    <a:pt x="237693" y="27940"/>
                  </a:lnTo>
                  <a:lnTo>
                    <a:pt x="237693" y="26670"/>
                  </a:lnTo>
                  <a:lnTo>
                    <a:pt x="276682" y="26670"/>
                  </a:lnTo>
                  <a:lnTo>
                    <a:pt x="276682" y="20320"/>
                  </a:lnTo>
                  <a:close/>
                </a:path>
                <a:path w="1572895" h="30479">
                  <a:moveTo>
                    <a:pt x="357670" y="19050"/>
                  </a:moveTo>
                  <a:lnTo>
                    <a:pt x="357568" y="12522"/>
                  </a:lnTo>
                  <a:lnTo>
                    <a:pt x="337489" y="12738"/>
                  </a:lnTo>
                  <a:lnTo>
                    <a:pt x="337489" y="19050"/>
                  </a:lnTo>
                  <a:lnTo>
                    <a:pt x="337464" y="16116"/>
                  </a:lnTo>
                  <a:lnTo>
                    <a:pt x="337489" y="19050"/>
                  </a:lnTo>
                  <a:lnTo>
                    <a:pt x="337489" y="12738"/>
                  </a:lnTo>
                  <a:lnTo>
                    <a:pt x="290106" y="12700"/>
                  </a:lnTo>
                  <a:lnTo>
                    <a:pt x="290106" y="19050"/>
                  </a:lnTo>
                  <a:lnTo>
                    <a:pt x="290169" y="25400"/>
                  </a:lnTo>
                  <a:lnTo>
                    <a:pt x="290207" y="26670"/>
                  </a:lnTo>
                  <a:lnTo>
                    <a:pt x="355536" y="26670"/>
                  </a:lnTo>
                  <a:lnTo>
                    <a:pt x="355536" y="25400"/>
                  </a:lnTo>
                  <a:lnTo>
                    <a:pt x="357670" y="25400"/>
                  </a:lnTo>
                  <a:lnTo>
                    <a:pt x="357670" y="19050"/>
                  </a:lnTo>
                  <a:close/>
                </a:path>
                <a:path w="1572895" h="30479">
                  <a:moveTo>
                    <a:pt x="438708" y="25146"/>
                  </a:moveTo>
                  <a:lnTo>
                    <a:pt x="438569" y="11645"/>
                  </a:lnTo>
                  <a:lnTo>
                    <a:pt x="371068" y="12369"/>
                  </a:lnTo>
                  <a:lnTo>
                    <a:pt x="371221" y="25869"/>
                  </a:lnTo>
                  <a:lnTo>
                    <a:pt x="438708" y="25146"/>
                  </a:lnTo>
                  <a:close/>
                </a:path>
                <a:path w="1572895" h="30479">
                  <a:moveTo>
                    <a:pt x="519671" y="17780"/>
                  </a:moveTo>
                  <a:lnTo>
                    <a:pt x="506222" y="17780"/>
                  </a:lnTo>
                  <a:lnTo>
                    <a:pt x="506222" y="14973"/>
                  </a:lnTo>
                  <a:lnTo>
                    <a:pt x="506247" y="17665"/>
                  </a:lnTo>
                  <a:lnTo>
                    <a:pt x="519633" y="17665"/>
                  </a:lnTo>
                  <a:lnTo>
                    <a:pt x="519557" y="10769"/>
                  </a:lnTo>
                  <a:lnTo>
                    <a:pt x="506183" y="10922"/>
                  </a:lnTo>
                  <a:lnTo>
                    <a:pt x="506183" y="11430"/>
                  </a:lnTo>
                  <a:lnTo>
                    <a:pt x="452094" y="11430"/>
                  </a:lnTo>
                  <a:lnTo>
                    <a:pt x="452094" y="17780"/>
                  </a:lnTo>
                  <a:lnTo>
                    <a:pt x="452170" y="24130"/>
                  </a:lnTo>
                  <a:lnTo>
                    <a:pt x="452208" y="25400"/>
                  </a:lnTo>
                  <a:lnTo>
                    <a:pt x="473392" y="25400"/>
                  </a:lnTo>
                  <a:lnTo>
                    <a:pt x="473392" y="24130"/>
                  </a:lnTo>
                  <a:lnTo>
                    <a:pt x="519671" y="24130"/>
                  </a:lnTo>
                  <a:lnTo>
                    <a:pt x="519671" y="17780"/>
                  </a:lnTo>
                  <a:close/>
                </a:path>
                <a:path w="1572895" h="30479">
                  <a:moveTo>
                    <a:pt x="600697" y="23393"/>
                  </a:moveTo>
                  <a:lnTo>
                    <a:pt x="600633" y="17297"/>
                  </a:lnTo>
                  <a:lnTo>
                    <a:pt x="600595" y="10160"/>
                  </a:lnTo>
                  <a:lnTo>
                    <a:pt x="533095" y="10160"/>
                  </a:lnTo>
                  <a:lnTo>
                    <a:pt x="533095" y="17780"/>
                  </a:lnTo>
                  <a:lnTo>
                    <a:pt x="533171" y="24130"/>
                  </a:lnTo>
                  <a:lnTo>
                    <a:pt x="540042" y="24130"/>
                  </a:lnTo>
                  <a:lnTo>
                    <a:pt x="540042" y="21361"/>
                  </a:lnTo>
                  <a:lnTo>
                    <a:pt x="540067" y="24053"/>
                  </a:lnTo>
                  <a:lnTo>
                    <a:pt x="600697" y="23393"/>
                  </a:lnTo>
                  <a:close/>
                </a:path>
                <a:path w="1572895" h="30479">
                  <a:moveTo>
                    <a:pt x="681697" y="22529"/>
                  </a:moveTo>
                  <a:lnTo>
                    <a:pt x="681634" y="16217"/>
                  </a:lnTo>
                  <a:lnTo>
                    <a:pt x="681596" y="10160"/>
                  </a:lnTo>
                  <a:lnTo>
                    <a:pt x="681558" y="8890"/>
                  </a:lnTo>
                  <a:lnTo>
                    <a:pt x="634784" y="8890"/>
                  </a:lnTo>
                  <a:lnTo>
                    <a:pt x="634784" y="10160"/>
                  </a:lnTo>
                  <a:lnTo>
                    <a:pt x="614095" y="10160"/>
                  </a:lnTo>
                  <a:lnTo>
                    <a:pt x="614095" y="16510"/>
                  </a:lnTo>
                  <a:lnTo>
                    <a:pt x="614159" y="22860"/>
                  </a:lnTo>
                  <a:lnTo>
                    <a:pt x="641286" y="22860"/>
                  </a:lnTo>
                  <a:lnTo>
                    <a:pt x="641286" y="19596"/>
                  </a:lnTo>
                  <a:lnTo>
                    <a:pt x="641324" y="22961"/>
                  </a:lnTo>
                  <a:lnTo>
                    <a:pt x="681697" y="22529"/>
                  </a:lnTo>
                  <a:close/>
                </a:path>
                <a:path w="1572895" h="30479">
                  <a:moveTo>
                    <a:pt x="762685" y="21653"/>
                  </a:moveTo>
                  <a:lnTo>
                    <a:pt x="762622" y="15125"/>
                  </a:lnTo>
                  <a:lnTo>
                    <a:pt x="762584" y="8890"/>
                  </a:lnTo>
                  <a:lnTo>
                    <a:pt x="762546" y="7620"/>
                  </a:lnTo>
                  <a:lnTo>
                    <a:pt x="752627" y="7620"/>
                  </a:lnTo>
                  <a:lnTo>
                    <a:pt x="752627" y="8890"/>
                  </a:lnTo>
                  <a:lnTo>
                    <a:pt x="708710" y="8890"/>
                  </a:lnTo>
                  <a:lnTo>
                    <a:pt x="695083" y="8890"/>
                  </a:lnTo>
                  <a:lnTo>
                    <a:pt x="695083" y="15240"/>
                  </a:lnTo>
                  <a:lnTo>
                    <a:pt x="695159" y="21590"/>
                  </a:lnTo>
                  <a:lnTo>
                    <a:pt x="695198" y="22860"/>
                  </a:lnTo>
                  <a:lnTo>
                    <a:pt x="709091" y="22860"/>
                  </a:lnTo>
                  <a:lnTo>
                    <a:pt x="709091" y="21590"/>
                  </a:lnTo>
                  <a:lnTo>
                    <a:pt x="742530" y="21590"/>
                  </a:lnTo>
                  <a:lnTo>
                    <a:pt x="742530" y="17830"/>
                  </a:lnTo>
                  <a:lnTo>
                    <a:pt x="742569" y="21869"/>
                  </a:lnTo>
                  <a:lnTo>
                    <a:pt x="762685" y="21653"/>
                  </a:lnTo>
                  <a:close/>
                </a:path>
                <a:path w="1572895" h="30479">
                  <a:moveTo>
                    <a:pt x="843686" y="20777"/>
                  </a:moveTo>
                  <a:lnTo>
                    <a:pt x="843622" y="14389"/>
                  </a:lnTo>
                  <a:lnTo>
                    <a:pt x="810031" y="14389"/>
                  </a:lnTo>
                  <a:lnTo>
                    <a:pt x="810031" y="13970"/>
                  </a:lnTo>
                  <a:lnTo>
                    <a:pt x="843584" y="13970"/>
                  </a:lnTo>
                  <a:lnTo>
                    <a:pt x="843584" y="7620"/>
                  </a:lnTo>
                  <a:lnTo>
                    <a:pt x="776071" y="7620"/>
                  </a:lnTo>
                  <a:lnTo>
                    <a:pt x="776071" y="13970"/>
                  </a:lnTo>
                  <a:lnTo>
                    <a:pt x="776147" y="21590"/>
                  </a:lnTo>
                  <a:lnTo>
                    <a:pt x="810031" y="21590"/>
                  </a:lnTo>
                  <a:lnTo>
                    <a:pt x="810031" y="17094"/>
                  </a:lnTo>
                  <a:lnTo>
                    <a:pt x="810069" y="21145"/>
                  </a:lnTo>
                  <a:lnTo>
                    <a:pt x="843686" y="20777"/>
                  </a:lnTo>
                  <a:close/>
                </a:path>
                <a:path w="1572895" h="30479">
                  <a:moveTo>
                    <a:pt x="924687" y="19913"/>
                  </a:moveTo>
                  <a:lnTo>
                    <a:pt x="924610" y="13296"/>
                  </a:lnTo>
                  <a:lnTo>
                    <a:pt x="911250" y="13296"/>
                  </a:lnTo>
                  <a:lnTo>
                    <a:pt x="911250" y="12700"/>
                  </a:lnTo>
                  <a:lnTo>
                    <a:pt x="924572" y="12700"/>
                  </a:lnTo>
                  <a:lnTo>
                    <a:pt x="924572" y="6350"/>
                  </a:lnTo>
                  <a:lnTo>
                    <a:pt x="877493" y="6350"/>
                  </a:lnTo>
                  <a:lnTo>
                    <a:pt x="877493" y="12700"/>
                  </a:lnTo>
                  <a:lnTo>
                    <a:pt x="877493" y="13970"/>
                  </a:lnTo>
                  <a:lnTo>
                    <a:pt x="877468" y="12700"/>
                  </a:lnTo>
                  <a:lnTo>
                    <a:pt x="877493" y="6350"/>
                  </a:lnTo>
                  <a:lnTo>
                    <a:pt x="877455" y="7620"/>
                  </a:lnTo>
                  <a:lnTo>
                    <a:pt x="877430" y="6350"/>
                  </a:lnTo>
                  <a:lnTo>
                    <a:pt x="870483" y="6350"/>
                  </a:lnTo>
                  <a:lnTo>
                    <a:pt x="870483" y="7620"/>
                  </a:lnTo>
                  <a:lnTo>
                    <a:pt x="857084" y="7620"/>
                  </a:lnTo>
                  <a:lnTo>
                    <a:pt x="857084" y="13970"/>
                  </a:lnTo>
                  <a:lnTo>
                    <a:pt x="857148" y="20320"/>
                  </a:lnTo>
                  <a:lnTo>
                    <a:pt x="911288" y="20320"/>
                  </a:lnTo>
                  <a:lnTo>
                    <a:pt x="911288" y="16675"/>
                  </a:lnTo>
                  <a:lnTo>
                    <a:pt x="911326" y="20053"/>
                  </a:lnTo>
                  <a:lnTo>
                    <a:pt x="924687" y="19913"/>
                  </a:lnTo>
                  <a:close/>
                </a:path>
                <a:path w="1572895" h="30479">
                  <a:moveTo>
                    <a:pt x="1005636" y="12700"/>
                  </a:moveTo>
                  <a:lnTo>
                    <a:pt x="978712" y="12700"/>
                  </a:lnTo>
                  <a:lnTo>
                    <a:pt x="978712" y="9207"/>
                  </a:lnTo>
                  <a:lnTo>
                    <a:pt x="978750" y="12573"/>
                  </a:lnTo>
                  <a:lnTo>
                    <a:pt x="1005611" y="12573"/>
                  </a:lnTo>
                  <a:lnTo>
                    <a:pt x="1005535" y="5537"/>
                  </a:lnTo>
                  <a:lnTo>
                    <a:pt x="978674" y="5829"/>
                  </a:lnTo>
                  <a:lnTo>
                    <a:pt x="978674" y="6350"/>
                  </a:lnTo>
                  <a:lnTo>
                    <a:pt x="938072" y="6350"/>
                  </a:lnTo>
                  <a:lnTo>
                    <a:pt x="938072" y="12700"/>
                  </a:lnTo>
                  <a:lnTo>
                    <a:pt x="938136" y="19050"/>
                  </a:lnTo>
                  <a:lnTo>
                    <a:pt x="938174" y="20320"/>
                  </a:lnTo>
                  <a:lnTo>
                    <a:pt x="944778" y="20320"/>
                  </a:lnTo>
                  <a:lnTo>
                    <a:pt x="944778" y="19050"/>
                  </a:lnTo>
                  <a:lnTo>
                    <a:pt x="1005636" y="19050"/>
                  </a:lnTo>
                  <a:lnTo>
                    <a:pt x="1005636" y="12700"/>
                  </a:lnTo>
                  <a:close/>
                </a:path>
                <a:path w="1572895" h="30479">
                  <a:moveTo>
                    <a:pt x="1086675" y="18161"/>
                  </a:moveTo>
                  <a:lnTo>
                    <a:pt x="1086523" y="4660"/>
                  </a:lnTo>
                  <a:lnTo>
                    <a:pt x="1019035" y="5384"/>
                  </a:lnTo>
                  <a:lnTo>
                    <a:pt x="1019175" y="18884"/>
                  </a:lnTo>
                  <a:lnTo>
                    <a:pt x="1086675" y="18161"/>
                  </a:lnTo>
                  <a:close/>
                </a:path>
                <a:path w="1572895" h="30479">
                  <a:moveTo>
                    <a:pt x="1167663" y="17284"/>
                  </a:moveTo>
                  <a:lnTo>
                    <a:pt x="1167599" y="11430"/>
                  </a:lnTo>
                  <a:lnTo>
                    <a:pt x="1167599" y="11125"/>
                  </a:lnTo>
                  <a:lnTo>
                    <a:pt x="1167599" y="10756"/>
                  </a:lnTo>
                  <a:lnTo>
                    <a:pt x="1167599" y="10160"/>
                  </a:lnTo>
                  <a:lnTo>
                    <a:pt x="1167523" y="3784"/>
                  </a:lnTo>
                  <a:lnTo>
                    <a:pt x="1147432" y="4000"/>
                  </a:lnTo>
                  <a:lnTo>
                    <a:pt x="1147432" y="3810"/>
                  </a:lnTo>
                  <a:lnTo>
                    <a:pt x="1106170" y="3810"/>
                  </a:lnTo>
                  <a:lnTo>
                    <a:pt x="1106170" y="5080"/>
                  </a:lnTo>
                  <a:lnTo>
                    <a:pt x="1100061" y="5080"/>
                  </a:lnTo>
                  <a:lnTo>
                    <a:pt x="1100061" y="10160"/>
                  </a:lnTo>
                  <a:lnTo>
                    <a:pt x="1100099" y="11430"/>
                  </a:lnTo>
                  <a:lnTo>
                    <a:pt x="1100137" y="17780"/>
                  </a:lnTo>
                  <a:lnTo>
                    <a:pt x="1113790" y="17780"/>
                  </a:lnTo>
                  <a:lnTo>
                    <a:pt x="1113790" y="15176"/>
                  </a:lnTo>
                  <a:lnTo>
                    <a:pt x="1113815" y="17868"/>
                  </a:lnTo>
                  <a:lnTo>
                    <a:pt x="1167663" y="17284"/>
                  </a:lnTo>
                  <a:close/>
                </a:path>
                <a:path w="1572895" h="30479">
                  <a:moveTo>
                    <a:pt x="1248664" y="16421"/>
                  </a:moveTo>
                  <a:lnTo>
                    <a:pt x="1248511" y="2921"/>
                  </a:lnTo>
                  <a:lnTo>
                    <a:pt x="1181023" y="3644"/>
                  </a:lnTo>
                  <a:lnTo>
                    <a:pt x="1181163" y="17145"/>
                  </a:lnTo>
                  <a:lnTo>
                    <a:pt x="1248664" y="16421"/>
                  </a:lnTo>
                  <a:close/>
                </a:path>
                <a:path w="1572895" h="30479">
                  <a:moveTo>
                    <a:pt x="1329651" y="15544"/>
                  </a:moveTo>
                  <a:lnTo>
                    <a:pt x="1329588" y="9296"/>
                  </a:lnTo>
                  <a:lnTo>
                    <a:pt x="1282534" y="9296"/>
                  </a:lnTo>
                  <a:lnTo>
                    <a:pt x="1282534" y="8890"/>
                  </a:lnTo>
                  <a:lnTo>
                    <a:pt x="1329550" y="8890"/>
                  </a:lnTo>
                  <a:lnTo>
                    <a:pt x="1329550" y="2540"/>
                  </a:lnTo>
                  <a:lnTo>
                    <a:pt x="1262049" y="2540"/>
                  </a:lnTo>
                  <a:lnTo>
                    <a:pt x="1262049" y="8890"/>
                  </a:lnTo>
                  <a:lnTo>
                    <a:pt x="1262126" y="16510"/>
                  </a:lnTo>
                  <a:lnTo>
                    <a:pt x="1282534" y="16510"/>
                  </a:lnTo>
                  <a:lnTo>
                    <a:pt x="1282534" y="12674"/>
                  </a:lnTo>
                  <a:lnTo>
                    <a:pt x="1282573" y="16052"/>
                  </a:lnTo>
                  <a:lnTo>
                    <a:pt x="1329651" y="15544"/>
                  </a:lnTo>
                  <a:close/>
                </a:path>
                <a:path w="1572895" h="30479">
                  <a:moveTo>
                    <a:pt x="1410652" y="14668"/>
                  </a:moveTo>
                  <a:lnTo>
                    <a:pt x="1410576" y="8204"/>
                  </a:lnTo>
                  <a:lnTo>
                    <a:pt x="1383753" y="8204"/>
                  </a:lnTo>
                  <a:lnTo>
                    <a:pt x="1383753" y="7620"/>
                  </a:lnTo>
                  <a:lnTo>
                    <a:pt x="1410538" y="7620"/>
                  </a:lnTo>
                  <a:lnTo>
                    <a:pt x="1410538" y="1270"/>
                  </a:lnTo>
                  <a:lnTo>
                    <a:pt x="1349997" y="1270"/>
                  </a:lnTo>
                  <a:lnTo>
                    <a:pt x="1349997" y="7620"/>
                  </a:lnTo>
                  <a:lnTo>
                    <a:pt x="1349997" y="8890"/>
                  </a:lnTo>
                  <a:lnTo>
                    <a:pt x="1349959" y="7620"/>
                  </a:lnTo>
                  <a:lnTo>
                    <a:pt x="1349997" y="1270"/>
                  </a:lnTo>
                  <a:lnTo>
                    <a:pt x="1343050" y="1270"/>
                  </a:lnTo>
                  <a:lnTo>
                    <a:pt x="1343050" y="8890"/>
                  </a:lnTo>
                  <a:lnTo>
                    <a:pt x="1343126" y="15240"/>
                  </a:lnTo>
                  <a:lnTo>
                    <a:pt x="1383792" y="15240"/>
                  </a:lnTo>
                  <a:lnTo>
                    <a:pt x="1383792" y="12712"/>
                  </a:lnTo>
                  <a:lnTo>
                    <a:pt x="1383817" y="14960"/>
                  </a:lnTo>
                  <a:lnTo>
                    <a:pt x="1410652" y="14668"/>
                  </a:lnTo>
                  <a:close/>
                </a:path>
                <a:path w="1572895" h="30479">
                  <a:moveTo>
                    <a:pt x="1491615" y="7620"/>
                  </a:moveTo>
                  <a:lnTo>
                    <a:pt x="1451216" y="7620"/>
                  </a:lnTo>
                  <a:lnTo>
                    <a:pt x="1451216" y="4787"/>
                  </a:lnTo>
                  <a:lnTo>
                    <a:pt x="1451241" y="7480"/>
                  </a:lnTo>
                  <a:lnTo>
                    <a:pt x="1491576" y="7480"/>
                  </a:lnTo>
                  <a:lnTo>
                    <a:pt x="1491500" y="304"/>
                  </a:lnTo>
                  <a:lnTo>
                    <a:pt x="1451178" y="736"/>
                  </a:lnTo>
                  <a:lnTo>
                    <a:pt x="1451178" y="1270"/>
                  </a:lnTo>
                  <a:lnTo>
                    <a:pt x="1424038" y="1270"/>
                  </a:lnTo>
                  <a:lnTo>
                    <a:pt x="1424038" y="7620"/>
                  </a:lnTo>
                  <a:lnTo>
                    <a:pt x="1424114" y="13970"/>
                  </a:lnTo>
                  <a:lnTo>
                    <a:pt x="1491615" y="13970"/>
                  </a:lnTo>
                  <a:lnTo>
                    <a:pt x="1491615" y="7620"/>
                  </a:lnTo>
                  <a:close/>
                </a:path>
                <a:path w="1572895" h="30479">
                  <a:moveTo>
                    <a:pt x="1572539" y="0"/>
                  </a:moveTo>
                  <a:lnTo>
                    <a:pt x="1518704" y="0"/>
                  </a:lnTo>
                  <a:lnTo>
                    <a:pt x="1505038" y="0"/>
                  </a:lnTo>
                  <a:lnTo>
                    <a:pt x="1505038" y="6350"/>
                  </a:lnTo>
                  <a:lnTo>
                    <a:pt x="1518704" y="6350"/>
                  </a:lnTo>
                  <a:lnTo>
                    <a:pt x="1572539" y="6350"/>
                  </a:lnTo>
                  <a:lnTo>
                    <a:pt x="1572539" y="0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91195" y="3470909"/>
              <a:ext cx="3368675" cy="2295525"/>
            </a:xfrm>
            <a:custGeom>
              <a:avLst/>
              <a:gdLst/>
              <a:ahLst/>
              <a:cxnLst/>
              <a:rect l="l" t="t" r="r" b="b"/>
              <a:pathLst>
                <a:path w="3368675" h="2295525">
                  <a:moveTo>
                    <a:pt x="60896" y="2293632"/>
                  </a:moveTo>
                  <a:lnTo>
                    <a:pt x="60744" y="2287587"/>
                  </a:lnTo>
                  <a:lnTo>
                    <a:pt x="60553" y="2280145"/>
                  </a:lnTo>
                  <a:lnTo>
                    <a:pt x="0" y="2281720"/>
                  </a:lnTo>
                  <a:lnTo>
                    <a:pt x="0" y="2295220"/>
                  </a:lnTo>
                  <a:lnTo>
                    <a:pt x="33921" y="2294331"/>
                  </a:lnTo>
                  <a:lnTo>
                    <a:pt x="60896" y="2293632"/>
                  </a:lnTo>
                  <a:close/>
                </a:path>
                <a:path w="3368675" h="2295525">
                  <a:moveTo>
                    <a:pt x="61010" y="1267650"/>
                  </a:moveTo>
                  <a:lnTo>
                    <a:pt x="60731" y="1262329"/>
                  </a:lnTo>
                  <a:lnTo>
                    <a:pt x="60299" y="1254163"/>
                  </a:lnTo>
                  <a:lnTo>
                    <a:pt x="33388" y="1255585"/>
                  </a:lnTo>
                  <a:lnTo>
                    <a:pt x="0" y="1257363"/>
                  </a:lnTo>
                  <a:lnTo>
                    <a:pt x="0" y="1270876"/>
                  </a:lnTo>
                  <a:lnTo>
                    <a:pt x="61010" y="1267650"/>
                  </a:lnTo>
                  <a:close/>
                </a:path>
                <a:path w="3368675" h="2295525">
                  <a:moveTo>
                    <a:pt x="141871" y="2291537"/>
                  </a:moveTo>
                  <a:lnTo>
                    <a:pt x="141719" y="2285835"/>
                  </a:lnTo>
                  <a:lnTo>
                    <a:pt x="141516" y="2278037"/>
                  </a:lnTo>
                  <a:lnTo>
                    <a:pt x="74041" y="2279789"/>
                  </a:lnTo>
                  <a:lnTo>
                    <a:pt x="74396" y="2293289"/>
                  </a:lnTo>
                  <a:lnTo>
                    <a:pt x="101422" y="2292578"/>
                  </a:lnTo>
                  <a:lnTo>
                    <a:pt x="141871" y="2291537"/>
                  </a:lnTo>
                  <a:close/>
                </a:path>
                <a:path w="3368675" h="2295525">
                  <a:moveTo>
                    <a:pt x="141897" y="1263357"/>
                  </a:moveTo>
                  <a:lnTo>
                    <a:pt x="141185" y="1249883"/>
                  </a:lnTo>
                  <a:lnTo>
                    <a:pt x="73787" y="1253451"/>
                  </a:lnTo>
                  <a:lnTo>
                    <a:pt x="74498" y="1266926"/>
                  </a:lnTo>
                  <a:lnTo>
                    <a:pt x="141897" y="1263357"/>
                  </a:lnTo>
                  <a:close/>
                </a:path>
                <a:path w="3368675" h="2295525">
                  <a:moveTo>
                    <a:pt x="222783" y="1259078"/>
                  </a:moveTo>
                  <a:lnTo>
                    <a:pt x="222580" y="1255179"/>
                  </a:lnTo>
                  <a:lnTo>
                    <a:pt x="222491" y="1253388"/>
                  </a:lnTo>
                  <a:lnTo>
                    <a:pt x="222072" y="1245590"/>
                  </a:lnTo>
                  <a:lnTo>
                    <a:pt x="202133" y="1246657"/>
                  </a:lnTo>
                  <a:lnTo>
                    <a:pt x="154673" y="1249172"/>
                  </a:lnTo>
                  <a:lnTo>
                    <a:pt x="155384" y="1262646"/>
                  </a:lnTo>
                  <a:lnTo>
                    <a:pt x="169100" y="1261922"/>
                  </a:lnTo>
                  <a:lnTo>
                    <a:pt x="222783" y="1259078"/>
                  </a:lnTo>
                  <a:close/>
                </a:path>
                <a:path w="3368675" h="2295525">
                  <a:moveTo>
                    <a:pt x="222846" y="2289429"/>
                  </a:moveTo>
                  <a:lnTo>
                    <a:pt x="222681" y="2283206"/>
                  </a:lnTo>
                  <a:lnTo>
                    <a:pt x="222491" y="2275929"/>
                  </a:lnTo>
                  <a:lnTo>
                    <a:pt x="155016" y="2277681"/>
                  </a:lnTo>
                  <a:lnTo>
                    <a:pt x="155371" y="2291181"/>
                  </a:lnTo>
                  <a:lnTo>
                    <a:pt x="202666" y="2289949"/>
                  </a:lnTo>
                  <a:lnTo>
                    <a:pt x="222846" y="2289429"/>
                  </a:lnTo>
                  <a:close/>
                </a:path>
                <a:path w="3368675" h="2295525">
                  <a:moveTo>
                    <a:pt x="303669" y="1254798"/>
                  </a:moveTo>
                  <a:lnTo>
                    <a:pt x="302958" y="1241310"/>
                  </a:lnTo>
                  <a:lnTo>
                    <a:pt x="235559" y="1244879"/>
                  </a:lnTo>
                  <a:lnTo>
                    <a:pt x="236270" y="1258366"/>
                  </a:lnTo>
                  <a:lnTo>
                    <a:pt x="303669" y="1254798"/>
                  </a:lnTo>
                  <a:close/>
                </a:path>
                <a:path w="3368675" h="2295525">
                  <a:moveTo>
                    <a:pt x="303809" y="2287320"/>
                  </a:moveTo>
                  <a:lnTo>
                    <a:pt x="303657" y="2281453"/>
                  </a:lnTo>
                  <a:lnTo>
                    <a:pt x="303466" y="2273833"/>
                  </a:lnTo>
                  <a:lnTo>
                    <a:pt x="235991" y="2275586"/>
                  </a:lnTo>
                  <a:lnTo>
                    <a:pt x="236334" y="2289073"/>
                  </a:lnTo>
                  <a:lnTo>
                    <a:pt x="270167" y="2288197"/>
                  </a:lnTo>
                  <a:lnTo>
                    <a:pt x="303809" y="2287320"/>
                  </a:lnTo>
                  <a:close/>
                </a:path>
                <a:path w="3368675" h="2295525">
                  <a:moveTo>
                    <a:pt x="384556" y="1250505"/>
                  </a:moveTo>
                  <a:lnTo>
                    <a:pt x="384340" y="1246238"/>
                  </a:lnTo>
                  <a:lnTo>
                    <a:pt x="383844" y="1237030"/>
                  </a:lnTo>
                  <a:lnTo>
                    <a:pt x="316445" y="1240599"/>
                  </a:lnTo>
                  <a:lnTo>
                    <a:pt x="317157" y="1254074"/>
                  </a:lnTo>
                  <a:lnTo>
                    <a:pt x="337845" y="1252982"/>
                  </a:lnTo>
                  <a:lnTo>
                    <a:pt x="384556" y="1250505"/>
                  </a:lnTo>
                  <a:close/>
                </a:path>
                <a:path w="3368675" h="2295525">
                  <a:moveTo>
                    <a:pt x="384784" y="2285225"/>
                  </a:moveTo>
                  <a:lnTo>
                    <a:pt x="384644" y="2279700"/>
                  </a:lnTo>
                  <a:lnTo>
                    <a:pt x="384619" y="2278824"/>
                  </a:lnTo>
                  <a:lnTo>
                    <a:pt x="384441" y="2271725"/>
                  </a:lnTo>
                  <a:lnTo>
                    <a:pt x="371068" y="2272068"/>
                  </a:lnTo>
                  <a:lnTo>
                    <a:pt x="316953" y="2273477"/>
                  </a:lnTo>
                  <a:lnTo>
                    <a:pt x="317309" y="2286978"/>
                  </a:lnTo>
                  <a:lnTo>
                    <a:pt x="337667" y="2286444"/>
                  </a:lnTo>
                  <a:lnTo>
                    <a:pt x="384784" y="2285225"/>
                  </a:lnTo>
                  <a:close/>
                </a:path>
                <a:path w="3368675" h="2295525">
                  <a:moveTo>
                    <a:pt x="465442" y="1246225"/>
                  </a:moveTo>
                  <a:lnTo>
                    <a:pt x="464731" y="1232750"/>
                  </a:lnTo>
                  <a:lnTo>
                    <a:pt x="397332" y="1236319"/>
                  </a:lnTo>
                  <a:lnTo>
                    <a:pt x="398043" y="1249794"/>
                  </a:lnTo>
                  <a:lnTo>
                    <a:pt x="465442" y="1246225"/>
                  </a:lnTo>
                  <a:close/>
                </a:path>
                <a:path w="3368675" h="2295525">
                  <a:moveTo>
                    <a:pt x="465759" y="2283117"/>
                  </a:moveTo>
                  <a:lnTo>
                    <a:pt x="465607" y="2277072"/>
                  </a:lnTo>
                  <a:lnTo>
                    <a:pt x="465404" y="2269617"/>
                  </a:lnTo>
                  <a:lnTo>
                    <a:pt x="397929" y="2271369"/>
                  </a:lnTo>
                  <a:lnTo>
                    <a:pt x="398284" y="2284869"/>
                  </a:lnTo>
                  <a:lnTo>
                    <a:pt x="438912" y="2283815"/>
                  </a:lnTo>
                  <a:lnTo>
                    <a:pt x="465759" y="2283117"/>
                  </a:lnTo>
                  <a:close/>
                </a:path>
                <a:path w="3368675" h="2295525">
                  <a:moveTo>
                    <a:pt x="546328" y="1241945"/>
                  </a:moveTo>
                  <a:lnTo>
                    <a:pt x="546087" y="1237310"/>
                  </a:lnTo>
                  <a:lnTo>
                    <a:pt x="545617" y="1228458"/>
                  </a:lnTo>
                  <a:lnTo>
                    <a:pt x="478218" y="1232027"/>
                  </a:lnTo>
                  <a:lnTo>
                    <a:pt x="478929" y="1245514"/>
                  </a:lnTo>
                  <a:lnTo>
                    <a:pt x="506603" y="1244041"/>
                  </a:lnTo>
                  <a:lnTo>
                    <a:pt x="546328" y="1241945"/>
                  </a:lnTo>
                  <a:close/>
                </a:path>
                <a:path w="3368675" h="2295525">
                  <a:moveTo>
                    <a:pt x="546735" y="2281009"/>
                  </a:moveTo>
                  <a:lnTo>
                    <a:pt x="546582" y="2275306"/>
                  </a:lnTo>
                  <a:lnTo>
                    <a:pt x="546379" y="2267521"/>
                  </a:lnTo>
                  <a:lnTo>
                    <a:pt x="478904" y="2269274"/>
                  </a:lnTo>
                  <a:lnTo>
                    <a:pt x="479259" y="2282761"/>
                  </a:lnTo>
                  <a:lnTo>
                    <a:pt x="506412" y="2282063"/>
                  </a:lnTo>
                  <a:lnTo>
                    <a:pt x="546735" y="2281009"/>
                  </a:lnTo>
                  <a:close/>
                </a:path>
                <a:path w="3368675" h="2295525">
                  <a:moveTo>
                    <a:pt x="627214" y="1237653"/>
                  </a:moveTo>
                  <a:lnTo>
                    <a:pt x="626503" y="1224178"/>
                  </a:lnTo>
                  <a:lnTo>
                    <a:pt x="559104" y="1227747"/>
                  </a:lnTo>
                  <a:lnTo>
                    <a:pt x="559816" y="1241221"/>
                  </a:lnTo>
                  <a:lnTo>
                    <a:pt x="627214" y="1237653"/>
                  </a:lnTo>
                  <a:close/>
                </a:path>
                <a:path w="3368675" h="2295525">
                  <a:moveTo>
                    <a:pt x="627710" y="2278913"/>
                  </a:moveTo>
                  <a:lnTo>
                    <a:pt x="627570" y="2273554"/>
                  </a:lnTo>
                  <a:lnTo>
                    <a:pt x="627545" y="2272677"/>
                  </a:lnTo>
                  <a:lnTo>
                    <a:pt x="627354" y="2265413"/>
                  </a:lnTo>
                  <a:lnTo>
                    <a:pt x="607314" y="2265934"/>
                  </a:lnTo>
                  <a:lnTo>
                    <a:pt x="559879" y="2267166"/>
                  </a:lnTo>
                  <a:lnTo>
                    <a:pt x="560222" y="2280666"/>
                  </a:lnTo>
                  <a:lnTo>
                    <a:pt x="573913" y="2280310"/>
                  </a:lnTo>
                  <a:lnTo>
                    <a:pt x="627710" y="2278913"/>
                  </a:lnTo>
                  <a:close/>
                </a:path>
                <a:path w="3368675" h="2295525">
                  <a:moveTo>
                    <a:pt x="708101" y="1233373"/>
                  </a:moveTo>
                  <a:lnTo>
                    <a:pt x="707847" y="1228369"/>
                  </a:lnTo>
                  <a:lnTo>
                    <a:pt x="707390" y="1219898"/>
                  </a:lnTo>
                  <a:lnTo>
                    <a:pt x="639991" y="1223467"/>
                  </a:lnTo>
                  <a:lnTo>
                    <a:pt x="640702" y="1236941"/>
                  </a:lnTo>
                  <a:lnTo>
                    <a:pt x="675347" y="1235113"/>
                  </a:lnTo>
                  <a:lnTo>
                    <a:pt x="708101" y="1233373"/>
                  </a:lnTo>
                  <a:close/>
                </a:path>
                <a:path w="3368675" h="2295525">
                  <a:moveTo>
                    <a:pt x="708672" y="2276805"/>
                  </a:moveTo>
                  <a:lnTo>
                    <a:pt x="708520" y="2270925"/>
                  </a:lnTo>
                  <a:lnTo>
                    <a:pt x="708329" y="2263305"/>
                  </a:lnTo>
                  <a:lnTo>
                    <a:pt x="640854" y="2265057"/>
                  </a:lnTo>
                  <a:lnTo>
                    <a:pt x="641197" y="2278557"/>
                  </a:lnTo>
                  <a:lnTo>
                    <a:pt x="675170" y="2277668"/>
                  </a:lnTo>
                  <a:lnTo>
                    <a:pt x="708672" y="2276805"/>
                  </a:lnTo>
                  <a:close/>
                </a:path>
                <a:path w="3368675" h="2295525">
                  <a:moveTo>
                    <a:pt x="788987" y="1229093"/>
                  </a:moveTo>
                  <a:lnTo>
                    <a:pt x="788670" y="1223010"/>
                  </a:lnTo>
                  <a:lnTo>
                    <a:pt x="788276" y="1215605"/>
                  </a:lnTo>
                  <a:lnTo>
                    <a:pt x="742137" y="1218057"/>
                  </a:lnTo>
                  <a:lnTo>
                    <a:pt x="720877" y="1219174"/>
                  </a:lnTo>
                  <a:lnTo>
                    <a:pt x="721588" y="1232662"/>
                  </a:lnTo>
                  <a:lnTo>
                    <a:pt x="776592" y="1229741"/>
                  </a:lnTo>
                  <a:lnTo>
                    <a:pt x="788987" y="1229093"/>
                  </a:lnTo>
                  <a:close/>
                </a:path>
                <a:path w="3368675" h="2295525">
                  <a:moveTo>
                    <a:pt x="789647" y="2274697"/>
                  </a:moveTo>
                  <a:lnTo>
                    <a:pt x="789508" y="2269172"/>
                  </a:lnTo>
                  <a:lnTo>
                    <a:pt x="789482" y="2268296"/>
                  </a:lnTo>
                  <a:lnTo>
                    <a:pt x="789305" y="2261209"/>
                  </a:lnTo>
                  <a:lnTo>
                    <a:pt x="776071" y="2261552"/>
                  </a:lnTo>
                  <a:lnTo>
                    <a:pt x="721817" y="2262962"/>
                  </a:lnTo>
                  <a:lnTo>
                    <a:pt x="722172" y="2276449"/>
                  </a:lnTo>
                  <a:lnTo>
                    <a:pt x="742670" y="2275916"/>
                  </a:lnTo>
                  <a:lnTo>
                    <a:pt x="789647" y="2274697"/>
                  </a:lnTo>
                  <a:close/>
                </a:path>
                <a:path w="3368675" h="2295525">
                  <a:moveTo>
                    <a:pt x="869873" y="1224800"/>
                  </a:moveTo>
                  <a:lnTo>
                    <a:pt x="869594" y="1219428"/>
                  </a:lnTo>
                  <a:lnTo>
                    <a:pt x="869162" y="1211326"/>
                  </a:lnTo>
                  <a:lnTo>
                    <a:pt x="809637" y="1214475"/>
                  </a:lnTo>
                  <a:lnTo>
                    <a:pt x="801763" y="1214894"/>
                  </a:lnTo>
                  <a:lnTo>
                    <a:pt x="802474" y="1228382"/>
                  </a:lnTo>
                  <a:lnTo>
                    <a:pt x="844092" y="1226172"/>
                  </a:lnTo>
                  <a:lnTo>
                    <a:pt x="869873" y="1224800"/>
                  </a:lnTo>
                  <a:close/>
                </a:path>
                <a:path w="3368675" h="2295525">
                  <a:moveTo>
                    <a:pt x="870623" y="2272601"/>
                  </a:moveTo>
                  <a:lnTo>
                    <a:pt x="870483" y="2267420"/>
                  </a:lnTo>
                  <a:lnTo>
                    <a:pt x="870470" y="2266543"/>
                  </a:lnTo>
                  <a:lnTo>
                    <a:pt x="870267" y="2259101"/>
                  </a:lnTo>
                  <a:lnTo>
                    <a:pt x="843559" y="2259800"/>
                  </a:lnTo>
                  <a:lnTo>
                    <a:pt x="802792" y="2260854"/>
                  </a:lnTo>
                  <a:lnTo>
                    <a:pt x="803148" y="2274354"/>
                  </a:lnTo>
                  <a:lnTo>
                    <a:pt x="810171" y="2274163"/>
                  </a:lnTo>
                  <a:lnTo>
                    <a:pt x="870623" y="2272601"/>
                  </a:lnTo>
                  <a:close/>
                </a:path>
                <a:path w="3368675" h="2295525">
                  <a:moveTo>
                    <a:pt x="950760" y="1220520"/>
                  </a:moveTo>
                  <a:lnTo>
                    <a:pt x="950518" y="1215859"/>
                  </a:lnTo>
                  <a:lnTo>
                    <a:pt x="950048" y="1207046"/>
                  </a:lnTo>
                  <a:lnTo>
                    <a:pt x="910882" y="1209116"/>
                  </a:lnTo>
                  <a:lnTo>
                    <a:pt x="882650" y="1210614"/>
                  </a:lnTo>
                  <a:lnTo>
                    <a:pt x="883361" y="1224089"/>
                  </a:lnTo>
                  <a:lnTo>
                    <a:pt x="950760" y="1220520"/>
                  </a:lnTo>
                  <a:close/>
                </a:path>
                <a:path w="3368675" h="2295525">
                  <a:moveTo>
                    <a:pt x="951598" y="2270493"/>
                  </a:moveTo>
                  <a:lnTo>
                    <a:pt x="951445" y="2264791"/>
                  </a:lnTo>
                  <a:lnTo>
                    <a:pt x="951242" y="2256993"/>
                  </a:lnTo>
                  <a:lnTo>
                    <a:pt x="883767" y="2258745"/>
                  </a:lnTo>
                  <a:lnTo>
                    <a:pt x="884123" y="2272246"/>
                  </a:lnTo>
                  <a:lnTo>
                    <a:pt x="911415" y="2271534"/>
                  </a:lnTo>
                  <a:lnTo>
                    <a:pt x="951598" y="2270493"/>
                  </a:lnTo>
                  <a:close/>
                </a:path>
                <a:path w="3368675" h="2295525">
                  <a:moveTo>
                    <a:pt x="1031646" y="1216240"/>
                  </a:moveTo>
                  <a:lnTo>
                    <a:pt x="1030935" y="1202753"/>
                  </a:lnTo>
                  <a:lnTo>
                    <a:pt x="963536" y="1206322"/>
                  </a:lnTo>
                  <a:lnTo>
                    <a:pt x="964247" y="1219809"/>
                  </a:lnTo>
                  <a:lnTo>
                    <a:pt x="1031646" y="1216240"/>
                  </a:lnTo>
                  <a:close/>
                </a:path>
                <a:path w="3368675" h="2295525">
                  <a:moveTo>
                    <a:pt x="1032560" y="2268385"/>
                  </a:moveTo>
                  <a:lnTo>
                    <a:pt x="1032433" y="2263038"/>
                  </a:lnTo>
                  <a:lnTo>
                    <a:pt x="1032408" y="2262162"/>
                  </a:lnTo>
                  <a:lnTo>
                    <a:pt x="1032217" y="2254897"/>
                  </a:lnTo>
                  <a:lnTo>
                    <a:pt x="1012317" y="2255405"/>
                  </a:lnTo>
                  <a:lnTo>
                    <a:pt x="964742" y="2256650"/>
                  </a:lnTo>
                  <a:lnTo>
                    <a:pt x="965085" y="2270137"/>
                  </a:lnTo>
                  <a:lnTo>
                    <a:pt x="978916" y="2269782"/>
                  </a:lnTo>
                  <a:lnTo>
                    <a:pt x="1032560" y="2268385"/>
                  </a:lnTo>
                  <a:close/>
                </a:path>
                <a:path w="3368675" h="2295525">
                  <a:moveTo>
                    <a:pt x="1112532" y="1211948"/>
                  </a:moveTo>
                  <a:lnTo>
                    <a:pt x="1112266" y="1206919"/>
                  </a:lnTo>
                  <a:lnTo>
                    <a:pt x="1111821" y="1198473"/>
                  </a:lnTo>
                  <a:lnTo>
                    <a:pt x="1079627" y="1200175"/>
                  </a:lnTo>
                  <a:lnTo>
                    <a:pt x="1044422" y="1202042"/>
                  </a:lnTo>
                  <a:lnTo>
                    <a:pt x="1045133" y="1215529"/>
                  </a:lnTo>
                  <a:lnTo>
                    <a:pt x="1112532" y="1211948"/>
                  </a:lnTo>
                  <a:close/>
                </a:path>
                <a:path w="3368675" h="2295525">
                  <a:moveTo>
                    <a:pt x="1113536" y="2266289"/>
                  </a:moveTo>
                  <a:lnTo>
                    <a:pt x="1113383" y="2260409"/>
                  </a:lnTo>
                  <a:lnTo>
                    <a:pt x="1113193" y="2252789"/>
                  </a:lnTo>
                  <a:lnTo>
                    <a:pt x="1079817" y="2253653"/>
                  </a:lnTo>
                  <a:lnTo>
                    <a:pt x="1045705" y="2254542"/>
                  </a:lnTo>
                  <a:lnTo>
                    <a:pt x="1046060" y="2268042"/>
                  </a:lnTo>
                  <a:lnTo>
                    <a:pt x="1113536" y="2266289"/>
                  </a:lnTo>
                  <a:close/>
                </a:path>
                <a:path w="3368675" h="2295525">
                  <a:moveTo>
                    <a:pt x="1193419" y="1207668"/>
                  </a:moveTo>
                  <a:lnTo>
                    <a:pt x="1192707" y="1194193"/>
                  </a:lnTo>
                  <a:lnTo>
                    <a:pt x="1125308" y="1197762"/>
                  </a:lnTo>
                  <a:lnTo>
                    <a:pt x="1126020" y="1211237"/>
                  </a:lnTo>
                  <a:lnTo>
                    <a:pt x="1193419" y="1207668"/>
                  </a:lnTo>
                  <a:close/>
                </a:path>
                <a:path w="3368675" h="2295525">
                  <a:moveTo>
                    <a:pt x="1194511" y="2264181"/>
                  </a:moveTo>
                  <a:lnTo>
                    <a:pt x="1194371" y="2258644"/>
                  </a:lnTo>
                  <a:lnTo>
                    <a:pt x="1194346" y="2257768"/>
                  </a:lnTo>
                  <a:lnTo>
                    <a:pt x="1194155" y="2250681"/>
                  </a:lnTo>
                  <a:lnTo>
                    <a:pt x="1181061" y="2251024"/>
                  </a:lnTo>
                  <a:lnTo>
                    <a:pt x="1126680" y="2252434"/>
                  </a:lnTo>
                  <a:lnTo>
                    <a:pt x="1127036" y="2265934"/>
                  </a:lnTo>
                  <a:lnTo>
                    <a:pt x="1147660" y="2265400"/>
                  </a:lnTo>
                  <a:lnTo>
                    <a:pt x="1194511" y="2264181"/>
                  </a:lnTo>
                  <a:close/>
                </a:path>
                <a:path w="3368675" h="2295525">
                  <a:moveTo>
                    <a:pt x="1274305" y="1203388"/>
                  </a:moveTo>
                  <a:lnTo>
                    <a:pt x="1274025" y="1197978"/>
                  </a:lnTo>
                  <a:lnTo>
                    <a:pt x="1273594" y="1189901"/>
                  </a:lnTo>
                  <a:lnTo>
                    <a:pt x="1214628" y="1193025"/>
                  </a:lnTo>
                  <a:lnTo>
                    <a:pt x="1206195" y="1193469"/>
                  </a:lnTo>
                  <a:lnTo>
                    <a:pt x="1206906" y="1206957"/>
                  </a:lnTo>
                  <a:lnTo>
                    <a:pt x="1249095" y="1204722"/>
                  </a:lnTo>
                  <a:lnTo>
                    <a:pt x="1274305" y="1203388"/>
                  </a:lnTo>
                  <a:close/>
                </a:path>
                <a:path w="3368675" h="2295525">
                  <a:moveTo>
                    <a:pt x="1275486" y="2262073"/>
                  </a:moveTo>
                  <a:lnTo>
                    <a:pt x="1275346" y="2256891"/>
                  </a:lnTo>
                  <a:lnTo>
                    <a:pt x="1275321" y="2256015"/>
                  </a:lnTo>
                  <a:lnTo>
                    <a:pt x="1275130" y="2248585"/>
                  </a:lnTo>
                  <a:lnTo>
                    <a:pt x="1248562" y="2249271"/>
                  </a:lnTo>
                  <a:lnTo>
                    <a:pt x="1207655" y="2250338"/>
                  </a:lnTo>
                  <a:lnTo>
                    <a:pt x="1208011" y="2263825"/>
                  </a:lnTo>
                  <a:lnTo>
                    <a:pt x="1215161" y="2263648"/>
                  </a:lnTo>
                  <a:lnTo>
                    <a:pt x="1275486" y="2262073"/>
                  </a:lnTo>
                  <a:close/>
                </a:path>
                <a:path w="3368675" h="2295525">
                  <a:moveTo>
                    <a:pt x="1355191" y="1199108"/>
                  </a:moveTo>
                  <a:lnTo>
                    <a:pt x="1354480" y="1185621"/>
                  </a:lnTo>
                  <a:lnTo>
                    <a:pt x="1287081" y="1189189"/>
                  </a:lnTo>
                  <a:lnTo>
                    <a:pt x="1287792" y="1202677"/>
                  </a:lnTo>
                  <a:lnTo>
                    <a:pt x="1355191" y="1199108"/>
                  </a:lnTo>
                  <a:close/>
                </a:path>
                <a:path w="3368675" h="2295525">
                  <a:moveTo>
                    <a:pt x="1356461" y="2259977"/>
                  </a:moveTo>
                  <a:lnTo>
                    <a:pt x="1356309" y="2254262"/>
                  </a:lnTo>
                  <a:lnTo>
                    <a:pt x="1356106" y="2246477"/>
                  </a:lnTo>
                  <a:lnTo>
                    <a:pt x="1316062" y="2247519"/>
                  </a:lnTo>
                  <a:lnTo>
                    <a:pt x="1288630" y="2248230"/>
                  </a:lnTo>
                  <a:lnTo>
                    <a:pt x="1288973" y="2261730"/>
                  </a:lnTo>
                  <a:lnTo>
                    <a:pt x="1356461" y="2259977"/>
                  </a:lnTo>
                  <a:close/>
                </a:path>
                <a:path w="3368675" h="2295525">
                  <a:moveTo>
                    <a:pt x="1436077" y="1194816"/>
                  </a:moveTo>
                  <a:lnTo>
                    <a:pt x="1435874" y="1190828"/>
                  </a:lnTo>
                  <a:lnTo>
                    <a:pt x="1435366" y="1181341"/>
                  </a:lnTo>
                  <a:lnTo>
                    <a:pt x="1367967" y="1184910"/>
                  </a:lnTo>
                  <a:lnTo>
                    <a:pt x="1368679" y="1198384"/>
                  </a:lnTo>
                  <a:lnTo>
                    <a:pt x="1384096" y="1197571"/>
                  </a:lnTo>
                  <a:lnTo>
                    <a:pt x="1436077" y="1194816"/>
                  </a:lnTo>
                  <a:close/>
                </a:path>
                <a:path w="3368675" h="2295525">
                  <a:moveTo>
                    <a:pt x="1437424" y="2257869"/>
                  </a:moveTo>
                  <a:lnTo>
                    <a:pt x="1437284" y="2252510"/>
                  </a:lnTo>
                  <a:lnTo>
                    <a:pt x="1437271" y="2251633"/>
                  </a:lnTo>
                  <a:lnTo>
                    <a:pt x="1437081" y="2244369"/>
                  </a:lnTo>
                  <a:lnTo>
                    <a:pt x="1417307" y="2244890"/>
                  </a:lnTo>
                  <a:lnTo>
                    <a:pt x="1369606" y="2246122"/>
                  </a:lnTo>
                  <a:lnTo>
                    <a:pt x="1369949" y="2259622"/>
                  </a:lnTo>
                  <a:lnTo>
                    <a:pt x="1383919" y="2259253"/>
                  </a:lnTo>
                  <a:lnTo>
                    <a:pt x="1437424" y="2257869"/>
                  </a:lnTo>
                  <a:close/>
                </a:path>
                <a:path w="3368675" h="2295525">
                  <a:moveTo>
                    <a:pt x="1516964" y="1190536"/>
                  </a:moveTo>
                  <a:lnTo>
                    <a:pt x="1516253" y="1177048"/>
                  </a:lnTo>
                  <a:lnTo>
                    <a:pt x="1448854" y="1180630"/>
                  </a:lnTo>
                  <a:lnTo>
                    <a:pt x="1449565" y="1194104"/>
                  </a:lnTo>
                  <a:lnTo>
                    <a:pt x="1516964" y="1190536"/>
                  </a:lnTo>
                  <a:close/>
                </a:path>
                <a:path w="3368675" h="2295525">
                  <a:moveTo>
                    <a:pt x="1518399" y="2255761"/>
                  </a:moveTo>
                  <a:lnTo>
                    <a:pt x="1518246" y="2249881"/>
                  </a:lnTo>
                  <a:lnTo>
                    <a:pt x="1518056" y="2242274"/>
                  </a:lnTo>
                  <a:lnTo>
                    <a:pt x="1484807" y="2243137"/>
                  </a:lnTo>
                  <a:lnTo>
                    <a:pt x="1450568" y="2244026"/>
                  </a:lnTo>
                  <a:lnTo>
                    <a:pt x="1450924" y="2257514"/>
                  </a:lnTo>
                  <a:lnTo>
                    <a:pt x="1518399" y="2255761"/>
                  </a:lnTo>
                  <a:close/>
                </a:path>
                <a:path w="3368675" h="2295525">
                  <a:moveTo>
                    <a:pt x="1597850" y="1186256"/>
                  </a:moveTo>
                  <a:lnTo>
                    <a:pt x="1597621" y="1181900"/>
                  </a:lnTo>
                  <a:lnTo>
                    <a:pt x="1597139" y="1172768"/>
                  </a:lnTo>
                  <a:lnTo>
                    <a:pt x="1529740" y="1176337"/>
                  </a:lnTo>
                  <a:lnTo>
                    <a:pt x="1530451" y="1189824"/>
                  </a:lnTo>
                  <a:lnTo>
                    <a:pt x="1552841" y="1188631"/>
                  </a:lnTo>
                  <a:lnTo>
                    <a:pt x="1597850" y="1186256"/>
                  </a:lnTo>
                  <a:close/>
                </a:path>
                <a:path w="3368675" h="2295525">
                  <a:moveTo>
                    <a:pt x="1599374" y="2253665"/>
                  </a:moveTo>
                  <a:lnTo>
                    <a:pt x="1599234" y="2248128"/>
                  </a:lnTo>
                  <a:lnTo>
                    <a:pt x="1599018" y="2240165"/>
                  </a:lnTo>
                  <a:lnTo>
                    <a:pt x="1552308" y="2241385"/>
                  </a:lnTo>
                  <a:lnTo>
                    <a:pt x="1531543" y="2241918"/>
                  </a:lnTo>
                  <a:lnTo>
                    <a:pt x="1531899" y="2255418"/>
                  </a:lnTo>
                  <a:lnTo>
                    <a:pt x="1599374" y="2253665"/>
                  </a:lnTo>
                  <a:close/>
                </a:path>
                <a:path w="3368675" h="2295525">
                  <a:moveTo>
                    <a:pt x="1678736" y="1181963"/>
                  </a:moveTo>
                  <a:lnTo>
                    <a:pt x="1678457" y="1176528"/>
                  </a:lnTo>
                  <a:lnTo>
                    <a:pt x="1678025" y="1168488"/>
                  </a:lnTo>
                  <a:lnTo>
                    <a:pt x="1619631" y="1171575"/>
                  </a:lnTo>
                  <a:lnTo>
                    <a:pt x="1610626" y="1172057"/>
                  </a:lnTo>
                  <a:lnTo>
                    <a:pt x="1611337" y="1185532"/>
                  </a:lnTo>
                  <a:lnTo>
                    <a:pt x="1654098" y="1183271"/>
                  </a:lnTo>
                  <a:lnTo>
                    <a:pt x="1678736" y="1181963"/>
                  </a:lnTo>
                  <a:close/>
                </a:path>
                <a:path w="3368675" h="2295525">
                  <a:moveTo>
                    <a:pt x="1680349" y="2251557"/>
                  </a:moveTo>
                  <a:lnTo>
                    <a:pt x="1680210" y="2246376"/>
                  </a:lnTo>
                  <a:lnTo>
                    <a:pt x="1680184" y="2245499"/>
                  </a:lnTo>
                  <a:lnTo>
                    <a:pt x="1679994" y="2238057"/>
                  </a:lnTo>
                  <a:lnTo>
                    <a:pt x="1653565" y="2238743"/>
                  </a:lnTo>
                  <a:lnTo>
                    <a:pt x="1612519" y="2239810"/>
                  </a:lnTo>
                  <a:lnTo>
                    <a:pt x="1612874" y="2253310"/>
                  </a:lnTo>
                  <a:lnTo>
                    <a:pt x="1620164" y="2253119"/>
                  </a:lnTo>
                  <a:lnTo>
                    <a:pt x="1680349" y="2251557"/>
                  </a:lnTo>
                  <a:close/>
                </a:path>
                <a:path w="3368675" h="2295525">
                  <a:moveTo>
                    <a:pt x="1759623" y="1177683"/>
                  </a:moveTo>
                  <a:lnTo>
                    <a:pt x="1758911" y="1164209"/>
                  </a:lnTo>
                  <a:lnTo>
                    <a:pt x="1691513" y="1167777"/>
                  </a:lnTo>
                  <a:lnTo>
                    <a:pt x="1692224" y="1181252"/>
                  </a:lnTo>
                  <a:lnTo>
                    <a:pt x="1759623" y="1177683"/>
                  </a:lnTo>
                  <a:close/>
                </a:path>
                <a:path w="3368675" h="2295525">
                  <a:moveTo>
                    <a:pt x="1761312" y="2249449"/>
                  </a:moveTo>
                  <a:lnTo>
                    <a:pt x="1761172" y="2243747"/>
                  </a:lnTo>
                  <a:lnTo>
                    <a:pt x="1760969" y="2235962"/>
                  </a:lnTo>
                  <a:lnTo>
                    <a:pt x="1721065" y="2236990"/>
                  </a:lnTo>
                  <a:lnTo>
                    <a:pt x="1693494" y="2237714"/>
                  </a:lnTo>
                  <a:lnTo>
                    <a:pt x="1693837" y="2251202"/>
                  </a:lnTo>
                  <a:lnTo>
                    <a:pt x="1761312" y="2249449"/>
                  </a:lnTo>
                  <a:close/>
                </a:path>
                <a:path w="3368675" h="2295525">
                  <a:moveTo>
                    <a:pt x="1840509" y="1173403"/>
                  </a:moveTo>
                  <a:lnTo>
                    <a:pt x="1840204" y="1167599"/>
                  </a:lnTo>
                  <a:lnTo>
                    <a:pt x="1839798" y="1159916"/>
                  </a:lnTo>
                  <a:lnTo>
                    <a:pt x="1788375" y="1162646"/>
                  </a:lnTo>
                  <a:lnTo>
                    <a:pt x="1772399" y="1163485"/>
                  </a:lnTo>
                  <a:lnTo>
                    <a:pt x="1773110" y="1176972"/>
                  </a:lnTo>
                  <a:lnTo>
                    <a:pt x="1822843" y="1174330"/>
                  </a:lnTo>
                  <a:lnTo>
                    <a:pt x="1840509" y="1173403"/>
                  </a:lnTo>
                  <a:close/>
                </a:path>
                <a:path w="3368675" h="2295525">
                  <a:moveTo>
                    <a:pt x="1842287" y="2247354"/>
                  </a:moveTo>
                  <a:lnTo>
                    <a:pt x="1842147" y="2241994"/>
                  </a:lnTo>
                  <a:lnTo>
                    <a:pt x="1841944" y="2233853"/>
                  </a:lnTo>
                  <a:lnTo>
                    <a:pt x="1788566" y="2235238"/>
                  </a:lnTo>
                  <a:lnTo>
                    <a:pt x="1774456" y="2235606"/>
                  </a:lnTo>
                  <a:lnTo>
                    <a:pt x="1774812" y="2249106"/>
                  </a:lnTo>
                  <a:lnTo>
                    <a:pt x="1842287" y="2247354"/>
                  </a:lnTo>
                  <a:close/>
                </a:path>
                <a:path w="3368675" h="2295525">
                  <a:moveTo>
                    <a:pt x="1921395" y="1169111"/>
                  </a:moveTo>
                  <a:lnTo>
                    <a:pt x="1920684" y="1155636"/>
                  </a:lnTo>
                  <a:lnTo>
                    <a:pt x="1853285" y="1159205"/>
                  </a:lnTo>
                  <a:lnTo>
                    <a:pt x="1853996" y="1172679"/>
                  </a:lnTo>
                  <a:lnTo>
                    <a:pt x="1921395" y="1169111"/>
                  </a:lnTo>
                  <a:close/>
                </a:path>
                <a:path w="3368675" h="2295525">
                  <a:moveTo>
                    <a:pt x="1923262" y="2245245"/>
                  </a:moveTo>
                  <a:lnTo>
                    <a:pt x="1923110" y="2239353"/>
                  </a:lnTo>
                  <a:lnTo>
                    <a:pt x="1922907" y="2231745"/>
                  </a:lnTo>
                  <a:lnTo>
                    <a:pt x="1889810" y="2232609"/>
                  </a:lnTo>
                  <a:lnTo>
                    <a:pt x="1855431" y="2233498"/>
                  </a:lnTo>
                  <a:lnTo>
                    <a:pt x="1855787" y="2246998"/>
                  </a:lnTo>
                  <a:lnTo>
                    <a:pt x="1923262" y="2245245"/>
                  </a:lnTo>
                  <a:close/>
                </a:path>
                <a:path w="3368675" h="2295525">
                  <a:moveTo>
                    <a:pt x="2002282" y="1164831"/>
                  </a:moveTo>
                  <a:lnTo>
                    <a:pt x="2001964" y="1158659"/>
                  </a:lnTo>
                  <a:lnTo>
                    <a:pt x="2001570" y="1151356"/>
                  </a:lnTo>
                  <a:lnTo>
                    <a:pt x="1957133" y="1153706"/>
                  </a:lnTo>
                  <a:lnTo>
                    <a:pt x="1934171" y="1154925"/>
                  </a:lnTo>
                  <a:lnTo>
                    <a:pt x="1934883" y="1168400"/>
                  </a:lnTo>
                  <a:lnTo>
                    <a:pt x="1991588" y="1165402"/>
                  </a:lnTo>
                  <a:lnTo>
                    <a:pt x="2002282" y="1164831"/>
                  </a:lnTo>
                  <a:close/>
                </a:path>
                <a:path w="3368675" h="2295525">
                  <a:moveTo>
                    <a:pt x="2004237" y="2243137"/>
                  </a:moveTo>
                  <a:lnTo>
                    <a:pt x="2004072" y="2236724"/>
                  </a:lnTo>
                  <a:lnTo>
                    <a:pt x="2003882" y="2229650"/>
                  </a:lnTo>
                  <a:lnTo>
                    <a:pt x="1957311" y="2230856"/>
                  </a:lnTo>
                  <a:lnTo>
                    <a:pt x="1936407" y="2231402"/>
                  </a:lnTo>
                  <a:lnTo>
                    <a:pt x="1936762" y="2244890"/>
                  </a:lnTo>
                  <a:lnTo>
                    <a:pt x="1991410" y="2243480"/>
                  </a:lnTo>
                  <a:lnTo>
                    <a:pt x="2004237" y="2243137"/>
                  </a:lnTo>
                  <a:close/>
                </a:path>
                <a:path w="3368675" h="2295525">
                  <a:moveTo>
                    <a:pt x="2083168" y="1160551"/>
                  </a:moveTo>
                  <a:lnTo>
                    <a:pt x="2082888" y="1155077"/>
                  </a:lnTo>
                  <a:lnTo>
                    <a:pt x="2082457" y="1147064"/>
                  </a:lnTo>
                  <a:lnTo>
                    <a:pt x="2058377" y="1148346"/>
                  </a:lnTo>
                  <a:lnTo>
                    <a:pt x="2015058" y="1150632"/>
                  </a:lnTo>
                  <a:lnTo>
                    <a:pt x="2015769" y="1164120"/>
                  </a:lnTo>
                  <a:lnTo>
                    <a:pt x="2083168" y="1160551"/>
                  </a:lnTo>
                  <a:close/>
                </a:path>
                <a:path w="3368675" h="2295525">
                  <a:moveTo>
                    <a:pt x="2085213" y="2241042"/>
                  </a:moveTo>
                  <a:lnTo>
                    <a:pt x="2085073" y="2235847"/>
                  </a:lnTo>
                  <a:lnTo>
                    <a:pt x="2084857" y="2227542"/>
                  </a:lnTo>
                  <a:lnTo>
                    <a:pt x="2024811" y="2229104"/>
                  </a:lnTo>
                  <a:lnTo>
                    <a:pt x="2017382" y="2229294"/>
                  </a:lnTo>
                  <a:lnTo>
                    <a:pt x="2017725" y="2242794"/>
                  </a:lnTo>
                  <a:lnTo>
                    <a:pt x="2085213" y="2241042"/>
                  </a:lnTo>
                  <a:close/>
                </a:path>
                <a:path w="3368675" h="2295525">
                  <a:moveTo>
                    <a:pt x="2164054" y="1156258"/>
                  </a:moveTo>
                  <a:lnTo>
                    <a:pt x="2163813" y="1151509"/>
                  </a:lnTo>
                  <a:lnTo>
                    <a:pt x="2163343" y="1142784"/>
                  </a:lnTo>
                  <a:lnTo>
                    <a:pt x="2125878" y="1144765"/>
                  </a:lnTo>
                  <a:lnTo>
                    <a:pt x="2095944" y="1146352"/>
                  </a:lnTo>
                  <a:lnTo>
                    <a:pt x="2096655" y="1159840"/>
                  </a:lnTo>
                  <a:lnTo>
                    <a:pt x="2164054" y="1156258"/>
                  </a:lnTo>
                  <a:close/>
                </a:path>
                <a:path w="3368675" h="2295525">
                  <a:moveTo>
                    <a:pt x="2166175" y="2238933"/>
                  </a:moveTo>
                  <a:lnTo>
                    <a:pt x="2166035" y="2233218"/>
                  </a:lnTo>
                  <a:lnTo>
                    <a:pt x="2165832" y="2225433"/>
                  </a:lnTo>
                  <a:lnTo>
                    <a:pt x="2126056" y="2226475"/>
                  </a:lnTo>
                  <a:lnTo>
                    <a:pt x="2098357" y="2227186"/>
                  </a:lnTo>
                  <a:lnTo>
                    <a:pt x="2098700" y="2240686"/>
                  </a:lnTo>
                  <a:lnTo>
                    <a:pt x="2166175" y="2238933"/>
                  </a:lnTo>
                  <a:close/>
                </a:path>
                <a:path w="3368675" h="2295525">
                  <a:moveTo>
                    <a:pt x="2244941" y="1151978"/>
                  </a:moveTo>
                  <a:lnTo>
                    <a:pt x="2244636" y="1146149"/>
                  </a:lnTo>
                  <a:lnTo>
                    <a:pt x="2244229" y="1138504"/>
                  </a:lnTo>
                  <a:lnTo>
                    <a:pt x="2227122" y="1139405"/>
                  </a:lnTo>
                  <a:lnTo>
                    <a:pt x="2176830" y="1142072"/>
                  </a:lnTo>
                  <a:lnTo>
                    <a:pt x="2177542" y="1155547"/>
                  </a:lnTo>
                  <a:lnTo>
                    <a:pt x="2244941" y="1151978"/>
                  </a:lnTo>
                  <a:close/>
                </a:path>
                <a:path w="3368675" h="2295525">
                  <a:moveTo>
                    <a:pt x="2247150" y="2236825"/>
                  </a:moveTo>
                  <a:lnTo>
                    <a:pt x="2246985" y="2230590"/>
                  </a:lnTo>
                  <a:lnTo>
                    <a:pt x="2246807" y="2223338"/>
                  </a:lnTo>
                  <a:lnTo>
                    <a:pt x="2193556" y="2224722"/>
                  </a:lnTo>
                  <a:lnTo>
                    <a:pt x="2179320" y="2225090"/>
                  </a:lnTo>
                  <a:lnTo>
                    <a:pt x="2179675" y="2238578"/>
                  </a:lnTo>
                  <a:lnTo>
                    <a:pt x="2227656" y="2237333"/>
                  </a:lnTo>
                  <a:lnTo>
                    <a:pt x="2247150" y="2236825"/>
                  </a:lnTo>
                  <a:close/>
                </a:path>
                <a:path w="3368675" h="2295525">
                  <a:moveTo>
                    <a:pt x="2325827" y="1147699"/>
                  </a:moveTo>
                  <a:lnTo>
                    <a:pt x="2325116" y="1134211"/>
                  </a:lnTo>
                  <a:lnTo>
                    <a:pt x="2257717" y="1137780"/>
                  </a:lnTo>
                  <a:lnTo>
                    <a:pt x="2258428" y="1151267"/>
                  </a:lnTo>
                  <a:lnTo>
                    <a:pt x="2325827" y="1147699"/>
                  </a:lnTo>
                  <a:close/>
                </a:path>
                <a:path w="3368675" h="2295525">
                  <a:moveTo>
                    <a:pt x="2328126" y="2234730"/>
                  </a:moveTo>
                  <a:lnTo>
                    <a:pt x="2327770" y="2221230"/>
                  </a:lnTo>
                  <a:lnTo>
                    <a:pt x="2260295" y="2222982"/>
                  </a:lnTo>
                  <a:lnTo>
                    <a:pt x="2260650" y="2236482"/>
                  </a:lnTo>
                  <a:lnTo>
                    <a:pt x="2328126" y="2234730"/>
                  </a:lnTo>
                  <a:close/>
                </a:path>
                <a:path w="3368675" h="2295525">
                  <a:moveTo>
                    <a:pt x="2406713" y="1143419"/>
                  </a:moveTo>
                  <a:lnTo>
                    <a:pt x="2406396" y="1137208"/>
                  </a:lnTo>
                  <a:lnTo>
                    <a:pt x="2406002" y="1129931"/>
                  </a:lnTo>
                  <a:lnTo>
                    <a:pt x="2395880" y="1130465"/>
                  </a:lnTo>
                  <a:lnTo>
                    <a:pt x="2338603" y="1133500"/>
                  </a:lnTo>
                  <a:lnTo>
                    <a:pt x="2339314" y="1146987"/>
                  </a:lnTo>
                  <a:lnTo>
                    <a:pt x="2406713" y="1143419"/>
                  </a:lnTo>
                  <a:close/>
                </a:path>
                <a:path w="3368675" h="2295525">
                  <a:moveTo>
                    <a:pt x="2409101" y="2232622"/>
                  </a:moveTo>
                  <a:lnTo>
                    <a:pt x="2408936" y="2226208"/>
                  </a:lnTo>
                  <a:lnTo>
                    <a:pt x="2408745" y="2219121"/>
                  </a:lnTo>
                  <a:lnTo>
                    <a:pt x="2362314" y="2220328"/>
                  </a:lnTo>
                  <a:lnTo>
                    <a:pt x="2341270" y="2220874"/>
                  </a:lnTo>
                  <a:lnTo>
                    <a:pt x="2341626" y="2234374"/>
                  </a:lnTo>
                  <a:lnTo>
                    <a:pt x="2396413" y="2232952"/>
                  </a:lnTo>
                  <a:lnTo>
                    <a:pt x="2409101" y="2232622"/>
                  </a:lnTo>
                  <a:close/>
                </a:path>
                <a:path w="3368675" h="2295525">
                  <a:moveTo>
                    <a:pt x="2487599" y="1139126"/>
                  </a:moveTo>
                  <a:lnTo>
                    <a:pt x="2487409" y="1135418"/>
                  </a:lnTo>
                  <a:lnTo>
                    <a:pt x="2486888" y="1125651"/>
                  </a:lnTo>
                  <a:lnTo>
                    <a:pt x="2419489" y="1129220"/>
                  </a:lnTo>
                  <a:lnTo>
                    <a:pt x="2420201" y="1142695"/>
                  </a:lnTo>
                  <a:lnTo>
                    <a:pt x="2430335" y="1142161"/>
                  </a:lnTo>
                  <a:lnTo>
                    <a:pt x="2487599" y="1139126"/>
                  </a:lnTo>
                  <a:close/>
                </a:path>
                <a:path w="3368675" h="2295525">
                  <a:moveTo>
                    <a:pt x="2490063" y="2230513"/>
                  </a:moveTo>
                  <a:lnTo>
                    <a:pt x="2489911" y="2224443"/>
                  </a:lnTo>
                  <a:lnTo>
                    <a:pt x="2489720" y="2217026"/>
                  </a:lnTo>
                  <a:lnTo>
                    <a:pt x="2429814" y="2218575"/>
                  </a:lnTo>
                  <a:lnTo>
                    <a:pt x="2422245" y="2218779"/>
                  </a:lnTo>
                  <a:lnTo>
                    <a:pt x="2422588" y="2232266"/>
                  </a:lnTo>
                  <a:lnTo>
                    <a:pt x="2463914" y="2231199"/>
                  </a:lnTo>
                  <a:lnTo>
                    <a:pt x="2490063" y="2230513"/>
                  </a:lnTo>
                  <a:close/>
                </a:path>
                <a:path w="3368675" h="2295525">
                  <a:moveTo>
                    <a:pt x="2568486" y="1134846"/>
                  </a:moveTo>
                  <a:lnTo>
                    <a:pt x="2568244" y="1130058"/>
                  </a:lnTo>
                  <a:lnTo>
                    <a:pt x="2567775" y="1121359"/>
                  </a:lnTo>
                  <a:lnTo>
                    <a:pt x="2500376" y="1124927"/>
                  </a:lnTo>
                  <a:lnTo>
                    <a:pt x="2501087" y="1138415"/>
                  </a:lnTo>
                  <a:lnTo>
                    <a:pt x="2531592" y="1136802"/>
                  </a:lnTo>
                  <a:lnTo>
                    <a:pt x="2568486" y="1134846"/>
                  </a:lnTo>
                  <a:close/>
                </a:path>
                <a:path w="3368675" h="2295525">
                  <a:moveTo>
                    <a:pt x="2571038" y="2228418"/>
                  </a:moveTo>
                  <a:lnTo>
                    <a:pt x="2570696" y="2214918"/>
                  </a:lnTo>
                  <a:lnTo>
                    <a:pt x="2503208" y="2216670"/>
                  </a:lnTo>
                  <a:lnTo>
                    <a:pt x="2503563" y="2230170"/>
                  </a:lnTo>
                  <a:lnTo>
                    <a:pt x="2571038" y="2228418"/>
                  </a:lnTo>
                  <a:close/>
                </a:path>
                <a:path w="3368675" h="2295525">
                  <a:moveTo>
                    <a:pt x="2649372" y="1130566"/>
                  </a:moveTo>
                  <a:lnTo>
                    <a:pt x="2649156" y="1126490"/>
                  </a:lnTo>
                  <a:lnTo>
                    <a:pt x="2648661" y="1117079"/>
                  </a:lnTo>
                  <a:lnTo>
                    <a:pt x="2581262" y="1120648"/>
                  </a:lnTo>
                  <a:lnTo>
                    <a:pt x="2581973" y="1134135"/>
                  </a:lnTo>
                  <a:lnTo>
                    <a:pt x="2599093" y="1133221"/>
                  </a:lnTo>
                  <a:lnTo>
                    <a:pt x="2649372" y="1130566"/>
                  </a:lnTo>
                  <a:close/>
                </a:path>
                <a:path w="3368675" h="2295525">
                  <a:moveTo>
                    <a:pt x="2652014" y="2226310"/>
                  </a:moveTo>
                  <a:lnTo>
                    <a:pt x="2651849" y="2220061"/>
                  </a:lnTo>
                  <a:lnTo>
                    <a:pt x="2651658" y="2212810"/>
                  </a:lnTo>
                  <a:lnTo>
                    <a:pt x="2598559" y="2214194"/>
                  </a:lnTo>
                  <a:lnTo>
                    <a:pt x="2584183" y="2214562"/>
                  </a:lnTo>
                  <a:lnTo>
                    <a:pt x="2584539" y="2228062"/>
                  </a:lnTo>
                  <a:lnTo>
                    <a:pt x="2632659" y="2226818"/>
                  </a:lnTo>
                  <a:lnTo>
                    <a:pt x="2652014" y="2226310"/>
                  </a:lnTo>
                  <a:close/>
                </a:path>
                <a:path w="3368675" h="2295525">
                  <a:moveTo>
                    <a:pt x="2730258" y="1126274"/>
                  </a:moveTo>
                  <a:lnTo>
                    <a:pt x="2729992" y="1121117"/>
                  </a:lnTo>
                  <a:lnTo>
                    <a:pt x="2729547" y="1112799"/>
                  </a:lnTo>
                  <a:lnTo>
                    <a:pt x="2662148" y="1116368"/>
                  </a:lnTo>
                  <a:lnTo>
                    <a:pt x="2662859" y="1129842"/>
                  </a:lnTo>
                  <a:lnTo>
                    <a:pt x="2700337" y="1127861"/>
                  </a:lnTo>
                  <a:lnTo>
                    <a:pt x="2730258" y="1126274"/>
                  </a:lnTo>
                  <a:close/>
                </a:path>
                <a:path w="3368675" h="2295525">
                  <a:moveTo>
                    <a:pt x="2732989" y="2224201"/>
                  </a:moveTo>
                  <a:lnTo>
                    <a:pt x="2732836" y="2218309"/>
                  </a:lnTo>
                  <a:lnTo>
                    <a:pt x="2732633" y="2210714"/>
                  </a:lnTo>
                  <a:lnTo>
                    <a:pt x="2665158" y="2212467"/>
                  </a:lnTo>
                  <a:lnTo>
                    <a:pt x="2665514" y="2225954"/>
                  </a:lnTo>
                  <a:lnTo>
                    <a:pt x="2700159" y="2225052"/>
                  </a:lnTo>
                  <a:lnTo>
                    <a:pt x="2732989" y="2224201"/>
                  </a:lnTo>
                  <a:close/>
                </a:path>
                <a:path w="3368675" h="2295525">
                  <a:moveTo>
                    <a:pt x="2811145" y="1121994"/>
                  </a:moveTo>
                  <a:lnTo>
                    <a:pt x="2810433" y="1108506"/>
                  </a:lnTo>
                  <a:lnTo>
                    <a:pt x="2743035" y="1112088"/>
                  </a:lnTo>
                  <a:lnTo>
                    <a:pt x="2743746" y="1125562"/>
                  </a:lnTo>
                  <a:lnTo>
                    <a:pt x="2811145" y="1121994"/>
                  </a:lnTo>
                  <a:close/>
                </a:path>
                <a:path w="3368675" h="2295525">
                  <a:moveTo>
                    <a:pt x="2813964" y="2222106"/>
                  </a:moveTo>
                  <a:lnTo>
                    <a:pt x="2813786" y="2215680"/>
                  </a:lnTo>
                  <a:lnTo>
                    <a:pt x="2813608" y="2208606"/>
                  </a:lnTo>
                  <a:lnTo>
                    <a:pt x="2746133" y="2210358"/>
                  </a:lnTo>
                  <a:lnTo>
                    <a:pt x="2746476" y="2223859"/>
                  </a:lnTo>
                  <a:lnTo>
                    <a:pt x="2801404" y="2222423"/>
                  </a:lnTo>
                  <a:lnTo>
                    <a:pt x="2813964" y="2222106"/>
                  </a:lnTo>
                  <a:close/>
                </a:path>
                <a:path w="3368675" h="2295525">
                  <a:moveTo>
                    <a:pt x="2892031" y="1117714"/>
                  </a:moveTo>
                  <a:lnTo>
                    <a:pt x="2891739" y="1112189"/>
                  </a:lnTo>
                  <a:lnTo>
                    <a:pt x="2891320" y="1104226"/>
                  </a:lnTo>
                  <a:lnTo>
                    <a:pt x="2834627" y="1107236"/>
                  </a:lnTo>
                  <a:lnTo>
                    <a:pt x="2823921" y="1107795"/>
                  </a:lnTo>
                  <a:lnTo>
                    <a:pt x="2824632" y="1121283"/>
                  </a:lnTo>
                  <a:lnTo>
                    <a:pt x="2869095" y="1118920"/>
                  </a:lnTo>
                  <a:lnTo>
                    <a:pt x="2892031" y="1117714"/>
                  </a:lnTo>
                  <a:close/>
                </a:path>
                <a:path w="3368675" h="2295525">
                  <a:moveTo>
                    <a:pt x="2894927" y="2219998"/>
                  </a:moveTo>
                  <a:lnTo>
                    <a:pt x="2894774" y="2213927"/>
                  </a:lnTo>
                  <a:lnTo>
                    <a:pt x="2894584" y="2206498"/>
                  </a:lnTo>
                  <a:lnTo>
                    <a:pt x="2834805" y="2208060"/>
                  </a:lnTo>
                  <a:lnTo>
                    <a:pt x="2827109" y="2208250"/>
                  </a:lnTo>
                  <a:lnTo>
                    <a:pt x="2827451" y="2221750"/>
                  </a:lnTo>
                  <a:lnTo>
                    <a:pt x="2868904" y="2220671"/>
                  </a:lnTo>
                  <a:lnTo>
                    <a:pt x="2894927" y="2219998"/>
                  </a:lnTo>
                  <a:close/>
                </a:path>
                <a:path w="3368675" h="2295525">
                  <a:moveTo>
                    <a:pt x="2972917" y="1113421"/>
                  </a:moveTo>
                  <a:lnTo>
                    <a:pt x="2972206" y="1099947"/>
                  </a:lnTo>
                  <a:lnTo>
                    <a:pt x="2904807" y="1103515"/>
                  </a:lnTo>
                  <a:lnTo>
                    <a:pt x="2905518" y="1116990"/>
                  </a:lnTo>
                  <a:lnTo>
                    <a:pt x="2972917" y="1113421"/>
                  </a:lnTo>
                  <a:close/>
                </a:path>
                <a:path w="3368675" h="2295525">
                  <a:moveTo>
                    <a:pt x="2975902" y="2217890"/>
                  </a:moveTo>
                  <a:lnTo>
                    <a:pt x="2975749" y="2212175"/>
                  </a:lnTo>
                  <a:lnTo>
                    <a:pt x="2975559" y="2204402"/>
                  </a:lnTo>
                  <a:lnTo>
                    <a:pt x="2908071" y="2206155"/>
                  </a:lnTo>
                  <a:lnTo>
                    <a:pt x="2908427" y="2219642"/>
                  </a:lnTo>
                  <a:lnTo>
                    <a:pt x="2936405" y="2218918"/>
                  </a:lnTo>
                  <a:lnTo>
                    <a:pt x="2975902" y="2217890"/>
                  </a:lnTo>
                  <a:close/>
                </a:path>
                <a:path w="3368675" h="2295525">
                  <a:moveTo>
                    <a:pt x="3053804" y="1109141"/>
                  </a:moveTo>
                  <a:lnTo>
                    <a:pt x="3053499" y="1103249"/>
                  </a:lnTo>
                  <a:lnTo>
                    <a:pt x="3053092" y="1095654"/>
                  </a:lnTo>
                  <a:lnTo>
                    <a:pt x="3003372" y="1098296"/>
                  </a:lnTo>
                  <a:lnTo>
                    <a:pt x="2985693" y="1099235"/>
                  </a:lnTo>
                  <a:lnTo>
                    <a:pt x="2986405" y="1112710"/>
                  </a:lnTo>
                  <a:lnTo>
                    <a:pt x="3037840" y="1109992"/>
                  </a:lnTo>
                  <a:lnTo>
                    <a:pt x="3053804" y="1109141"/>
                  </a:lnTo>
                  <a:close/>
                </a:path>
                <a:path w="3368675" h="2295525">
                  <a:moveTo>
                    <a:pt x="3056877" y="2215794"/>
                  </a:moveTo>
                  <a:lnTo>
                    <a:pt x="3056712" y="2209546"/>
                  </a:lnTo>
                  <a:lnTo>
                    <a:pt x="3056521" y="2202294"/>
                  </a:lnTo>
                  <a:lnTo>
                    <a:pt x="2989046" y="2204047"/>
                  </a:lnTo>
                  <a:lnTo>
                    <a:pt x="2989402" y="2217547"/>
                  </a:lnTo>
                  <a:lnTo>
                    <a:pt x="3037662" y="2216289"/>
                  </a:lnTo>
                  <a:lnTo>
                    <a:pt x="3056877" y="2215794"/>
                  </a:lnTo>
                  <a:close/>
                </a:path>
                <a:path w="3368675" h="2295525">
                  <a:moveTo>
                    <a:pt x="3057626" y="16738"/>
                  </a:moveTo>
                  <a:lnTo>
                    <a:pt x="3057563" y="10198"/>
                  </a:lnTo>
                  <a:lnTo>
                    <a:pt x="3037522" y="10198"/>
                  </a:lnTo>
                  <a:lnTo>
                    <a:pt x="3003689" y="10160"/>
                  </a:lnTo>
                  <a:lnTo>
                    <a:pt x="3003689" y="3810"/>
                  </a:lnTo>
                  <a:lnTo>
                    <a:pt x="2990024" y="3810"/>
                  </a:lnTo>
                  <a:lnTo>
                    <a:pt x="2990024" y="10160"/>
                  </a:lnTo>
                  <a:lnTo>
                    <a:pt x="2990088" y="16510"/>
                  </a:lnTo>
                  <a:lnTo>
                    <a:pt x="2990126" y="17780"/>
                  </a:lnTo>
                  <a:lnTo>
                    <a:pt x="3019006" y="17780"/>
                  </a:lnTo>
                  <a:lnTo>
                    <a:pt x="3019006" y="16510"/>
                  </a:lnTo>
                  <a:lnTo>
                    <a:pt x="3037522" y="16510"/>
                  </a:lnTo>
                  <a:lnTo>
                    <a:pt x="3037522" y="13576"/>
                  </a:lnTo>
                  <a:lnTo>
                    <a:pt x="3037560" y="16954"/>
                  </a:lnTo>
                  <a:lnTo>
                    <a:pt x="3057626" y="16738"/>
                  </a:lnTo>
                  <a:close/>
                </a:path>
                <a:path w="3368675" h="2295525">
                  <a:moveTo>
                    <a:pt x="3134690" y="1104861"/>
                  </a:moveTo>
                  <a:lnTo>
                    <a:pt x="3134423" y="1099667"/>
                  </a:lnTo>
                  <a:lnTo>
                    <a:pt x="3133979" y="1091374"/>
                  </a:lnTo>
                  <a:lnTo>
                    <a:pt x="3104629" y="1092936"/>
                  </a:lnTo>
                  <a:lnTo>
                    <a:pt x="3066580" y="1094943"/>
                  </a:lnTo>
                  <a:lnTo>
                    <a:pt x="3067291" y="1108430"/>
                  </a:lnTo>
                  <a:lnTo>
                    <a:pt x="3134690" y="1104861"/>
                  </a:lnTo>
                  <a:close/>
                </a:path>
                <a:path w="3368675" h="2295525">
                  <a:moveTo>
                    <a:pt x="3137852" y="2213686"/>
                  </a:moveTo>
                  <a:lnTo>
                    <a:pt x="3137700" y="2207793"/>
                  </a:lnTo>
                  <a:lnTo>
                    <a:pt x="3137497" y="2200186"/>
                  </a:lnTo>
                  <a:lnTo>
                    <a:pt x="3070021" y="2201938"/>
                  </a:lnTo>
                  <a:lnTo>
                    <a:pt x="3070377" y="2215438"/>
                  </a:lnTo>
                  <a:lnTo>
                    <a:pt x="3105162" y="2214537"/>
                  </a:lnTo>
                  <a:lnTo>
                    <a:pt x="3137852" y="2213686"/>
                  </a:lnTo>
                  <a:close/>
                </a:path>
                <a:path w="3368675" h="2295525">
                  <a:moveTo>
                    <a:pt x="3138576" y="8890"/>
                  </a:moveTo>
                  <a:lnTo>
                    <a:pt x="3138474" y="2362"/>
                  </a:lnTo>
                  <a:lnTo>
                    <a:pt x="3104972" y="2730"/>
                  </a:lnTo>
                  <a:lnTo>
                    <a:pt x="3104972" y="8890"/>
                  </a:lnTo>
                  <a:lnTo>
                    <a:pt x="3104946" y="6108"/>
                  </a:lnTo>
                  <a:lnTo>
                    <a:pt x="3104972" y="8890"/>
                  </a:lnTo>
                  <a:lnTo>
                    <a:pt x="3104972" y="2730"/>
                  </a:lnTo>
                  <a:lnTo>
                    <a:pt x="3104946" y="2540"/>
                  </a:lnTo>
                  <a:lnTo>
                    <a:pt x="3071012" y="2540"/>
                  </a:lnTo>
                  <a:lnTo>
                    <a:pt x="3071012" y="8890"/>
                  </a:lnTo>
                  <a:lnTo>
                    <a:pt x="3071076" y="15240"/>
                  </a:lnTo>
                  <a:lnTo>
                    <a:pt x="3071114" y="16510"/>
                  </a:lnTo>
                  <a:lnTo>
                    <a:pt x="3136849" y="16510"/>
                  </a:lnTo>
                  <a:lnTo>
                    <a:pt x="3136849" y="15240"/>
                  </a:lnTo>
                  <a:lnTo>
                    <a:pt x="3138576" y="15240"/>
                  </a:lnTo>
                  <a:lnTo>
                    <a:pt x="3138576" y="8890"/>
                  </a:lnTo>
                  <a:close/>
                </a:path>
                <a:path w="3368675" h="2295525">
                  <a:moveTo>
                    <a:pt x="3215576" y="1100569"/>
                  </a:moveTo>
                  <a:lnTo>
                    <a:pt x="3214865" y="1087094"/>
                  </a:lnTo>
                  <a:lnTo>
                    <a:pt x="3147466" y="1090663"/>
                  </a:lnTo>
                  <a:lnTo>
                    <a:pt x="3148177" y="1104138"/>
                  </a:lnTo>
                  <a:lnTo>
                    <a:pt x="3215576" y="1100569"/>
                  </a:lnTo>
                  <a:close/>
                </a:path>
                <a:path w="3368675" h="2295525">
                  <a:moveTo>
                    <a:pt x="3218815" y="2211578"/>
                  </a:moveTo>
                  <a:lnTo>
                    <a:pt x="3218675" y="2206028"/>
                  </a:lnTo>
                  <a:lnTo>
                    <a:pt x="3218650" y="2205151"/>
                  </a:lnTo>
                  <a:lnTo>
                    <a:pt x="3218472" y="2198090"/>
                  </a:lnTo>
                  <a:lnTo>
                    <a:pt x="3206051" y="2198408"/>
                  </a:lnTo>
                  <a:lnTo>
                    <a:pt x="3150997" y="2199843"/>
                  </a:lnTo>
                  <a:lnTo>
                    <a:pt x="3151340" y="2213330"/>
                  </a:lnTo>
                  <a:lnTo>
                    <a:pt x="3172663" y="2212784"/>
                  </a:lnTo>
                  <a:lnTo>
                    <a:pt x="3218815" y="2211578"/>
                  </a:lnTo>
                  <a:close/>
                </a:path>
                <a:path w="3368675" h="2295525">
                  <a:moveTo>
                    <a:pt x="3219589" y="8890"/>
                  </a:moveTo>
                  <a:lnTo>
                    <a:pt x="3206204" y="8890"/>
                  </a:lnTo>
                  <a:lnTo>
                    <a:pt x="3206204" y="6438"/>
                  </a:lnTo>
                  <a:lnTo>
                    <a:pt x="3206229" y="8382"/>
                  </a:lnTo>
                  <a:lnTo>
                    <a:pt x="3219551" y="8382"/>
                  </a:lnTo>
                  <a:lnTo>
                    <a:pt x="3219475" y="1485"/>
                  </a:lnTo>
                  <a:lnTo>
                    <a:pt x="3206165" y="1638"/>
                  </a:lnTo>
                  <a:lnTo>
                    <a:pt x="3206165" y="1270"/>
                  </a:lnTo>
                  <a:lnTo>
                    <a:pt x="3180397" y="1270"/>
                  </a:lnTo>
                  <a:lnTo>
                    <a:pt x="3180397" y="2540"/>
                  </a:lnTo>
                  <a:lnTo>
                    <a:pt x="3152013" y="2540"/>
                  </a:lnTo>
                  <a:lnTo>
                    <a:pt x="3152013" y="8890"/>
                  </a:lnTo>
                  <a:lnTo>
                    <a:pt x="3152076" y="15240"/>
                  </a:lnTo>
                  <a:lnTo>
                    <a:pt x="3219589" y="15240"/>
                  </a:lnTo>
                  <a:lnTo>
                    <a:pt x="3219589" y="8890"/>
                  </a:lnTo>
                  <a:close/>
                </a:path>
                <a:path w="3368675" h="2295525">
                  <a:moveTo>
                    <a:pt x="3296462" y="1096289"/>
                  </a:moveTo>
                  <a:lnTo>
                    <a:pt x="3296170" y="1090739"/>
                  </a:lnTo>
                  <a:lnTo>
                    <a:pt x="3295751" y="1082814"/>
                  </a:lnTo>
                  <a:lnTo>
                    <a:pt x="3273374" y="1083995"/>
                  </a:lnTo>
                  <a:lnTo>
                    <a:pt x="3228352" y="1086383"/>
                  </a:lnTo>
                  <a:lnTo>
                    <a:pt x="3229064" y="1099858"/>
                  </a:lnTo>
                  <a:lnTo>
                    <a:pt x="3296462" y="1096289"/>
                  </a:lnTo>
                  <a:close/>
                </a:path>
                <a:path w="3368675" h="2295525">
                  <a:moveTo>
                    <a:pt x="3299790" y="2209482"/>
                  </a:moveTo>
                  <a:lnTo>
                    <a:pt x="3299637" y="2203399"/>
                  </a:lnTo>
                  <a:lnTo>
                    <a:pt x="3299447" y="2195982"/>
                  </a:lnTo>
                  <a:lnTo>
                    <a:pt x="3231959" y="2197735"/>
                  </a:lnTo>
                  <a:lnTo>
                    <a:pt x="3232315" y="2211235"/>
                  </a:lnTo>
                  <a:lnTo>
                    <a:pt x="3273907" y="2210155"/>
                  </a:lnTo>
                  <a:lnTo>
                    <a:pt x="3299790" y="2209482"/>
                  </a:lnTo>
                  <a:close/>
                </a:path>
                <a:path w="3368675" h="2295525">
                  <a:moveTo>
                    <a:pt x="3300615" y="14122"/>
                  </a:moveTo>
                  <a:lnTo>
                    <a:pt x="3300552" y="8013"/>
                  </a:lnTo>
                  <a:lnTo>
                    <a:pt x="3240024" y="8013"/>
                  </a:lnTo>
                  <a:lnTo>
                    <a:pt x="3240024" y="7620"/>
                  </a:lnTo>
                  <a:lnTo>
                    <a:pt x="3300514" y="7620"/>
                  </a:lnTo>
                  <a:lnTo>
                    <a:pt x="3300514" y="1270"/>
                  </a:lnTo>
                  <a:lnTo>
                    <a:pt x="3300463" y="0"/>
                  </a:lnTo>
                  <a:lnTo>
                    <a:pt x="3298253" y="0"/>
                  </a:lnTo>
                  <a:lnTo>
                    <a:pt x="3298253" y="1270"/>
                  </a:lnTo>
                  <a:lnTo>
                    <a:pt x="3233001" y="1270"/>
                  </a:lnTo>
                  <a:lnTo>
                    <a:pt x="3233001" y="7620"/>
                  </a:lnTo>
                  <a:lnTo>
                    <a:pt x="3233077" y="15240"/>
                  </a:lnTo>
                  <a:lnTo>
                    <a:pt x="3240024" y="15240"/>
                  </a:lnTo>
                  <a:lnTo>
                    <a:pt x="3240024" y="12077"/>
                  </a:lnTo>
                  <a:lnTo>
                    <a:pt x="3240049" y="14770"/>
                  </a:lnTo>
                  <a:lnTo>
                    <a:pt x="3300615" y="14122"/>
                  </a:lnTo>
                  <a:close/>
                </a:path>
                <a:path w="3368675" h="2295525">
                  <a:moveTo>
                    <a:pt x="3368230" y="2194191"/>
                  </a:moveTo>
                  <a:lnTo>
                    <a:pt x="3312934" y="2195626"/>
                  </a:lnTo>
                  <a:lnTo>
                    <a:pt x="3313290" y="2209127"/>
                  </a:lnTo>
                  <a:lnTo>
                    <a:pt x="3341408" y="2208390"/>
                  </a:lnTo>
                  <a:lnTo>
                    <a:pt x="3368230" y="2207704"/>
                  </a:lnTo>
                  <a:lnTo>
                    <a:pt x="3368230" y="2201646"/>
                  </a:lnTo>
                  <a:lnTo>
                    <a:pt x="3368230" y="2194191"/>
                  </a:lnTo>
                  <a:close/>
                </a:path>
                <a:path w="3368675" h="2295525">
                  <a:moveTo>
                    <a:pt x="3368230" y="1078966"/>
                  </a:moveTo>
                  <a:lnTo>
                    <a:pt x="3309239" y="1082090"/>
                  </a:lnTo>
                  <a:lnTo>
                    <a:pt x="3309950" y="1095578"/>
                  </a:lnTo>
                  <a:lnTo>
                    <a:pt x="3368230" y="1092492"/>
                  </a:lnTo>
                  <a:lnTo>
                    <a:pt x="3368230" y="1078966"/>
                  </a:lnTo>
                  <a:close/>
                </a:path>
                <a:path w="3368675" h="2295525">
                  <a:moveTo>
                    <a:pt x="3368230" y="0"/>
                  </a:moveTo>
                  <a:lnTo>
                    <a:pt x="3314001" y="0"/>
                  </a:lnTo>
                  <a:lnTo>
                    <a:pt x="3314001" y="6350"/>
                  </a:lnTo>
                  <a:lnTo>
                    <a:pt x="3314065" y="13970"/>
                  </a:lnTo>
                  <a:lnTo>
                    <a:pt x="3341268" y="13970"/>
                  </a:lnTo>
                  <a:lnTo>
                    <a:pt x="3341268" y="10312"/>
                  </a:lnTo>
                  <a:lnTo>
                    <a:pt x="3341306" y="13677"/>
                  </a:lnTo>
                  <a:lnTo>
                    <a:pt x="3368230" y="13385"/>
                  </a:lnTo>
                  <a:lnTo>
                    <a:pt x="3368230" y="6934"/>
                  </a:lnTo>
                  <a:lnTo>
                    <a:pt x="3341268" y="6934"/>
                  </a:lnTo>
                  <a:lnTo>
                    <a:pt x="3341268" y="6350"/>
                  </a:lnTo>
                  <a:lnTo>
                    <a:pt x="3368230" y="6350"/>
                  </a:lnTo>
                  <a:lnTo>
                    <a:pt x="3368230" y="0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591195" y="1928694"/>
              <a:ext cx="3368675" cy="1107440"/>
            </a:xfrm>
            <a:custGeom>
              <a:avLst/>
              <a:gdLst/>
              <a:ahLst/>
              <a:cxnLst/>
              <a:rect l="l" t="t" r="r" b="b"/>
              <a:pathLst>
                <a:path w="3368675" h="1107439">
                  <a:moveTo>
                    <a:pt x="0" y="0"/>
                  </a:moveTo>
                  <a:lnTo>
                    <a:pt x="0" y="1106995"/>
                  </a:lnTo>
                </a:path>
                <a:path w="3368675" h="1107439">
                  <a:moveTo>
                    <a:pt x="3368237" y="0"/>
                  </a:moveTo>
                  <a:lnTo>
                    <a:pt x="3368237" y="1106995"/>
                  </a:lnTo>
                </a:path>
                <a:path w="3368675" h="1107439">
                  <a:moveTo>
                    <a:pt x="0" y="0"/>
                  </a:moveTo>
                  <a:lnTo>
                    <a:pt x="3368237" y="0"/>
                  </a:lnTo>
                </a:path>
                <a:path w="3368675" h="1107439">
                  <a:moveTo>
                    <a:pt x="0" y="1106995"/>
                  </a:moveTo>
                  <a:lnTo>
                    <a:pt x="3368237" y="110699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91195" y="3035693"/>
              <a:ext cx="3368675" cy="1107440"/>
            </a:xfrm>
            <a:custGeom>
              <a:avLst/>
              <a:gdLst/>
              <a:ahLst/>
              <a:cxnLst/>
              <a:rect l="l" t="t" r="r" b="b"/>
              <a:pathLst>
                <a:path w="3368675" h="1107439">
                  <a:moveTo>
                    <a:pt x="3365" y="0"/>
                  </a:moveTo>
                  <a:lnTo>
                    <a:pt x="0" y="0"/>
                  </a:lnTo>
                  <a:lnTo>
                    <a:pt x="0" y="1106995"/>
                  </a:lnTo>
                  <a:lnTo>
                    <a:pt x="3365" y="1106995"/>
                  </a:lnTo>
                  <a:lnTo>
                    <a:pt x="3365" y="0"/>
                  </a:lnTo>
                  <a:close/>
                </a:path>
                <a:path w="3368675" h="1107439">
                  <a:moveTo>
                    <a:pt x="3368230" y="0"/>
                  </a:moveTo>
                  <a:lnTo>
                    <a:pt x="3364852" y="0"/>
                  </a:lnTo>
                  <a:lnTo>
                    <a:pt x="3364852" y="1106995"/>
                  </a:lnTo>
                  <a:lnTo>
                    <a:pt x="3368230" y="1106995"/>
                  </a:lnTo>
                  <a:lnTo>
                    <a:pt x="33682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591195" y="3035690"/>
              <a:ext cx="3368675" cy="1107440"/>
            </a:xfrm>
            <a:custGeom>
              <a:avLst/>
              <a:gdLst/>
              <a:ahLst/>
              <a:cxnLst/>
              <a:rect l="l" t="t" r="r" b="b"/>
              <a:pathLst>
                <a:path w="3368675" h="1107439">
                  <a:moveTo>
                    <a:pt x="0" y="0"/>
                  </a:moveTo>
                  <a:lnTo>
                    <a:pt x="3368237" y="0"/>
                  </a:lnTo>
                </a:path>
                <a:path w="3368675" h="1107439">
                  <a:moveTo>
                    <a:pt x="0" y="1106995"/>
                  </a:moveTo>
                  <a:lnTo>
                    <a:pt x="3368237" y="110699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591195" y="4142688"/>
              <a:ext cx="3368675" cy="1100455"/>
            </a:xfrm>
            <a:custGeom>
              <a:avLst/>
              <a:gdLst/>
              <a:ahLst/>
              <a:cxnLst/>
              <a:rect l="l" t="t" r="r" b="b"/>
              <a:pathLst>
                <a:path w="3368675" h="1100454">
                  <a:moveTo>
                    <a:pt x="3365" y="0"/>
                  </a:moveTo>
                  <a:lnTo>
                    <a:pt x="0" y="0"/>
                  </a:lnTo>
                  <a:lnTo>
                    <a:pt x="0" y="1100251"/>
                  </a:lnTo>
                  <a:lnTo>
                    <a:pt x="3365" y="1100251"/>
                  </a:lnTo>
                  <a:lnTo>
                    <a:pt x="3365" y="0"/>
                  </a:lnTo>
                  <a:close/>
                </a:path>
                <a:path w="3368675" h="1100454">
                  <a:moveTo>
                    <a:pt x="3368230" y="0"/>
                  </a:moveTo>
                  <a:lnTo>
                    <a:pt x="3364852" y="0"/>
                  </a:lnTo>
                  <a:lnTo>
                    <a:pt x="3364852" y="1100251"/>
                  </a:lnTo>
                  <a:lnTo>
                    <a:pt x="3368230" y="1100251"/>
                  </a:lnTo>
                  <a:lnTo>
                    <a:pt x="33682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91195" y="4142686"/>
              <a:ext cx="3368675" cy="1100455"/>
            </a:xfrm>
            <a:custGeom>
              <a:avLst/>
              <a:gdLst/>
              <a:ahLst/>
              <a:cxnLst/>
              <a:rect l="l" t="t" r="r" b="b"/>
              <a:pathLst>
                <a:path w="3368675" h="1100454">
                  <a:moveTo>
                    <a:pt x="0" y="0"/>
                  </a:moveTo>
                  <a:lnTo>
                    <a:pt x="3368237" y="0"/>
                  </a:lnTo>
                </a:path>
                <a:path w="3368675" h="1100454">
                  <a:moveTo>
                    <a:pt x="0" y="1100245"/>
                  </a:moveTo>
                  <a:lnTo>
                    <a:pt x="3368237" y="110024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591195" y="5242941"/>
              <a:ext cx="3368675" cy="1107440"/>
            </a:xfrm>
            <a:custGeom>
              <a:avLst/>
              <a:gdLst/>
              <a:ahLst/>
              <a:cxnLst/>
              <a:rect l="l" t="t" r="r" b="b"/>
              <a:pathLst>
                <a:path w="3368675" h="1107439">
                  <a:moveTo>
                    <a:pt x="3365" y="0"/>
                  </a:moveTo>
                  <a:lnTo>
                    <a:pt x="0" y="0"/>
                  </a:lnTo>
                  <a:lnTo>
                    <a:pt x="0" y="1106995"/>
                  </a:lnTo>
                  <a:lnTo>
                    <a:pt x="3365" y="1106995"/>
                  </a:lnTo>
                  <a:lnTo>
                    <a:pt x="3365" y="0"/>
                  </a:lnTo>
                  <a:close/>
                </a:path>
                <a:path w="3368675" h="1107439">
                  <a:moveTo>
                    <a:pt x="3368230" y="0"/>
                  </a:moveTo>
                  <a:lnTo>
                    <a:pt x="3364852" y="0"/>
                  </a:lnTo>
                  <a:lnTo>
                    <a:pt x="3364852" y="1106995"/>
                  </a:lnTo>
                  <a:lnTo>
                    <a:pt x="3368230" y="1106995"/>
                  </a:lnTo>
                  <a:lnTo>
                    <a:pt x="33682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591195" y="5242931"/>
              <a:ext cx="3368675" cy="1107440"/>
            </a:xfrm>
            <a:custGeom>
              <a:avLst/>
              <a:gdLst/>
              <a:ahLst/>
              <a:cxnLst/>
              <a:rect l="l" t="t" r="r" b="b"/>
              <a:pathLst>
                <a:path w="3368675" h="1107439">
                  <a:moveTo>
                    <a:pt x="0" y="0"/>
                  </a:moveTo>
                  <a:lnTo>
                    <a:pt x="3368237" y="0"/>
                  </a:lnTo>
                </a:path>
                <a:path w="3368675" h="1107439">
                  <a:moveTo>
                    <a:pt x="0" y="1106995"/>
                  </a:moveTo>
                  <a:lnTo>
                    <a:pt x="3368237" y="110699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606499" y="1544746"/>
            <a:ext cx="1134110" cy="187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60">
                <a:solidFill>
                  <a:srgbClr val="333333"/>
                </a:solidFill>
                <a:latin typeface="Arial"/>
                <a:cs typeface="Arial"/>
              </a:rPr>
              <a:t>Industry</a:t>
            </a:r>
            <a:r>
              <a:rPr dirty="0" sz="1050" spc="-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Analysis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8749"/>
            <a:ext cx="1023619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333333"/>
                </a:solidFill>
                <a:latin typeface="Lucida Sans Unicode"/>
                <a:cs typeface="Lucida Sans Unicode"/>
              </a:rPr>
              <a:t>Presentation</a:t>
            </a:r>
            <a:endParaRPr sz="12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34696" y="841948"/>
          <a:ext cx="519303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026160"/>
                <a:gridCol w="1026160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Intro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3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Markets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10"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6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>
                          <a:latin typeface="Arial"/>
                          <a:cs typeface="Arial"/>
                        </a:rPr>
                        <a:t>Capita</a:t>
                      </a:r>
                      <a:r>
                        <a:rPr dirty="0" sz="6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Recommendation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4594934" y="1510195"/>
            <a:ext cx="2578735" cy="1316355"/>
          </a:xfrm>
          <a:prstGeom prst="rect">
            <a:avLst/>
          </a:prstGeom>
          <a:solidFill>
            <a:srgbClr val="54A97E"/>
          </a:solidFill>
          <a:ln w="13499">
            <a:solidFill>
              <a:srgbClr val="000000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</a:pPr>
            <a:endParaRPr sz="1700">
              <a:latin typeface="Times New Roman"/>
              <a:cs typeface="Times New Roman"/>
            </a:endParaRPr>
          </a:p>
          <a:p>
            <a:pPr marL="1016635" marR="264795" indent="-744855">
              <a:lnSpc>
                <a:spcPct val="114599"/>
              </a:lnSpc>
            </a:pPr>
            <a:r>
              <a:rPr dirty="0" sz="1700" b="1">
                <a:solidFill>
                  <a:srgbClr val="FFFFFF"/>
                </a:solidFill>
                <a:latin typeface="Arial"/>
                <a:cs typeface="Arial"/>
              </a:rPr>
              <a:t>Industry:</a:t>
            </a:r>
            <a:r>
              <a:rPr dirty="0" sz="17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dirty="0" sz="17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Capita </a:t>
            </a:r>
            <a:r>
              <a:rPr dirty="0" sz="1700" spc="-20" b="1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93308" y="2873140"/>
            <a:ext cx="2205990" cy="484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Victoria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5" b="1">
                <a:solidFill>
                  <a:srgbClr val="666666"/>
                </a:solidFill>
                <a:latin typeface="Arial"/>
                <a:cs typeface="Arial"/>
              </a:rPr>
              <a:t>looks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like the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most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positively</a:t>
            </a:r>
            <a:r>
              <a:rPr dirty="0" sz="1250" spc="3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trending</a:t>
            </a:r>
            <a:r>
              <a:rPr dirty="0" sz="1250" spc="4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choice.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93308" y="3453639"/>
            <a:ext cx="2389505" cy="484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-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current market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also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dirty="0" sz="1250" spc="-25" b="1">
                <a:solidFill>
                  <a:srgbClr val="666666"/>
                </a:solidFill>
                <a:latin typeface="Arial"/>
                <a:cs typeface="Arial"/>
              </a:rPr>
              <a:t>good</a:t>
            </a:r>
            <a:r>
              <a:rPr dirty="0" sz="1250" spc="-5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outlook.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93308" y="4034136"/>
            <a:ext cx="2422525" cy="484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Queensland</a:t>
            </a:r>
            <a:r>
              <a:rPr dirty="0" sz="1250" spc="-6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50" spc="-5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Western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Australia</a:t>
            </a:r>
            <a:r>
              <a:rPr dirty="0" sz="1250" spc="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have</a:t>
            </a:r>
            <a:r>
              <a:rPr dirty="0" sz="1250" spc="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negative</a:t>
            </a:r>
            <a:r>
              <a:rPr dirty="0" sz="1250" spc="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trends.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93308" y="4614634"/>
            <a:ext cx="2526030" cy="484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However</a:t>
            </a:r>
            <a:r>
              <a:rPr dirty="0" sz="1250" spc="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R-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square</a:t>
            </a:r>
            <a:r>
              <a:rPr dirty="0" sz="1250" spc="1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for</a:t>
            </a:r>
            <a:r>
              <a:rPr dirty="0" sz="1250" spc="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them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are</a:t>
            </a:r>
            <a:r>
              <a:rPr dirty="0" sz="1250" spc="-4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very</a:t>
            </a:r>
            <a:r>
              <a:rPr dirty="0" sz="1250" spc="-4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low</a:t>
            </a:r>
            <a:r>
              <a:rPr dirty="0" sz="1250" spc="-3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55" b="1">
                <a:solidFill>
                  <a:srgbClr val="666666"/>
                </a:solidFill>
                <a:latin typeface="Arial"/>
                <a:cs typeface="Arial"/>
              </a:rPr>
              <a:t>with</a:t>
            </a:r>
            <a:r>
              <a:rPr dirty="0" sz="1250" spc="-4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dirty="0" sz="1250" spc="-4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dirty="0" sz="1250" spc="-3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0.05.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9683" y="5182182"/>
            <a:ext cx="2342241" cy="155924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19999" y="1807995"/>
            <a:ext cx="2355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333333"/>
                </a:solidFill>
                <a:latin typeface="Lucida Sans Unicode"/>
                <a:cs typeface="Lucida Sans Unicode"/>
              </a:rPr>
              <a:t>State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92199" y="1925319"/>
            <a:ext cx="3871595" cy="4462145"/>
            <a:chOff x="592199" y="1925319"/>
            <a:chExt cx="3871595" cy="4462145"/>
          </a:xfrm>
        </p:grpSpPr>
        <p:sp>
          <p:nvSpPr>
            <p:cNvPr id="12" name="object 12" descr=""/>
            <p:cNvSpPr/>
            <p:nvPr/>
          </p:nvSpPr>
          <p:spPr>
            <a:xfrm>
              <a:off x="1557445" y="6349927"/>
              <a:ext cx="2902585" cy="34290"/>
            </a:xfrm>
            <a:custGeom>
              <a:avLst/>
              <a:gdLst/>
              <a:ahLst/>
              <a:cxnLst/>
              <a:rect l="l" t="t" r="r" b="b"/>
              <a:pathLst>
                <a:path w="2902585" h="34289">
                  <a:moveTo>
                    <a:pt x="121499" y="0"/>
                  </a:moveTo>
                  <a:lnTo>
                    <a:pt x="121499" y="33749"/>
                  </a:lnTo>
                </a:path>
                <a:path w="2902585" h="34289">
                  <a:moveTo>
                    <a:pt x="607497" y="0"/>
                  </a:moveTo>
                  <a:lnTo>
                    <a:pt x="607497" y="33749"/>
                  </a:lnTo>
                </a:path>
                <a:path w="2902585" h="34289">
                  <a:moveTo>
                    <a:pt x="1086745" y="0"/>
                  </a:moveTo>
                  <a:lnTo>
                    <a:pt x="1086745" y="33749"/>
                  </a:lnTo>
                </a:path>
                <a:path w="2902585" h="34289">
                  <a:moveTo>
                    <a:pt x="1572743" y="0"/>
                  </a:moveTo>
                  <a:lnTo>
                    <a:pt x="1572743" y="33749"/>
                  </a:lnTo>
                </a:path>
                <a:path w="2902585" h="34289">
                  <a:moveTo>
                    <a:pt x="2058742" y="0"/>
                  </a:moveTo>
                  <a:lnTo>
                    <a:pt x="2058742" y="33749"/>
                  </a:lnTo>
                </a:path>
                <a:path w="2902585" h="34289">
                  <a:moveTo>
                    <a:pt x="2537990" y="0"/>
                  </a:moveTo>
                  <a:lnTo>
                    <a:pt x="2537990" y="33749"/>
                  </a:lnTo>
                </a:path>
                <a:path w="2902585" h="34289">
                  <a:moveTo>
                    <a:pt x="0" y="0"/>
                  </a:moveTo>
                  <a:lnTo>
                    <a:pt x="0" y="13499"/>
                  </a:lnTo>
                </a:path>
                <a:path w="2902585" h="34289">
                  <a:moveTo>
                    <a:pt x="242999" y="0"/>
                  </a:moveTo>
                  <a:lnTo>
                    <a:pt x="242999" y="13499"/>
                  </a:lnTo>
                </a:path>
                <a:path w="2902585" h="34289">
                  <a:moveTo>
                    <a:pt x="364498" y="0"/>
                  </a:moveTo>
                  <a:lnTo>
                    <a:pt x="364498" y="13499"/>
                  </a:lnTo>
                </a:path>
                <a:path w="2902585" h="34289">
                  <a:moveTo>
                    <a:pt x="485998" y="0"/>
                  </a:moveTo>
                  <a:lnTo>
                    <a:pt x="485998" y="13499"/>
                  </a:lnTo>
                </a:path>
                <a:path w="2902585" h="34289">
                  <a:moveTo>
                    <a:pt x="722247" y="0"/>
                  </a:moveTo>
                  <a:lnTo>
                    <a:pt x="722247" y="13499"/>
                  </a:lnTo>
                </a:path>
                <a:path w="2902585" h="34289">
                  <a:moveTo>
                    <a:pt x="843746" y="0"/>
                  </a:moveTo>
                  <a:lnTo>
                    <a:pt x="843746" y="13499"/>
                  </a:lnTo>
                </a:path>
                <a:path w="2902585" h="34289">
                  <a:moveTo>
                    <a:pt x="965246" y="0"/>
                  </a:moveTo>
                  <a:lnTo>
                    <a:pt x="965246" y="13499"/>
                  </a:lnTo>
                </a:path>
                <a:path w="2902585" h="34289">
                  <a:moveTo>
                    <a:pt x="1208245" y="0"/>
                  </a:moveTo>
                  <a:lnTo>
                    <a:pt x="1208245" y="13499"/>
                  </a:lnTo>
                </a:path>
                <a:path w="2902585" h="34289">
                  <a:moveTo>
                    <a:pt x="1329744" y="0"/>
                  </a:moveTo>
                  <a:lnTo>
                    <a:pt x="1329744" y="13499"/>
                  </a:lnTo>
                </a:path>
                <a:path w="2902585" h="34289">
                  <a:moveTo>
                    <a:pt x="1451244" y="0"/>
                  </a:moveTo>
                  <a:lnTo>
                    <a:pt x="1451244" y="13499"/>
                  </a:lnTo>
                </a:path>
                <a:path w="2902585" h="34289">
                  <a:moveTo>
                    <a:pt x="1694243" y="0"/>
                  </a:moveTo>
                  <a:lnTo>
                    <a:pt x="1694243" y="13499"/>
                  </a:lnTo>
                </a:path>
                <a:path w="2902585" h="34289">
                  <a:moveTo>
                    <a:pt x="1815743" y="0"/>
                  </a:moveTo>
                  <a:lnTo>
                    <a:pt x="1815743" y="13499"/>
                  </a:lnTo>
                </a:path>
                <a:path w="2902585" h="34289">
                  <a:moveTo>
                    <a:pt x="1937242" y="0"/>
                  </a:moveTo>
                  <a:lnTo>
                    <a:pt x="1937242" y="13499"/>
                  </a:lnTo>
                </a:path>
                <a:path w="2902585" h="34289">
                  <a:moveTo>
                    <a:pt x="2173491" y="0"/>
                  </a:moveTo>
                  <a:lnTo>
                    <a:pt x="2173491" y="13499"/>
                  </a:lnTo>
                </a:path>
                <a:path w="2902585" h="34289">
                  <a:moveTo>
                    <a:pt x="2294991" y="0"/>
                  </a:moveTo>
                  <a:lnTo>
                    <a:pt x="2294991" y="13499"/>
                  </a:lnTo>
                </a:path>
                <a:path w="2902585" h="34289">
                  <a:moveTo>
                    <a:pt x="2416490" y="0"/>
                  </a:moveTo>
                  <a:lnTo>
                    <a:pt x="2416490" y="13499"/>
                  </a:lnTo>
                </a:path>
                <a:path w="2902585" h="34289">
                  <a:moveTo>
                    <a:pt x="2659489" y="0"/>
                  </a:moveTo>
                  <a:lnTo>
                    <a:pt x="2659489" y="13499"/>
                  </a:lnTo>
                </a:path>
                <a:path w="2902585" h="34289">
                  <a:moveTo>
                    <a:pt x="2780989" y="0"/>
                  </a:moveTo>
                  <a:lnTo>
                    <a:pt x="2780989" y="13499"/>
                  </a:lnTo>
                </a:path>
                <a:path w="2902585" h="34289">
                  <a:moveTo>
                    <a:pt x="2902488" y="0"/>
                  </a:moveTo>
                  <a:lnTo>
                    <a:pt x="2902488" y="13499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92188" y="1925319"/>
              <a:ext cx="547370" cy="4428490"/>
            </a:xfrm>
            <a:custGeom>
              <a:avLst/>
              <a:gdLst/>
              <a:ahLst/>
              <a:cxnLst/>
              <a:rect l="l" t="t" r="r" b="b"/>
              <a:pathLst>
                <a:path w="547369" h="4428490">
                  <a:moveTo>
                    <a:pt x="546747" y="4421238"/>
                  </a:moveTo>
                  <a:lnTo>
                    <a:pt x="0" y="4421238"/>
                  </a:lnTo>
                  <a:lnTo>
                    <a:pt x="0" y="4427994"/>
                  </a:lnTo>
                  <a:lnTo>
                    <a:pt x="546747" y="4427994"/>
                  </a:lnTo>
                  <a:lnTo>
                    <a:pt x="546747" y="4421238"/>
                  </a:lnTo>
                  <a:close/>
                </a:path>
                <a:path w="547369" h="4428490">
                  <a:moveTo>
                    <a:pt x="546747" y="3314242"/>
                  </a:moveTo>
                  <a:lnTo>
                    <a:pt x="0" y="3314242"/>
                  </a:lnTo>
                  <a:lnTo>
                    <a:pt x="0" y="3320999"/>
                  </a:lnTo>
                  <a:lnTo>
                    <a:pt x="546747" y="3320999"/>
                  </a:lnTo>
                  <a:lnTo>
                    <a:pt x="546747" y="3314242"/>
                  </a:lnTo>
                  <a:close/>
                </a:path>
                <a:path w="547369" h="4428490">
                  <a:moveTo>
                    <a:pt x="546747" y="2213991"/>
                  </a:moveTo>
                  <a:lnTo>
                    <a:pt x="0" y="2213991"/>
                  </a:lnTo>
                  <a:lnTo>
                    <a:pt x="0" y="2220747"/>
                  </a:lnTo>
                  <a:lnTo>
                    <a:pt x="546747" y="2220747"/>
                  </a:lnTo>
                  <a:lnTo>
                    <a:pt x="546747" y="2213991"/>
                  </a:lnTo>
                  <a:close/>
                </a:path>
                <a:path w="547369" h="4428490">
                  <a:moveTo>
                    <a:pt x="546747" y="1106995"/>
                  </a:moveTo>
                  <a:lnTo>
                    <a:pt x="0" y="1106995"/>
                  </a:lnTo>
                  <a:lnTo>
                    <a:pt x="0" y="1113751"/>
                  </a:lnTo>
                  <a:lnTo>
                    <a:pt x="546747" y="1113751"/>
                  </a:lnTo>
                  <a:lnTo>
                    <a:pt x="546747" y="1106995"/>
                  </a:lnTo>
                  <a:close/>
                </a:path>
                <a:path w="547369" h="4428490">
                  <a:moveTo>
                    <a:pt x="546747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546747" y="6756"/>
                  </a:lnTo>
                  <a:lnTo>
                    <a:pt x="54674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03445" y="1982694"/>
              <a:ext cx="34290" cy="1053465"/>
            </a:xfrm>
            <a:custGeom>
              <a:avLst/>
              <a:gdLst/>
              <a:ahLst/>
              <a:cxnLst/>
              <a:rect l="l" t="t" r="r" b="b"/>
              <a:pathLst>
                <a:path w="34290" h="1053464">
                  <a:moveTo>
                    <a:pt x="0" y="1052995"/>
                  </a:moveTo>
                  <a:lnTo>
                    <a:pt x="33749" y="1052995"/>
                  </a:lnTo>
                </a:path>
                <a:path w="34290" h="1053464">
                  <a:moveTo>
                    <a:pt x="0" y="526497"/>
                  </a:moveTo>
                  <a:lnTo>
                    <a:pt x="33749" y="526497"/>
                  </a:lnTo>
                </a:path>
                <a:path w="34290" h="1053464">
                  <a:moveTo>
                    <a:pt x="0" y="0"/>
                  </a:moveTo>
                  <a:lnTo>
                    <a:pt x="33749" y="0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572483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55212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41210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2012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23834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2013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06457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2014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992455" y="639797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2015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745713" y="6566727"/>
            <a:ext cx="57340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Month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20">
                <a:solidFill>
                  <a:srgbClr val="333333"/>
                </a:solidFill>
                <a:latin typeface="Lucida Sans Unicode"/>
                <a:cs typeface="Lucida Sans Unicode"/>
              </a:rPr>
              <a:t>Date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19999" y="2337193"/>
            <a:ext cx="44132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90"/>
              </a:spcBef>
            </a:pPr>
            <a:r>
              <a:rPr dirty="0" sz="600">
                <a:solidFill>
                  <a:srgbClr val="666666"/>
                </a:solidFill>
                <a:latin typeface="Arial"/>
                <a:cs typeface="Arial"/>
              </a:rPr>
              <a:t>New</a:t>
            </a:r>
            <a:r>
              <a:rPr dirty="0" sz="600" spc="9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South</a:t>
            </a:r>
            <a:r>
              <a:rPr dirty="0" sz="600" spc="5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Wales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19999" y="3529238"/>
            <a:ext cx="476884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Queensland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9999" y="4636234"/>
            <a:ext cx="328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Victoria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19999" y="5651430"/>
            <a:ext cx="37782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90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Western</a:t>
            </a:r>
            <a:r>
              <a:rPr dirty="0" sz="600" spc="5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Australia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428730" y="2914990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380215" y="2449242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331699" y="1929494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96411" y="2122831"/>
            <a:ext cx="106680" cy="70548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Sales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per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Capita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50">
                <a:solidFill>
                  <a:srgbClr val="333333"/>
                </a:solidFill>
                <a:latin typeface="Lucida Sans Unicode"/>
                <a:cs typeface="Lucida Sans Unicode"/>
              </a:rPr>
              <a:t>$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503446" y="3089690"/>
            <a:ext cx="34290" cy="1053465"/>
          </a:xfrm>
          <a:custGeom>
            <a:avLst/>
            <a:gdLst/>
            <a:ahLst/>
            <a:cxnLst/>
            <a:rect l="l" t="t" r="r" b="b"/>
            <a:pathLst>
              <a:path w="34290" h="1053464">
                <a:moveTo>
                  <a:pt x="0" y="1052995"/>
                </a:moveTo>
                <a:lnTo>
                  <a:pt x="33749" y="1052995"/>
                </a:lnTo>
              </a:path>
              <a:path w="34290" h="1053464">
                <a:moveTo>
                  <a:pt x="0" y="526497"/>
                </a:moveTo>
                <a:lnTo>
                  <a:pt x="33749" y="526497"/>
                </a:lnTo>
              </a:path>
              <a:path w="34290" h="1053464">
                <a:moveTo>
                  <a:pt x="0" y="0"/>
                </a:moveTo>
                <a:lnTo>
                  <a:pt x="33749" y="0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428730" y="4021986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80215" y="3556238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31699" y="3036489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96411" y="3229826"/>
            <a:ext cx="106680" cy="70548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Sales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per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Capita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50">
                <a:solidFill>
                  <a:srgbClr val="333333"/>
                </a:solidFill>
                <a:latin typeface="Lucida Sans Unicode"/>
                <a:cs typeface="Lucida Sans Unicode"/>
              </a:rPr>
              <a:t>$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503446" y="4196685"/>
            <a:ext cx="34290" cy="1046480"/>
          </a:xfrm>
          <a:custGeom>
            <a:avLst/>
            <a:gdLst/>
            <a:ahLst/>
            <a:cxnLst/>
            <a:rect l="l" t="t" r="r" b="b"/>
            <a:pathLst>
              <a:path w="34290" h="1046479">
                <a:moveTo>
                  <a:pt x="0" y="1046245"/>
                </a:moveTo>
                <a:lnTo>
                  <a:pt x="33749" y="1046245"/>
                </a:lnTo>
              </a:path>
              <a:path w="34290" h="1046479">
                <a:moveTo>
                  <a:pt x="0" y="519748"/>
                </a:moveTo>
                <a:lnTo>
                  <a:pt x="33749" y="519748"/>
                </a:lnTo>
              </a:path>
              <a:path w="34290" h="1046479">
                <a:moveTo>
                  <a:pt x="0" y="0"/>
                </a:moveTo>
                <a:lnTo>
                  <a:pt x="33749" y="0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1380215" y="4656483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331699" y="4143485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96411" y="4333447"/>
            <a:ext cx="106680" cy="70548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Sales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per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Capita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50">
                <a:solidFill>
                  <a:srgbClr val="333333"/>
                </a:solidFill>
                <a:latin typeface="Lucida Sans Unicode"/>
                <a:cs typeface="Lucida Sans Unicode"/>
              </a:rPr>
              <a:t>$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1503446" y="5296931"/>
            <a:ext cx="34290" cy="1053465"/>
          </a:xfrm>
          <a:custGeom>
            <a:avLst/>
            <a:gdLst/>
            <a:ahLst/>
            <a:cxnLst/>
            <a:rect l="l" t="t" r="r" b="b"/>
            <a:pathLst>
              <a:path w="34290" h="1053464">
                <a:moveTo>
                  <a:pt x="0" y="1052995"/>
                </a:moveTo>
                <a:lnTo>
                  <a:pt x="33749" y="1052995"/>
                </a:lnTo>
              </a:path>
              <a:path w="34290" h="1053464">
                <a:moveTo>
                  <a:pt x="0" y="526497"/>
                </a:moveTo>
                <a:lnTo>
                  <a:pt x="33749" y="526497"/>
                </a:lnTo>
              </a:path>
              <a:path w="34290" h="1053464">
                <a:moveTo>
                  <a:pt x="0" y="0"/>
                </a:moveTo>
                <a:lnTo>
                  <a:pt x="33749" y="0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1428730" y="6229227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380215" y="5763479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331699" y="5097932"/>
            <a:ext cx="171450" cy="26860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30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196411" y="5437068"/>
            <a:ext cx="106680" cy="70548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Sales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per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Capita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50">
                <a:solidFill>
                  <a:srgbClr val="333333"/>
                </a:solidFill>
                <a:latin typeface="Lucida Sans Unicode"/>
                <a:cs typeface="Lucida Sans Unicode"/>
              </a:rPr>
              <a:t>$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1125447" y="1925319"/>
            <a:ext cx="3405504" cy="4428490"/>
            <a:chOff x="1125447" y="1925319"/>
            <a:chExt cx="3405504" cy="4428490"/>
          </a:xfrm>
        </p:grpSpPr>
        <p:sp>
          <p:nvSpPr>
            <p:cNvPr id="45" name="object 45" descr=""/>
            <p:cNvSpPr/>
            <p:nvPr/>
          </p:nvSpPr>
          <p:spPr>
            <a:xfrm>
              <a:off x="1125435" y="1925319"/>
              <a:ext cx="412115" cy="4428490"/>
            </a:xfrm>
            <a:custGeom>
              <a:avLst/>
              <a:gdLst/>
              <a:ahLst/>
              <a:cxnLst/>
              <a:rect l="l" t="t" r="r" b="b"/>
              <a:pathLst>
                <a:path w="412115" h="4428490">
                  <a:moveTo>
                    <a:pt x="411759" y="4421238"/>
                  </a:moveTo>
                  <a:lnTo>
                    <a:pt x="0" y="4421238"/>
                  </a:lnTo>
                  <a:lnTo>
                    <a:pt x="0" y="4427994"/>
                  </a:lnTo>
                  <a:lnTo>
                    <a:pt x="411759" y="4427994"/>
                  </a:lnTo>
                  <a:lnTo>
                    <a:pt x="411759" y="4421238"/>
                  </a:lnTo>
                  <a:close/>
                </a:path>
                <a:path w="412115" h="4428490">
                  <a:moveTo>
                    <a:pt x="411759" y="3314242"/>
                  </a:moveTo>
                  <a:lnTo>
                    <a:pt x="0" y="3314242"/>
                  </a:lnTo>
                  <a:lnTo>
                    <a:pt x="0" y="3320999"/>
                  </a:lnTo>
                  <a:lnTo>
                    <a:pt x="411759" y="3320999"/>
                  </a:lnTo>
                  <a:lnTo>
                    <a:pt x="411759" y="3314242"/>
                  </a:lnTo>
                  <a:close/>
                </a:path>
                <a:path w="412115" h="4428490">
                  <a:moveTo>
                    <a:pt x="411759" y="2213991"/>
                  </a:moveTo>
                  <a:lnTo>
                    <a:pt x="0" y="2213991"/>
                  </a:lnTo>
                  <a:lnTo>
                    <a:pt x="0" y="2220747"/>
                  </a:lnTo>
                  <a:lnTo>
                    <a:pt x="411759" y="2220747"/>
                  </a:lnTo>
                  <a:lnTo>
                    <a:pt x="411759" y="2213991"/>
                  </a:lnTo>
                  <a:close/>
                </a:path>
                <a:path w="412115" h="4428490">
                  <a:moveTo>
                    <a:pt x="411759" y="1106995"/>
                  </a:moveTo>
                  <a:lnTo>
                    <a:pt x="0" y="1106995"/>
                  </a:lnTo>
                  <a:lnTo>
                    <a:pt x="0" y="1113751"/>
                  </a:lnTo>
                  <a:lnTo>
                    <a:pt x="411759" y="1113751"/>
                  </a:lnTo>
                  <a:lnTo>
                    <a:pt x="411759" y="1106995"/>
                  </a:lnTo>
                  <a:close/>
                </a:path>
                <a:path w="412115" h="4428490">
                  <a:moveTo>
                    <a:pt x="411759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411759" y="6756"/>
                  </a:lnTo>
                  <a:lnTo>
                    <a:pt x="41175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537195" y="1982694"/>
              <a:ext cx="2990850" cy="527050"/>
            </a:xfrm>
            <a:custGeom>
              <a:avLst/>
              <a:gdLst/>
              <a:ahLst/>
              <a:cxnLst/>
              <a:rect l="l" t="t" r="r" b="b"/>
              <a:pathLst>
                <a:path w="2990850" h="527050">
                  <a:moveTo>
                    <a:pt x="0" y="526497"/>
                  </a:moveTo>
                  <a:lnTo>
                    <a:pt x="2990238" y="526497"/>
                  </a:lnTo>
                </a:path>
                <a:path w="2990850" h="527050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37195" y="3089689"/>
              <a:ext cx="2990850" cy="527050"/>
            </a:xfrm>
            <a:custGeom>
              <a:avLst/>
              <a:gdLst/>
              <a:ahLst/>
              <a:cxnLst/>
              <a:rect l="l" t="t" r="r" b="b"/>
              <a:pathLst>
                <a:path w="2990850" h="527050">
                  <a:moveTo>
                    <a:pt x="0" y="526497"/>
                  </a:moveTo>
                  <a:lnTo>
                    <a:pt x="2990238" y="526497"/>
                  </a:lnTo>
                </a:path>
                <a:path w="2990850" h="527050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537195" y="4196685"/>
              <a:ext cx="2990850" cy="520065"/>
            </a:xfrm>
            <a:custGeom>
              <a:avLst/>
              <a:gdLst/>
              <a:ahLst/>
              <a:cxnLst/>
              <a:rect l="l" t="t" r="r" b="b"/>
              <a:pathLst>
                <a:path w="2990850" h="520064">
                  <a:moveTo>
                    <a:pt x="0" y="519748"/>
                  </a:moveTo>
                  <a:lnTo>
                    <a:pt x="2990238" y="519748"/>
                  </a:lnTo>
                </a:path>
                <a:path w="2990850" h="520064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537195" y="5296931"/>
              <a:ext cx="2990850" cy="527050"/>
            </a:xfrm>
            <a:custGeom>
              <a:avLst/>
              <a:gdLst/>
              <a:ahLst/>
              <a:cxnLst/>
              <a:rect l="l" t="t" r="r" b="b"/>
              <a:pathLst>
                <a:path w="2990850" h="527050">
                  <a:moveTo>
                    <a:pt x="0" y="526497"/>
                  </a:moveTo>
                  <a:lnTo>
                    <a:pt x="2990238" y="526497"/>
                  </a:lnTo>
                </a:path>
                <a:path w="2990850" h="527050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537195" y="3035690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 h="0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37195" y="4142686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 h="0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537195" y="5242931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 h="0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537195" y="6349927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 h="0">
                  <a:moveTo>
                    <a:pt x="0" y="0"/>
                  </a:moveTo>
                  <a:lnTo>
                    <a:pt x="2990238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685695" y="2064160"/>
              <a:ext cx="2700020" cy="613410"/>
            </a:xfrm>
            <a:custGeom>
              <a:avLst/>
              <a:gdLst/>
              <a:ahLst/>
              <a:cxnLst/>
              <a:rect l="l" t="t" r="r" b="b"/>
              <a:pathLst>
                <a:path w="2700020" h="613410">
                  <a:moveTo>
                    <a:pt x="0" y="505493"/>
                  </a:moveTo>
                  <a:lnTo>
                    <a:pt x="41069" y="612783"/>
                  </a:lnTo>
                  <a:lnTo>
                    <a:pt x="78164" y="528875"/>
                  </a:lnTo>
                  <a:lnTo>
                    <a:pt x="119234" y="495578"/>
                  </a:lnTo>
                  <a:lnTo>
                    <a:pt x="158978" y="430168"/>
                  </a:lnTo>
                  <a:lnTo>
                    <a:pt x="200048" y="467905"/>
                  </a:lnTo>
                  <a:lnTo>
                    <a:pt x="239792" y="484331"/>
                  </a:lnTo>
                  <a:lnTo>
                    <a:pt x="280862" y="494690"/>
                  </a:lnTo>
                  <a:lnTo>
                    <a:pt x="321932" y="459913"/>
                  </a:lnTo>
                  <a:lnTo>
                    <a:pt x="361676" y="483591"/>
                  </a:lnTo>
                  <a:lnTo>
                    <a:pt x="402746" y="444819"/>
                  </a:lnTo>
                  <a:lnTo>
                    <a:pt x="442490" y="176077"/>
                  </a:lnTo>
                  <a:lnTo>
                    <a:pt x="483560" y="508273"/>
                  </a:lnTo>
                  <a:lnTo>
                    <a:pt x="524629" y="581189"/>
                  </a:lnTo>
                  <a:lnTo>
                    <a:pt x="561725" y="506223"/>
                  </a:lnTo>
                  <a:lnTo>
                    <a:pt x="602794" y="476940"/>
                  </a:lnTo>
                  <a:lnTo>
                    <a:pt x="642539" y="448096"/>
                  </a:lnTo>
                  <a:lnTo>
                    <a:pt x="683608" y="495681"/>
                  </a:lnTo>
                  <a:lnTo>
                    <a:pt x="723353" y="527454"/>
                  </a:lnTo>
                  <a:lnTo>
                    <a:pt x="764422" y="536532"/>
                  </a:lnTo>
                  <a:lnTo>
                    <a:pt x="805492" y="499488"/>
                  </a:lnTo>
                  <a:lnTo>
                    <a:pt x="845237" y="491728"/>
                  </a:lnTo>
                  <a:lnTo>
                    <a:pt x="886306" y="455856"/>
                  </a:lnTo>
                  <a:lnTo>
                    <a:pt x="926051" y="173418"/>
                  </a:lnTo>
                  <a:lnTo>
                    <a:pt x="967120" y="479168"/>
                  </a:lnTo>
                  <a:lnTo>
                    <a:pt x="1008190" y="576723"/>
                  </a:lnTo>
                  <a:lnTo>
                    <a:pt x="1046610" y="498852"/>
                  </a:lnTo>
                  <a:lnTo>
                    <a:pt x="1087679" y="485391"/>
                  </a:lnTo>
                  <a:lnTo>
                    <a:pt x="1127424" y="415337"/>
                  </a:lnTo>
                  <a:lnTo>
                    <a:pt x="1168493" y="439074"/>
                  </a:lnTo>
                  <a:lnTo>
                    <a:pt x="1208238" y="471786"/>
                  </a:lnTo>
                  <a:lnTo>
                    <a:pt x="1249308" y="497984"/>
                  </a:lnTo>
                  <a:lnTo>
                    <a:pt x="1290377" y="440232"/>
                  </a:lnTo>
                  <a:lnTo>
                    <a:pt x="1330122" y="446022"/>
                  </a:lnTo>
                  <a:lnTo>
                    <a:pt x="1371191" y="420113"/>
                  </a:lnTo>
                  <a:lnTo>
                    <a:pt x="1410936" y="136422"/>
                  </a:lnTo>
                  <a:lnTo>
                    <a:pt x="1452006" y="447456"/>
                  </a:lnTo>
                  <a:lnTo>
                    <a:pt x="1493075" y="547433"/>
                  </a:lnTo>
                  <a:lnTo>
                    <a:pt x="1530170" y="492731"/>
                  </a:lnTo>
                  <a:lnTo>
                    <a:pt x="1571240" y="420605"/>
                  </a:lnTo>
                  <a:lnTo>
                    <a:pt x="1610984" y="371188"/>
                  </a:lnTo>
                  <a:lnTo>
                    <a:pt x="1652054" y="402467"/>
                  </a:lnTo>
                  <a:lnTo>
                    <a:pt x="1691799" y="407180"/>
                  </a:lnTo>
                  <a:lnTo>
                    <a:pt x="1732868" y="423890"/>
                  </a:lnTo>
                  <a:lnTo>
                    <a:pt x="1773938" y="356335"/>
                  </a:lnTo>
                  <a:lnTo>
                    <a:pt x="1813682" y="314630"/>
                  </a:lnTo>
                  <a:lnTo>
                    <a:pt x="1854752" y="297777"/>
                  </a:lnTo>
                  <a:lnTo>
                    <a:pt x="1894497" y="22984"/>
                  </a:lnTo>
                  <a:lnTo>
                    <a:pt x="1935566" y="355086"/>
                  </a:lnTo>
                  <a:lnTo>
                    <a:pt x="1976636" y="493715"/>
                  </a:lnTo>
                  <a:lnTo>
                    <a:pt x="2013731" y="394212"/>
                  </a:lnTo>
                  <a:lnTo>
                    <a:pt x="2054800" y="353256"/>
                  </a:lnTo>
                  <a:lnTo>
                    <a:pt x="2094545" y="328345"/>
                  </a:lnTo>
                  <a:lnTo>
                    <a:pt x="2135614" y="344671"/>
                  </a:lnTo>
                  <a:lnTo>
                    <a:pt x="2175359" y="392804"/>
                  </a:lnTo>
                  <a:lnTo>
                    <a:pt x="2216429" y="428693"/>
                  </a:lnTo>
                  <a:lnTo>
                    <a:pt x="2257498" y="363812"/>
                  </a:lnTo>
                  <a:lnTo>
                    <a:pt x="2297243" y="342138"/>
                  </a:lnTo>
                  <a:lnTo>
                    <a:pt x="2338312" y="329894"/>
                  </a:lnTo>
                  <a:lnTo>
                    <a:pt x="2378057" y="0"/>
                  </a:lnTo>
                  <a:lnTo>
                    <a:pt x="2419127" y="345429"/>
                  </a:lnTo>
                  <a:lnTo>
                    <a:pt x="2460196" y="497347"/>
                  </a:lnTo>
                  <a:lnTo>
                    <a:pt x="2497291" y="392226"/>
                  </a:lnTo>
                  <a:lnTo>
                    <a:pt x="2538361" y="329321"/>
                  </a:lnTo>
                  <a:lnTo>
                    <a:pt x="2578105" y="304742"/>
                  </a:lnTo>
                  <a:lnTo>
                    <a:pt x="2619175" y="338347"/>
                  </a:lnTo>
                  <a:lnTo>
                    <a:pt x="2658920" y="358760"/>
                  </a:lnTo>
                  <a:lnTo>
                    <a:pt x="2699989" y="402502"/>
                  </a:lnTo>
                </a:path>
              </a:pathLst>
            </a:custGeom>
            <a:ln w="20249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685695" y="3427174"/>
              <a:ext cx="2700020" cy="417830"/>
            </a:xfrm>
            <a:custGeom>
              <a:avLst/>
              <a:gdLst/>
              <a:ahLst/>
              <a:cxnLst/>
              <a:rect l="l" t="t" r="r" b="b"/>
              <a:pathLst>
                <a:path w="2700020" h="417829">
                  <a:moveTo>
                    <a:pt x="0" y="314987"/>
                  </a:moveTo>
                  <a:lnTo>
                    <a:pt x="41069" y="408990"/>
                  </a:lnTo>
                  <a:lnTo>
                    <a:pt x="78164" y="354175"/>
                  </a:lnTo>
                  <a:lnTo>
                    <a:pt x="119234" y="331576"/>
                  </a:lnTo>
                  <a:lnTo>
                    <a:pt x="158978" y="295995"/>
                  </a:lnTo>
                  <a:lnTo>
                    <a:pt x="200048" y="288301"/>
                  </a:lnTo>
                  <a:lnTo>
                    <a:pt x="239792" y="265221"/>
                  </a:lnTo>
                  <a:lnTo>
                    <a:pt x="280862" y="277963"/>
                  </a:lnTo>
                  <a:lnTo>
                    <a:pt x="321932" y="217619"/>
                  </a:lnTo>
                  <a:lnTo>
                    <a:pt x="361676" y="238054"/>
                  </a:lnTo>
                  <a:lnTo>
                    <a:pt x="402746" y="252960"/>
                  </a:lnTo>
                  <a:lnTo>
                    <a:pt x="442490" y="68081"/>
                  </a:lnTo>
                  <a:lnTo>
                    <a:pt x="483560" y="315429"/>
                  </a:lnTo>
                  <a:lnTo>
                    <a:pt x="524629" y="364885"/>
                  </a:lnTo>
                  <a:lnTo>
                    <a:pt x="561725" y="327497"/>
                  </a:lnTo>
                  <a:lnTo>
                    <a:pt x="602794" y="299102"/>
                  </a:lnTo>
                  <a:lnTo>
                    <a:pt x="642539" y="259111"/>
                  </a:lnTo>
                  <a:lnTo>
                    <a:pt x="683608" y="267156"/>
                  </a:lnTo>
                  <a:lnTo>
                    <a:pt x="723353" y="264790"/>
                  </a:lnTo>
                  <a:lnTo>
                    <a:pt x="764422" y="283247"/>
                  </a:lnTo>
                  <a:lnTo>
                    <a:pt x="805492" y="233318"/>
                  </a:lnTo>
                  <a:lnTo>
                    <a:pt x="845237" y="234264"/>
                  </a:lnTo>
                  <a:lnTo>
                    <a:pt x="886306" y="232371"/>
                  </a:lnTo>
                  <a:lnTo>
                    <a:pt x="926051" y="0"/>
                  </a:lnTo>
                  <a:lnTo>
                    <a:pt x="967120" y="316461"/>
                  </a:lnTo>
                  <a:lnTo>
                    <a:pt x="1008190" y="380979"/>
                  </a:lnTo>
                  <a:lnTo>
                    <a:pt x="1046610" y="325744"/>
                  </a:lnTo>
                  <a:lnTo>
                    <a:pt x="1087679" y="313908"/>
                  </a:lnTo>
                  <a:lnTo>
                    <a:pt x="1127424" y="265172"/>
                  </a:lnTo>
                  <a:lnTo>
                    <a:pt x="1168493" y="262851"/>
                  </a:lnTo>
                  <a:lnTo>
                    <a:pt x="1208238" y="273062"/>
                  </a:lnTo>
                  <a:lnTo>
                    <a:pt x="1249308" y="287451"/>
                  </a:lnTo>
                  <a:lnTo>
                    <a:pt x="1290377" y="269813"/>
                  </a:lnTo>
                  <a:lnTo>
                    <a:pt x="1330122" y="263315"/>
                  </a:lnTo>
                  <a:lnTo>
                    <a:pt x="1371191" y="257977"/>
                  </a:lnTo>
                  <a:lnTo>
                    <a:pt x="1410936" y="29380"/>
                  </a:lnTo>
                  <a:lnTo>
                    <a:pt x="1452006" y="297334"/>
                  </a:lnTo>
                  <a:lnTo>
                    <a:pt x="1493075" y="407106"/>
                  </a:lnTo>
                  <a:lnTo>
                    <a:pt x="1530170" y="378638"/>
                  </a:lnTo>
                  <a:lnTo>
                    <a:pt x="1571240" y="343566"/>
                  </a:lnTo>
                  <a:lnTo>
                    <a:pt x="1610984" y="302345"/>
                  </a:lnTo>
                  <a:lnTo>
                    <a:pt x="1652054" y="304394"/>
                  </a:lnTo>
                  <a:lnTo>
                    <a:pt x="1691799" y="304622"/>
                  </a:lnTo>
                  <a:lnTo>
                    <a:pt x="1732868" y="315326"/>
                  </a:lnTo>
                  <a:lnTo>
                    <a:pt x="1773938" y="281392"/>
                  </a:lnTo>
                  <a:lnTo>
                    <a:pt x="1813682" y="295740"/>
                  </a:lnTo>
                  <a:lnTo>
                    <a:pt x="1854752" y="264312"/>
                  </a:lnTo>
                  <a:lnTo>
                    <a:pt x="1894497" y="78929"/>
                  </a:lnTo>
                  <a:lnTo>
                    <a:pt x="1935566" y="325673"/>
                  </a:lnTo>
                  <a:lnTo>
                    <a:pt x="1976636" y="417363"/>
                  </a:lnTo>
                  <a:lnTo>
                    <a:pt x="2013731" y="368043"/>
                  </a:lnTo>
                  <a:lnTo>
                    <a:pt x="2054800" y="370509"/>
                  </a:lnTo>
                  <a:lnTo>
                    <a:pt x="2094545" y="307066"/>
                  </a:lnTo>
                  <a:lnTo>
                    <a:pt x="2135614" y="326570"/>
                  </a:lnTo>
                  <a:lnTo>
                    <a:pt x="2175359" y="281061"/>
                  </a:lnTo>
                  <a:lnTo>
                    <a:pt x="2216429" y="320293"/>
                  </a:lnTo>
                  <a:lnTo>
                    <a:pt x="2257498" y="288011"/>
                  </a:lnTo>
                  <a:lnTo>
                    <a:pt x="2297243" y="291822"/>
                  </a:lnTo>
                  <a:lnTo>
                    <a:pt x="2338312" y="297202"/>
                  </a:lnTo>
                  <a:lnTo>
                    <a:pt x="2378057" y="43430"/>
                  </a:lnTo>
                  <a:lnTo>
                    <a:pt x="2419127" y="293316"/>
                  </a:lnTo>
                  <a:lnTo>
                    <a:pt x="2460196" y="415255"/>
                  </a:lnTo>
                  <a:lnTo>
                    <a:pt x="2497291" y="332266"/>
                  </a:lnTo>
                  <a:lnTo>
                    <a:pt x="2538361" y="318323"/>
                  </a:lnTo>
                  <a:lnTo>
                    <a:pt x="2578105" y="270079"/>
                  </a:lnTo>
                  <a:lnTo>
                    <a:pt x="2619175" y="297963"/>
                  </a:lnTo>
                  <a:lnTo>
                    <a:pt x="2658920" y="257686"/>
                  </a:lnTo>
                  <a:lnTo>
                    <a:pt x="2699989" y="292430"/>
                  </a:lnTo>
                </a:path>
              </a:pathLst>
            </a:custGeom>
            <a:ln w="20249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685695" y="4208096"/>
              <a:ext cx="2700020" cy="596265"/>
            </a:xfrm>
            <a:custGeom>
              <a:avLst/>
              <a:gdLst/>
              <a:ahLst/>
              <a:cxnLst/>
              <a:rect l="l" t="t" r="r" b="b"/>
              <a:pathLst>
                <a:path w="2700020" h="596264">
                  <a:moveTo>
                    <a:pt x="0" y="489445"/>
                  </a:moveTo>
                  <a:lnTo>
                    <a:pt x="41069" y="593036"/>
                  </a:lnTo>
                  <a:lnTo>
                    <a:pt x="78164" y="496376"/>
                  </a:lnTo>
                  <a:lnTo>
                    <a:pt x="119234" y="488097"/>
                  </a:lnTo>
                  <a:lnTo>
                    <a:pt x="158978" y="455363"/>
                  </a:lnTo>
                  <a:lnTo>
                    <a:pt x="200048" y="479817"/>
                  </a:lnTo>
                  <a:lnTo>
                    <a:pt x="239792" y="493488"/>
                  </a:lnTo>
                  <a:lnTo>
                    <a:pt x="280862" y="522563"/>
                  </a:lnTo>
                  <a:lnTo>
                    <a:pt x="321932" y="498879"/>
                  </a:lnTo>
                  <a:lnTo>
                    <a:pt x="361676" y="457289"/>
                  </a:lnTo>
                  <a:lnTo>
                    <a:pt x="402746" y="424748"/>
                  </a:lnTo>
                  <a:lnTo>
                    <a:pt x="442490" y="121868"/>
                  </a:lnTo>
                  <a:lnTo>
                    <a:pt x="483560" y="501099"/>
                  </a:lnTo>
                  <a:lnTo>
                    <a:pt x="524629" y="593783"/>
                  </a:lnTo>
                  <a:lnTo>
                    <a:pt x="561725" y="485905"/>
                  </a:lnTo>
                  <a:lnTo>
                    <a:pt x="602794" y="449249"/>
                  </a:lnTo>
                  <a:lnTo>
                    <a:pt x="642539" y="443361"/>
                  </a:lnTo>
                  <a:lnTo>
                    <a:pt x="683608" y="465013"/>
                  </a:lnTo>
                  <a:lnTo>
                    <a:pt x="723353" y="527689"/>
                  </a:lnTo>
                  <a:lnTo>
                    <a:pt x="764422" y="537945"/>
                  </a:lnTo>
                  <a:lnTo>
                    <a:pt x="805492" y="534526"/>
                  </a:lnTo>
                  <a:lnTo>
                    <a:pt x="845237" y="489324"/>
                  </a:lnTo>
                  <a:lnTo>
                    <a:pt x="886306" y="491983"/>
                  </a:lnTo>
                  <a:lnTo>
                    <a:pt x="926051" y="171577"/>
                  </a:lnTo>
                  <a:lnTo>
                    <a:pt x="967120" y="495667"/>
                  </a:lnTo>
                  <a:lnTo>
                    <a:pt x="1008190" y="595993"/>
                  </a:lnTo>
                  <a:lnTo>
                    <a:pt x="1046610" y="466709"/>
                  </a:lnTo>
                  <a:lnTo>
                    <a:pt x="1087679" y="482216"/>
                  </a:lnTo>
                  <a:lnTo>
                    <a:pt x="1127424" y="448587"/>
                  </a:lnTo>
                  <a:lnTo>
                    <a:pt x="1168493" y="458676"/>
                  </a:lnTo>
                  <a:lnTo>
                    <a:pt x="1208238" y="501459"/>
                  </a:lnTo>
                  <a:lnTo>
                    <a:pt x="1249308" y="508558"/>
                  </a:lnTo>
                  <a:lnTo>
                    <a:pt x="1290377" y="525933"/>
                  </a:lnTo>
                  <a:lnTo>
                    <a:pt x="1330122" y="449708"/>
                  </a:lnTo>
                  <a:lnTo>
                    <a:pt x="1371191" y="416827"/>
                  </a:lnTo>
                  <a:lnTo>
                    <a:pt x="1410936" y="157886"/>
                  </a:lnTo>
                  <a:lnTo>
                    <a:pt x="1452006" y="463017"/>
                  </a:lnTo>
                  <a:lnTo>
                    <a:pt x="1493075" y="545450"/>
                  </a:lnTo>
                  <a:lnTo>
                    <a:pt x="1530170" y="505611"/>
                  </a:lnTo>
                  <a:lnTo>
                    <a:pt x="1571240" y="406471"/>
                  </a:lnTo>
                  <a:lnTo>
                    <a:pt x="1610984" y="378198"/>
                  </a:lnTo>
                  <a:lnTo>
                    <a:pt x="1652054" y="421893"/>
                  </a:lnTo>
                  <a:lnTo>
                    <a:pt x="1691799" y="460080"/>
                  </a:lnTo>
                  <a:lnTo>
                    <a:pt x="1732868" y="420608"/>
                  </a:lnTo>
                  <a:lnTo>
                    <a:pt x="1773938" y="414365"/>
                  </a:lnTo>
                  <a:lnTo>
                    <a:pt x="1813682" y="302742"/>
                  </a:lnTo>
                  <a:lnTo>
                    <a:pt x="1854752" y="277406"/>
                  </a:lnTo>
                  <a:lnTo>
                    <a:pt x="1894497" y="0"/>
                  </a:lnTo>
                  <a:lnTo>
                    <a:pt x="1935566" y="396409"/>
                  </a:lnTo>
                  <a:lnTo>
                    <a:pt x="1976636" y="492292"/>
                  </a:lnTo>
                  <a:lnTo>
                    <a:pt x="2013731" y="417856"/>
                  </a:lnTo>
                  <a:lnTo>
                    <a:pt x="2054800" y="380008"/>
                  </a:lnTo>
                  <a:lnTo>
                    <a:pt x="2094545" y="353154"/>
                  </a:lnTo>
                  <a:lnTo>
                    <a:pt x="2135614" y="388299"/>
                  </a:lnTo>
                  <a:lnTo>
                    <a:pt x="2175359" y="451920"/>
                  </a:lnTo>
                  <a:lnTo>
                    <a:pt x="2216429" y="457868"/>
                  </a:lnTo>
                  <a:lnTo>
                    <a:pt x="2257498" y="460211"/>
                  </a:lnTo>
                  <a:lnTo>
                    <a:pt x="2297243" y="421101"/>
                  </a:lnTo>
                  <a:lnTo>
                    <a:pt x="2338312" y="442368"/>
                  </a:lnTo>
                  <a:lnTo>
                    <a:pt x="2378057" y="119034"/>
                  </a:lnTo>
                  <a:lnTo>
                    <a:pt x="2419127" y="475412"/>
                  </a:lnTo>
                  <a:lnTo>
                    <a:pt x="2460196" y="559787"/>
                  </a:lnTo>
                  <a:lnTo>
                    <a:pt x="2497291" y="436415"/>
                  </a:lnTo>
                  <a:lnTo>
                    <a:pt x="2538361" y="376501"/>
                  </a:lnTo>
                  <a:lnTo>
                    <a:pt x="2578105" y="370120"/>
                  </a:lnTo>
                  <a:lnTo>
                    <a:pt x="2619175" y="403622"/>
                  </a:lnTo>
                  <a:lnTo>
                    <a:pt x="2658920" y="441023"/>
                  </a:lnTo>
                  <a:lnTo>
                    <a:pt x="2699989" y="481084"/>
                  </a:lnTo>
                </a:path>
              </a:pathLst>
            </a:custGeom>
            <a:ln w="20249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85695" y="5709339"/>
              <a:ext cx="2700020" cy="372745"/>
            </a:xfrm>
            <a:custGeom>
              <a:avLst/>
              <a:gdLst/>
              <a:ahLst/>
              <a:cxnLst/>
              <a:rect l="l" t="t" r="r" b="b"/>
              <a:pathLst>
                <a:path w="2700020" h="372745">
                  <a:moveTo>
                    <a:pt x="0" y="256465"/>
                  </a:moveTo>
                  <a:lnTo>
                    <a:pt x="41069" y="310632"/>
                  </a:lnTo>
                  <a:lnTo>
                    <a:pt x="78164" y="295817"/>
                  </a:lnTo>
                  <a:lnTo>
                    <a:pt x="119234" y="257391"/>
                  </a:lnTo>
                  <a:lnTo>
                    <a:pt x="158978" y="246280"/>
                  </a:lnTo>
                  <a:lnTo>
                    <a:pt x="200048" y="264336"/>
                  </a:lnTo>
                  <a:lnTo>
                    <a:pt x="239792" y="243039"/>
                  </a:lnTo>
                  <a:lnTo>
                    <a:pt x="280862" y="276835"/>
                  </a:lnTo>
                  <a:lnTo>
                    <a:pt x="321932" y="246280"/>
                  </a:lnTo>
                  <a:lnTo>
                    <a:pt x="361676" y="213873"/>
                  </a:lnTo>
                  <a:lnTo>
                    <a:pt x="402746" y="228688"/>
                  </a:lnTo>
                  <a:lnTo>
                    <a:pt x="442490" y="53689"/>
                  </a:lnTo>
                  <a:lnTo>
                    <a:pt x="483560" y="293777"/>
                  </a:lnTo>
                  <a:lnTo>
                    <a:pt x="524629" y="344770"/>
                  </a:lnTo>
                  <a:lnTo>
                    <a:pt x="561725" y="310474"/>
                  </a:lnTo>
                  <a:lnTo>
                    <a:pt x="602794" y="297838"/>
                  </a:lnTo>
                  <a:lnTo>
                    <a:pt x="642539" y="250004"/>
                  </a:lnTo>
                  <a:lnTo>
                    <a:pt x="683608" y="271665"/>
                  </a:lnTo>
                  <a:lnTo>
                    <a:pt x="723353" y="245942"/>
                  </a:lnTo>
                  <a:lnTo>
                    <a:pt x="764422" y="283849"/>
                  </a:lnTo>
                  <a:lnTo>
                    <a:pt x="805492" y="266701"/>
                  </a:lnTo>
                  <a:lnTo>
                    <a:pt x="845237" y="223830"/>
                  </a:lnTo>
                  <a:lnTo>
                    <a:pt x="886306" y="216609"/>
                  </a:lnTo>
                  <a:lnTo>
                    <a:pt x="926051" y="0"/>
                  </a:lnTo>
                  <a:lnTo>
                    <a:pt x="967120" y="281202"/>
                  </a:lnTo>
                  <a:lnTo>
                    <a:pt x="1008190" y="329221"/>
                  </a:lnTo>
                  <a:lnTo>
                    <a:pt x="1046610" y="275526"/>
                  </a:lnTo>
                  <a:lnTo>
                    <a:pt x="1087679" y="280329"/>
                  </a:lnTo>
                  <a:lnTo>
                    <a:pt x="1127424" y="244969"/>
                  </a:lnTo>
                  <a:lnTo>
                    <a:pt x="1168493" y="241040"/>
                  </a:lnTo>
                  <a:lnTo>
                    <a:pt x="1208238" y="260248"/>
                  </a:lnTo>
                  <a:lnTo>
                    <a:pt x="1249308" y="282511"/>
                  </a:lnTo>
                  <a:lnTo>
                    <a:pt x="1290377" y="278583"/>
                  </a:lnTo>
                  <a:lnTo>
                    <a:pt x="1330122" y="256319"/>
                  </a:lnTo>
                  <a:lnTo>
                    <a:pt x="1371191" y="247152"/>
                  </a:lnTo>
                  <a:lnTo>
                    <a:pt x="1410936" y="77340"/>
                  </a:lnTo>
                  <a:lnTo>
                    <a:pt x="1452006" y="317926"/>
                  </a:lnTo>
                  <a:lnTo>
                    <a:pt x="1493075" y="372335"/>
                  </a:lnTo>
                  <a:lnTo>
                    <a:pt x="1530170" y="317926"/>
                  </a:lnTo>
                  <a:lnTo>
                    <a:pt x="1571240" y="314973"/>
                  </a:lnTo>
                  <a:lnTo>
                    <a:pt x="1610984" y="252128"/>
                  </a:lnTo>
                  <a:lnTo>
                    <a:pt x="1652054" y="282496"/>
                  </a:lnTo>
                  <a:lnTo>
                    <a:pt x="1691799" y="288823"/>
                  </a:lnTo>
                  <a:lnTo>
                    <a:pt x="1732868" y="307803"/>
                  </a:lnTo>
                  <a:lnTo>
                    <a:pt x="1773938" y="304429"/>
                  </a:lnTo>
                  <a:lnTo>
                    <a:pt x="1813682" y="236100"/>
                  </a:lnTo>
                  <a:lnTo>
                    <a:pt x="1854752" y="203201"/>
                  </a:lnTo>
                  <a:lnTo>
                    <a:pt x="1894497" y="26053"/>
                  </a:lnTo>
                  <a:lnTo>
                    <a:pt x="1935566" y="307858"/>
                  </a:lnTo>
                  <a:lnTo>
                    <a:pt x="1976636" y="363256"/>
                  </a:lnTo>
                  <a:lnTo>
                    <a:pt x="2013731" y="307031"/>
                  </a:lnTo>
                  <a:lnTo>
                    <a:pt x="2054800" y="273958"/>
                  </a:lnTo>
                  <a:lnTo>
                    <a:pt x="2094545" y="211120"/>
                  </a:lnTo>
                  <a:lnTo>
                    <a:pt x="2135614" y="259902"/>
                  </a:lnTo>
                  <a:lnTo>
                    <a:pt x="2175359" y="290495"/>
                  </a:lnTo>
                  <a:lnTo>
                    <a:pt x="2216429" y="324808"/>
                  </a:lnTo>
                  <a:lnTo>
                    <a:pt x="2257498" y="291322"/>
                  </a:lnTo>
                  <a:lnTo>
                    <a:pt x="2297243" y="257835"/>
                  </a:lnTo>
                  <a:lnTo>
                    <a:pt x="2338312" y="246260"/>
                  </a:lnTo>
                  <a:lnTo>
                    <a:pt x="2378057" y="44928"/>
                  </a:lnTo>
                  <a:lnTo>
                    <a:pt x="2419127" y="290431"/>
                  </a:lnTo>
                  <a:lnTo>
                    <a:pt x="2460196" y="356489"/>
                  </a:lnTo>
                  <a:lnTo>
                    <a:pt x="2497291" y="297771"/>
                  </a:lnTo>
                  <a:lnTo>
                    <a:pt x="2538361" y="252917"/>
                  </a:lnTo>
                  <a:lnTo>
                    <a:pt x="2578105" y="219888"/>
                  </a:lnTo>
                  <a:lnTo>
                    <a:pt x="2619175" y="261480"/>
                  </a:lnTo>
                  <a:lnTo>
                    <a:pt x="2658920" y="254140"/>
                  </a:lnTo>
                  <a:lnTo>
                    <a:pt x="2699989" y="281868"/>
                  </a:lnTo>
                </a:path>
              </a:pathLst>
            </a:custGeom>
            <a:ln w="20249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537195" y="2361107"/>
              <a:ext cx="2990850" cy="1353820"/>
            </a:xfrm>
            <a:custGeom>
              <a:avLst/>
              <a:gdLst/>
              <a:ahLst/>
              <a:cxnLst/>
              <a:rect l="l" t="t" r="r" b="b"/>
              <a:pathLst>
                <a:path w="2990850" h="1353820">
                  <a:moveTo>
                    <a:pt x="60769" y="1330782"/>
                  </a:moveTo>
                  <a:lnTo>
                    <a:pt x="36169" y="1330782"/>
                  </a:lnTo>
                  <a:lnTo>
                    <a:pt x="36169" y="1329512"/>
                  </a:lnTo>
                  <a:lnTo>
                    <a:pt x="33794" y="1329512"/>
                  </a:lnTo>
                  <a:lnTo>
                    <a:pt x="33794" y="1330782"/>
                  </a:lnTo>
                  <a:lnTo>
                    <a:pt x="33769" y="1329512"/>
                  </a:lnTo>
                  <a:lnTo>
                    <a:pt x="0" y="1329512"/>
                  </a:lnTo>
                  <a:lnTo>
                    <a:pt x="0" y="1337132"/>
                  </a:lnTo>
                  <a:lnTo>
                    <a:pt x="0" y="1343482"/>
                  </a:lnTo>
                  <a:lnTo>
                    <a:pt x="60718" y="1343482"/>
                  </a:lnTo>
                  <a:lnTo>
                    <a:pt x="60718" y="1337132"/>
                  </a:lnTo>
                  <a:lnTo>
                    <a:pt x="60769" y="1330782"/>
                  </a:lnTo>
                  <a:close/>
                </a:path>
                <a:path w="2990850" h="1353820">
                  <a:moveTo>
                    <a:pt x="61074" y="224116"/>
                  </a:moveTo>
                  <a:lnTo>
                    <a:pt x="60731" y="219316"/>
                  </a:lnTo>
                  <a:lnTo>
                    <a:pt x="60109" y="210642"/>
                  </a:lnTo>
                  <a:lnTo>
                    <a:pt x="33261" y="212572"/>
                  </a:lnTo>
                  <a:lnTo>
                    <a:pt x="0" y="214972"/>
                  </a:lnTo>
                  <a:lnTo>
                    <a:pt x="0" y="228498"/>
                  </a:lnTo>
                  <a:lnTo>
                    <a:pt x="61074" y="224116"/>
                  </a:lnTo>
                  <a:close/>
                </a:path>
                <a:path w="2990850" h="1353820">
                  <a:moveTo>
                    <a:pt x="141770" y="1330782"/>
                  </a:moveTo>
                  <a:lnTo>
                    <a:pt x="74269" y="1330782"/>
                  </a:lnTo>
                  <a:lnTo>
                    <a:pt x="74269" y="1337132"/>
                  </a:lnTo>
                  <a:lnTo>
                    <a:pt x="74218" y="1343482"/>
                  </a:lnTo>
                  <a:lnTo>
                    <a:pt x="101193" y="1343482"/>
                  </a:lnTo>
                  <a:lnTo>
                    <a:pt x="101193" y="1344104"/>
                  </a:lnTo>
                  <a:lnTo>
                    <a:pt x="141693" y="1344383"/>
                  </a:lnTo>
                  <a:lnTo>
                    <a:pt x="141744" y="1337348"/>
                  </a:lnTo>
                  <a:lnTo>
                    <a:pt x="101244" y="1337348"/>
                  </a:lnTo>
                  <a:lnTo>
                    <a:pt x="101219" y="1340726"/>
                  </a:lnTo>
                  <a:lnTo>
                    <a:pt x="101219" y="1337132"/>
                  </a:lnTo>
                  <a:lnTo>
                    <a:pt x="141770" y="1337132"/>
                  </a:lnTo>
                  <a:lnTo>
                    <a:pt x="141770" y="1330782"/>
                  </a:lnTo>
                  <a:close/>
                </a:path>
                <a:path w="2990850" h="1353820">
                  <a:moveTo>
                    <a:pt x="141859" y="218300"/>
                  </a:moveTo>
                  <a:lnTo>
                    <a:pt x="141592" y="214452"/>
                  </a:lnTo>
                  <a:lnTo>
                    <a:pt x="140893" y="204838"/>
                  </a:lnTo>
                  <a:lnTo>
                    <a:pt x="100761" y="207721"/>
                  </a:lnTo>
                  <a:lnTo>
                    <a:pt x="73571" y="209677"/>
                  </a:lnTo>
                  <a:lnTo>
                    <a:pt x="74536" y="223139"/>
                  </a:lnTo>
                  <a:lnTo>
                    <a:pt x="141859" y="218300"/>
                  </a:lnTo>
                  <a:close/>
                </a:path>
                <a:path w="2990850" h="1353820">
                  <a:moveTo>
                    <a:pt x="222656" y="212496"/>
                  </a:moveTo>
                  <a:lnTo>
                    <a:pt x="222440" y="209600"/>
                  </a:lnTo>
                  <a:lnTo>
                    <a:pt x="222275" y="207175"/>
                  </a:lnTo>
                  <a:lnTo>
                    <a:pt x="221691" y="199034"/>
                  </a:lnTo>
                  <a:lnTo>
                    <a:pt x="202006" y="200444"/>
                  </a:lnTo>
                  <a:lnTo>
                    <a:pt x="154355" y="203873"/>
                  </a:lnTo>
                  <a:lnTo>
                    <a:pt x="155333" y="217335"/>
                  </a:lnTo>
                  <a:lnTo>
                    <a:pt x="169227" y="216331"/>
                  </a:lnTo>
                  <a:lnTo>
                    <a:pt x="222656" y="212496"/>
                  </a:lnTo>
                  <a:close/>
                </a:path>
                <a:path w="2990850" h="1353820">
                  <a:moveTo>
                    <a:pt x="222758" y="1332052"/>
                  </a:moveTo>
                  <a:lnTo>
                    <a:pt x="220510" y="1332052"/>
                  </a:lnTo>
                  <a:lnTo>
                    <a:pt x="220510" y="1330782"/>
                  </a:lnTo>
                  <a:lnTo>
                    <a:pt x="202539" y="1330782"/>
                  </a:lnTo>
                  <a:lnTo>
                    <a:pt x="202539" y="1331302"/>
                  </a:lnTo>
                  <a:lnTo>
                    <a:pt x="202539" y="1332052"/>
                  </a:lnTo>
                  <a:lnTo>
                    <a:pt x="202539" y="1331302"/>
                  </a:lnTo>
                  <a:lnTo>
                    <a:pt x="202514" y="1335646"/>
                  </a:lnTo>
                  <a:lnTo>
                    <a:pt x="202514" y="1338402"/>
                  </a:lnTo>
                  <a:lnTo>
                    <a:pt x="168770" y="1338402"/>
                  </a:lnTo>
                  <a:lnTo>
                    <a:pt x="168770" y="1337818"/>
                  </a:lnTo>
                  <a:lnTo>
                    <a:pt x="202501" y="1337818"/>
                  </a:lnTo>
                  <a:lnTo>
                    <a:pt x="202514" y="1335646"/>
                  </a:lnTo>
                  <a:lnTo>
                    <a:pt x="202514" y="1331302"/>
                  </a:lnTo>
                  <a:lnTo>
                    <a:pt x="168795" y="1331061"/>
                  </a:lnTo>
                  <a:lnTo>
                    <a:pt x="168770" y="1334439"/>
                  </a:lnTo>
                  <a:lnTo>
                    <a:pt x="168770" y="1330782"/>
                  </a:lnTo>
                  <a:lnTo>
                    <a:pt x="155257" y="1330782"/>
                  </a:lnTo>
                  <a:lnTo>
                    <a:pt x="155257" y="1338402"/>
                  </a:lnTo>
                  <a:lnTo>
                    <a:pt x="155219" y="1344752"/>
                  </a:lnTo>
                  <a:lnTo>
                    <a:pt x="222719" y="1344752"/>
                  </a:lnTo>
                  <a:lnTo>
                    <a:pt x="222719" y="1338402"/>
                  </a:lnTo>
                  <a:lnTo>
                    <a:pt x="222758" y="1332052"/>
                  </a:lnTo>
                  <a:close/>
                </a:path>
                <a:path w="2990850" h="1353820">
                  <a:moveTo>
                    <a:pt x="303441" y="206692"/>
                  </a:moveTo>
                  <a:lnTo>
                    <a:pt x="303136" y="202323"/>
                  </a:lnTo>
                  <a:lnTo>
                    <a:pt x="302475" y="193217"/>
                  </a:lnTo>
                  <a:lnTo>
                    <a:pt x="269506" y="195592"/>
                  </a:lnTo>
                  <a:lnTo>
                    <a:pt x="235153" y="198069"/>
                  </a:lnTo>
                  <a:lnTo>
                    <a:pt x="236118" y="211531"/>
                  </a:lnTo>
                  <a:lnTo>
                    <a:pt x="303441" y="206692"/>
                  </a:lnTo>
                  <a:close/>
                </a:path>
                <a:path w="2990850" h="1353820">
                  <a:moveTo>
                    <a:pt x="303784" y="1332001"/>
                  </a:moveTo>
                  <a:lnTo>
                    <a:pt x="236283" y="1331531"/>
                  </a:lnTo>
                  <a:lnTo>
                    <a:pt x="236194" y="1345031"/>
                  </a:lnTo>
                  <a:lnTo>
                    <a:pt x="303695" y="1345501"/>
                  </a:lnTo>
                  <a:lnTo>
                    <a:pt x="303784" y="1332001"/>
                  </a:lnTo>
                  <a:close/>
                </a:path>
                <a:path w="2990850" h="1353820">
                  <a:moveTo>
                    <a:pt x="384238" y="200875"/>
                  </a:moveTo>
                  <a:lnTo>
                    <a:pt x="383997" y="197472"/>
                  </a:lnTo>
                  <a:lnTo>
                    <a:pt x="383819" y="195046"/>
                  </a:lnTo>
                  <a:lnTo>
                    <a:pt x="383273" y="187413"/>
                  </a:lnTo>
                  <a:lnTo>
                    <a:pt x="370763" y="188315"/>
                  </a:lnTo>
                  <a:lnTo>
                    <a:pt x="315937" y="192252"/>
                  </a:lnTo>
                  <a:lnTo>
                    <a:pt x="316915" y="205714"/>
                  </a:lnTo>
                  <a:lnTo>
                    <a:pt x="337972" y="204203"/>
                  </a:lnTo>
                  <a:lnTo>
                    <a:pt x="384238" y="200875"/>
                  </a:lnTo>
                  <a:close/>
                </a:path>
                <a:path w="2990850" h="1353820">
                  <a:moveTo>
                    <a:pt x="384759" y="1332052"/>
                  </a:moveTo>
                  <a:lnTo>
                    <a:pt x="371271" y="1332052"/>
                  </a:lnTo>
                  <a:lnTo>
                    <a:pt x="317258" y="1332052"/>
                  </a:lnTo>
                  <a:lnTo>
                    <a:pt x="317258" y="1339672"/>
                  </a:lnTo>
                  <a:lnTo>
                    <a:pt x="317207" y="1346022"/>
                  </a:lnTo>
                  <a:lnTo>
                    <a:pt x="384708" y="1346022"/>
                  </a:lnTo>
                  <a:lnTo>
                    <a:pt x="384708" y="1339672"/>
                  </a:lnTo>
                  <a:lnTo>
                    <a:pt x="384759" y="1332052"/>
                  </a:lnTo>
                  <a:close/>
                </a:path>
                <a:path w="2990850" h="1353820">
                  <a:moveTo>
                    <a:pt x="465023" y="195072"/>
                  </a:moveTo>
                  <a:lnTo>
                    <a:pt x="464845" y="192620"/>
                  </a:lnTo>
                  <a:lnTo>
                    <a:pt x="464680" y="190195"/>
                  </a:lnTo>
                  <a:lnTo>
                    <a:pt x="464058" y="181610"/>
                  </a:lnTo>
                  <a:lnTo>
                    <a:pt x="444588" y="183007"/>
                  </a:lnTo>
                  <a:lnTo>
                    <a:pt x="438264" y="183464"/>
                  </a:lnTo>
                  <a:lnTo>
                    <a:pt x="396735" y="186448"/>
                  </a:lnTo>
                  <a:lnTo>
                    <a:pt x="397700" y="199910"/>
                  </a:lnTo>
                  <a:lnTo>
                    <a:pt x="405472" y="199351"/>
                  </a:lnTo>
                  <a:lnTo>
                    <a:pt x="465023" y="195072"/>
                  </a:lnTo>
                  <a:close/>
                </a:path>
                <a:path w="2990850" h="1353820">
                  <a:moveTo>
                    <a:pt x="465772" y="1333119"/>
                  </a:moveTo>
                  <a:lnTo>
                    <a:pt x="438785" y="1332928"/>
                  </a:lnTo>
                  <a:lnTo>
                    <a:pt x="438759" y="1336789"/>
                  </a:lnTo>
                  <a:lnTo>
                    <a:pt x="438759" y="1333322"/>
                  </a:lnTo>
                  <a:lnTo>
                    <a:pt x="404977" y="1333322"/>
                  </a:lnTo>
                  <a:lnTo>
                    <a:pt x="404977" y="1339672"/>
                  </a:lnTo>
                  <a:lnTo>
                    <a:pt x="404964" y="1343952"/>
                  </a:lnTo>
                  <a:lnTo>
                    <a:pt x="404964" y="1339672"/>
                  </a:lnTo>
                  <a:lnTo>
                    <a:pt x="404977" y="1333322"/>
                  </a:lnTo>
                  <a:lnTo>
                    <a:pt x="404850" y="1333322"/>
                  </a:lnTo>
                  <a:lnTo>
                    <a:pt x="404850" y="1332052"/>
                  </a:lnTo>
                  <a:lnTo>
                    <a:pt x="398284" y="1332052"/>
                  </a:lnTo>
                  <a:lnTo>
                    <a:pt x="398284" y="1333322"/>
                  </a:lnTo>
                  <a:lnTo>
                    <a:pt x="398259" y="1339672"/>
                  </a:lnTo>
                  <a:lnTo>
                    <a:pt x="398208" y="1346022"/>
                  </a:lnTo>
                  <a:lnTo>
                    <a:pt x="404952" y="1346022"/>
                  </a:lnTo>
                  <a:lnTo>
                    <a:pt x="404952" y="1346200"/>
                  </a:lnTo>
                  <a:lnTo>
                    <a:pt x="438696" y="1346428"/>
                  </a:lnTo>
                  <a:lnTo>
                    <a:pt x="465683" y="1346619"/>
                  </a:lnTo>
                  <a:lnTo>
                    <a:pt x="465772" y="1333119"/>
                  </a:lnTo>
                  <a:close/>
                </a:path>
                <a:path w="2990850" h="1353820">
                  <a:moveTo>
                    <a:pt x="545820" y="189268"/>
                  </a:moveTo>
                  <a:lnTo>
                    <a:pt x="545541" y="185343"/>
                  </a:lnTo>
                  <a:lnTo>
                    <a:pt x="544855" y="175793"/>
                  </a:lnTo>
                  <a:lnTo>
                    <a:pt x="477520" y="180644"/>
                  </a:lnTo>
                  <a:lnTo>
                    <a:pt x="478497" y="194106"/>
                  </a:lnTo>
                  <a:lnTo>
                    <a:pt x="506730" y="192074"/>
                  </a:lnTo>
                  <a:lnTo>
                    <a:pt x="545820" y="189268"/>
                  </a:lnTo>
                  <a:close/>
                </a:path>
                <a:path w="2990850" h="1353820">
                  <a:moveTo>
                    <a:pt x="546773" y="1333665"/>
                  </a:moveTo>
                  <a:lnTo>
                    <a:pt x="479272" y="1333207"/>
                  </a:lnTo>
                  <a:lnTo>
                    <a:pt x="479183" y="1346708"/>
                  </a:lnTo>
                  <a:lnTo>
                    <a:pt x="546684" y="1347165"/>
                  </a:lnTo>
                  <a:lnTo>
                    <a:pt x="546773" y="1333665"/>
                  </a:lnTo>
                  <a:close/>
                </a:path>
                <a:path w="2990850" h="1353820">
                  <a:moveTo>
                    <a:pt x="626605" y="183451"/>
                  </a:moveTo>
                  <a:lnTo>
                    <a:pt x="626402" y="180492"/>
                  </a:lnTo>
                  <a:lnTo>
                    <a:pt x="626224" y="178066"/>
                  </a:lnTo>
                  <a:lnTo>
                    <a:pt x="625640" y="169989"/>
                  </a:lnTo>
                  <a:lnTo>
                    <a:pt x="607009" y="171335"/>
                  </a:lnTo>
                  <a:lnTo>
                    <a:pt x="558317" y="174828"/>
                  </a:lnTo>
                  <a:lnTo>
                    <a:pt x="559282" y="188302"/>
                  </a:lnTo>
                  <a:lnTo>
                    <a:pt x="574230" y="187223"/>
                  </a:lnTo>
                  <a:lnTo>
                    <a:pt x="626605" y="183451"/>
                  </a:lnTo>
                  <a:close/>
                </a:path>
                <a:path w="2990850" h="1353820">
                  <a:moveTo>
                    <a:pt x="627748" y="1334592"/>
                  </a:moveTo>
                  <a:lnTo>
                    <a:pt x="589178" y="1334592"/>
                  </a:lnTo>
                  <a:lnTo>
                    <a:pt x="589178" y="1333322"/>
                  </a:lnTo>
                  <a:lnTo>
                    <a:pt x="573735" y="1333322"/>
                  </a:lnTo>
                  <a:lnTo>
                    <a:pt x="573735" y="1340942"/>
                  </a:lnTo>
                  <a:lnTo>
                    <a:pt x="573722" y="1343990"/>
                  </a:lnTo>
                  <a:lnTo>
                    <a:pt x="573722" y="1340942"/>
                  </a:lnTo>
                  <a:lnTo>
                    <a:pt x="573735" y="1333322"/>
                  </a:lnTo>
                  <a:lnTo>
                    <a:pt x="560273" y="1333322"/>
                  </a:lnTo>
                  <a:lnTo>
                    <a:pt x="560273" y="1334592"/>
                  </a:lnTo>
                  <a:lnTo>
                    <a:pt x="560247" y="1340942"/>
                  </a:lnTo>
                  <a:lnTo>
                    <a:pt x="560209" y="1347292"/>
                  </a:lnTo>
                  <a:lnTo>
                    <a:pt x="573697" y="1347292"/>
                  </a:lnTo>
                  <a:lnTo>
                    <a:pt x="627684" y="1347355"/>
                  </a:lnTo>
                  <a:lnTo>
                    <a:pt x="627722" y="1340942"/>
                  </a:lnTo>
                  <a:lnTo>
                    <a:pt x="627748" y="1334592"/>
                  </a:lnTo>
                  <a:close/>
                </a:path>
                <a:path w="2990850" h="1353820">
                  <a:moveTo>
                    <a:pt x="707402" y="177647"/>
                  </a:moveTo>
                  <a:lnTo>
                    <a:pt x="707085" y="173215"/>
                  </a:lnTo>
                  <a:lnTo>
                    <a:pt x="706437" y="164185"/>
                  </a:lnTo>
                  <a:lnTo>
                    <a:pt x="639102" y="169024"/>
                  </a:lnTo>
                  <a:lnTo>
                    <a:pt x="640080" y="182486"/>
                  </a:lnTo>
                  <a:lnTo>
                    <a:pt x="675474" y="179946"/>
                  </a:lnTo>
                  <a:lnTo>
                    <a:pt x="707402" y="177647"/>
                  </a:lnTo>
                  <a:close/>
                </a:path>
                <a:path w="2990850" h="1353820">
                  <a:moveTo>
                    <a:pt x="708748" y="1334592"/>
                  </a:moveTo>
                  <a:lnTo>
                    <a:pt x="641248" y="1334592"/>
                  </a:lnTo>
                  <a:lnTo>
                    <a:pt x="641248" y="1340942"/>
                  </a:lnTo>
                  <a:lnTo>
                    <a:pt x="641210" y="1347292"/>
                  </a:lnTo>
                  <a:lnTo>
                    <a:pt x="657364" y="1347292"/>
                  </a:lnTo>
                  <a:lnTo>
                    <a:pt x="657364" y="1348562"/>
                  </a:lnTo>
                  <a:lnTo>
                    <a:pt x="674941" y="1348562"/>
                  </a:lnTo>
                  <a:lnTo>
                    <a:pt x="674941" y="1348054"/>
                  </a:lnTo>
                  <a:lnTo>
                    <a:pt x="708685" y="1348054"/>
                  </a:lnTo>
                  <a:lnTo>
                    <a:pt x="708723" y="1341310"/>
                  </a:lnTo>
                  <a:lnTo>
                    <a:pt x="674992" y="1341310"/>
                  </a:lnTo>
                  <a:lnTo>
                    <a:pt x="674966" y="1344688"/>
                  </a:lnTo>
                  <a:lnTo>
                    <a:pt x="674966" y="1340942"/>
                  </a:lnTo>
                  <a:lnTo>
                    <a:pt x="708748" y="1340942"/>
                  </a:lnTo>
                  <a:lnTo>
                    <a:pt x="708748" y="1334592"/>
                  </a:lnTo>
                  <a:close/>
                </a:path>
                <a:path w="2990850" h="1353820">
                  <a:moveTo>
                    <a:pt x="788187" y="171843"/>
                  </a:moveTo>
                  <a:lnTo>
                    <a:pt x="787768" y="165938"/>
                  </a:lnTo>
                  <a:lnTo>
                    <a:pt x="787222" y="158369"/>
                  </a:lnTo>
                  <a:lnTo>
                    <a:pt x="742010" y="161620"/>
                  </a:lnTo>
                  <a:lnTo>
                    <a:pt x="719899" y="163220"/>
                  </a:lnTo>
                  <a:lnTo>
                    <a:pt x="720864" y="176682"/>
                  </a:lnTo>
                  <a:lnTo>
                    <a:pt x="776719" y="172669"/>
                  </a:lnTo>
                  <a:lnTo>
                    <a:pt x="788187" y="171843"/>
                  </a:lnTo>
                  <a:close/>
                </a:path>
                <a:path w="2990850" h="1353820">
                  <a:moveTo>
                    <a:pt x="789774" y="1335341"/>
                  </a:moveTo>
                  <a:lnTo>
                    <a:pt x="776287" y="1335252"/>
                  </a:lnTo>
                  <a:lnTo>
                    <a:pt x="776262" y="1339113"/>
                  </a:lnTo>
                  <a:lnTo>
                    <a:pt x="776262" y="1335862"/>
                  </a:lnTo>
                  <a:lnTo>
                    <a:pt x="773518" y="1335862"/>
                  </a:lnTo>
                  <a:lnTo>
                    <a:pt x="773518" y="1334592"/>
                  </a:lnTo>
                  <a:lnTo>
                    <a:pt x="742480" y="1334592"/>
                  </a:lnTo>
                  <a:lnTo>
                    <a:pt x="742480" y="1342212"/>
                  </a:lnTo>
                  <a:lnTo>
                    <a:pt x="742467" y="1345145"/>
                  </a:lnTo>
                  <a:lnTo>
                    <a:pt x="742467" y="1342212"/>
                  </a:lnTo>
                  <a:lnTo>
                    <a:pt x="742480" y="1334592"/>
                  </a:lnTo>
                  <a:lnTo>
                    <a:pt x="722274" y="1334592"/>
                  </a:lnTo>
                  <a:lnTo>
                    <a:pt x="722274" y="1335862"/>
                  </a:lnTo>
                  <a:lnTo>
                    <a:pt x="722236" y="1342212"/>
                  </a:lnTo>
                  <a:lnTo>
                    <a:pt x="722198" y="1348562"/>
                  </a:lnTo>
                  <a:lnTo>
                    <a:pt x="742467" y="1348562"/>
                  </a:lnTo>
                  <a:lnTo>
                    <a:pt x="776198" y="1348524"/>
                  </a:lnTo>
                  <a:lnTo>
                    <a:pt x="776224" y="1342212"/>
                  </a:lnTo>
                  <a:lnTo>
                    <a:pt x="776198" y="1348524"/>
                  </a:lnTo>
                  <a:lnTo>
                    <a:pt x="776198" y="1348752"/>
                  </a:lnTo>
                  <a:lnTo>
                    <a:pt x="789673" y="1348841"/>
                  </a:lnTo>
                  <a:lnTo>
                    <a:pt x="789774" y="1335341"/>
                  </a:lnTo>
                  <a:close/>
                </a:path>
                <a:path w="2990850" h="1353820">
                  <a:moveTo>
                    <a:pt x="868984" y="166027"/>
                  </a:moveTo>
                  <a:lnTo>
                    <a:pt x="868629" y="161074"/>
                  </a:lnTo>
                  <a:lnTo>
                    <a:pt x="868019" y="152565"/>
                  </a:lnTo>
                  <a:lnTo>
                    <a:pt x="809510" y="156768"/>
                  </a:lnTo>
                  <a:lnTo>
                    <a:pt x="800684" y="157403"/>
                  </a:lnTo>
                  <a:lnTo>
                    <a:pt x="801662" y="170878"/>
                  </a:lnTo>
                  <a:lnTo>
                    <a:pt x="844219" y="167817"/>
                  </a:lnTo>
                  <a:lnTo>
                    <a:pt x="868984" y="166027"/>
                  </a:lnTo>
                  <a:close/>
                </a:path>
                <a:path w="2990850" h="1353820">
                  <a:moveTo>
                    <a:pt x="870750" y="1335862"/>
                  </a:moveTo>
                  <a:lnTo>
                    <a:pt x="810018" y="1335862"/>
                  </a:lnTo>
                  <a:lnTo>
                    <a:pt x="810018" y="1342212"/>
                  </a:lnTo>
                  <a:lnTo>
                    <a:pt x="810006" y="1340548"/>
                  </a:lnTo>
                  <a:lnTo>
                    <a:pt x="810006" y="1335862"/>
                  </a:lnTo>
                  <a:lnTo>
                    <a:pt x="803249" y="1335862"/>
                  </a:lnTo>
                  <a:lnTo>
                    <a:pt x="803249" y="1342212"/>
                  </a:lnTo>
                  <a:lnTo>
                    <a:pt x="803198" y="1348562"/>
                  </a:lnTo>
                  <a:lnTo>
                    <a:pt x="841717" y="1348562"/>
                  </a:lnTo>
                  <a:lnTo>
                    <a:pt x="841717" y="1349832"/>
                  </a:lnTo>
                  <a:lnTo>
                    <a:pt x="843699" y="1349832"/>
                  </a:lnTo>
                  <a:lnTo>
                    <a:pt x="843699" y="1349222"/>
                  </a:lnTo>
                  <a:lnTo>
                    <a:pt x="870673" y="1349222"/>
                  </a:lnTo>
                  <a:lnTo>
                    <a:pt x="870724" y="1342466"/>
                  </a:lnTo>
                  <a:lnTo>
                    <a:pt x="843737" y="1342466"/>
                  </a:lnTo>
                  <a:lnTo>
                    <a:pt x="843724" y="1344726"/>
                  </a:lnTo>
                  <a:lnTo>
                    <a:pt x="843724" y="1342212"/>
                  </a:lnTo>
                  <a:lnTo>
                    <a:pt x="870750" y="1342212"/>
                  </a:lnTo>
                  <a:lnTo>
                    <a:pt x="870750" y="1335862"/>
                  </a:lnTo>
                  <a:close/>
                </a:path>
                <a:path w="2990850" h="1353820">
                  <a:moveTo>
                    <a:pt x="949769" y="160223"/>
                  </a:moveTo>
                  <a:lnTo>
                    <a:pt x="948804" y="146761"/>
                  </a:lnTo>
                  <a:lnTo>
                    <a:pt x="881481" y="151599"/>
                  </a:lnTo>
                  <a:lnTo>
                    <a:pt x="882446" y="165061"/>
                  </a:lnTo>
                  <a:lnTo>
                    <a:pt x="949769" y="160223"/>
                  </a:lnTo>
                  <a:close/>
                </a:path>
                <a:path w="2990850" h="1353820">
                  <a:moveTo>
                    <a:pt x="951738" y="1335862"/>
                  </a:moveTo>
                  <a:lnTo>
                    <a:pt x="911263" y="1335862"/>
                  </a:lnTo>
                  <a:lnTo>
                    <a:pt x="884237" y="1335862"/>
                  </a:lnTo>
                  <a:lnTo>
                    <a:pt x="884237" y="1343482"/>
                  </a:lnTo>
                  <a:lnTo>
                    <a:pt x="884199" y="1349832"/>
                  </a:lnTo>
                  <a:lnTo>
                    <a:pt x="951699" y="1349832"/>
                  </a:lnTo>
                  <a:lnTo>
                    <a:pt x="951699" y="1343482"/>
                  </a:lnTo>
                  <a:lnTo>
                    <a:pt x="951738" y="1335862"/>
                  </a:lnTo>
                  <a:close/>
                </a:path>
                <a:path w="2990850" h="1353820">
                  <a:moveTo>
                    <a:pt x="1030566" y="154419"/>
                  </a:moveTo>
                  <a:lnTo>
                    <a:pt x="1030173" y="148945"/>
                  </a:lnTo>
                  <a:lnTo>
                    <a:pt x="1029601" y="140957"/>
                  </a:lnTo>
                  <a:lnTo>
                    <a:pt x="978255" y="144640"/>
                  </a:lnTo>
                  <a:lnTo>
                    <a:pt x="962266" y="145796"/>
                  </a:lnTo>
                  <a:lnTo>
                    <a:pt x="963244" y="159258"/>
                  </a:lnTo>
                  <a:lnTo>
                    <a:pt x="1012977" y="155676"/>
                  </a:lnTo>
                  <a:lnTo>
                    <a:pt x="1030566" y="154419"/>
                  </a:lnTo>
                  <a:close/>
                </a:path>
                <a:path w="2990850" h="1353820">
                  <a:moveTo>
                    <a:pt x="1032764" y="1337017"/>
                  </a:moveTo>
                  <a:lnTo>
                    <a:pt x="965263" y="1336548"/>
                  </a:lnTo>
                  <a:lnTo>
                    <a:pt x="965174" y="1350048"/>
                  </a:lnTo>
                  <a:lnTo>
                    <a:pt x="1032675" y="1350518"/>
                  </a:lnTo>
                  <a:lnTo>
                    <a:pt x="1032764" y="1337017"/>
                  </a:lnTo>
                  <a:close/>
                </a:path>
                <a:path w="2990850" h="1353820">
                  <a:moveTo>
                    <a:pt x="1111351" y="148602"/>
                  </a:moveTo>
                  <a:lnTo>
                    <a:pt x="1110386" y="135140"/>
                  </a:lnTo>
                  <a:lnTo>
                    <a:pt x="1043063" y="139979"/>
                  </a:lnTo>
                  <a:lnTo>
                    <a:pt x="1044028" y="153454"/>
                  </a:lnTo>
                  <a:lnTo>
                    <a:pt x="1111351" y="148602"/>
                  </a:lnTo>
                  <a:close/>
                </a:path>
                <a:path w="2990850" h="1353820">
                  <a:moveTo>
                    <a:pt x="1113739" y="1337132"/>
                  </a:moveTo>
                  <a:lnTo>
                    <a:pt x="1080020" y="1337132"/>
                  </a:lnTo>
                  <a:lnTo>
                    <a:pt x="1046238" y="1337132"/>
                  </a:lnTo>
                  <a:lnTo>
                    <a:pt x="1046238" y="1343482"/>
                  </a:lnTo>
                  <a:lnTo>
                    <a:pt x="1046187" y="1351102"/>
                  </a:lnTo>
                  <a:lnTo>
                    <a:pt x="1113688" y="1351102"/>
                  </a:lnTo>
                  <a:lnTo>
                    <a:pt x="1113688" y="1343482"/>
                  </a:lnTo>
                  <a:lnTo>
                    <a:pt x="1113739" y="1337132"/>
                  </a:lnTo>
                  <a:close/>
                </a:path>
                <a:path w="2990850" h="1353820">
                  <a:moveTo>
                    <a:pt x="1192149" y="142798"/>
                  </a:moveTo>
                  <a:lnTo>
                    <a:pt x="1191717" y="136817"/>
                  </a:lnTo>
                  <a:lnTo>
                    <a:pt x="1191183" y="129336"/>
                  </a:lnTo>
                  <a:lnTo>
                    <a:pt x="1147000" y="132511"/>
                  </a:lnTo>
                  <a:lnTo>
                    <a:pt x="1123848" y="134175"/>
                  </a:lnTo>
                  <a:lnTo>
                    <a:pt x="1124826" y="147637"/>
                  </a:lnTo>
                  <a:lnTo>
                    <a:pt x="1181722" y="143548"/>
                  </a:lnTo>
                  <a:lnTo>
                    <a:pt x="1192149" y="142798"/>
                  </a:lnTo>
                  <a:close/>
                </a:path>
                <a:path w="2990850" h="1353820">
                  <a:moveTo>
                    <a:pt x="1194752" y="1338135"/>
                  </a:moveTo>
                  <a:lnTo>
                    <a:pt x="1127264" y="1337665"/>
                  </a:lnTo>
                  <a:lnTo>
                    <a:pt x="1127163" y="1351165"/>
                  </a:lnTo>
                  <a:lnTo>
                    <a:pt x="1194663" y="1351635"/>
                  </a:lnTo>
                  <a:lnTo>
                    <a:pt x="1194752" y="1338135"/>
                  </a:lnTo>
                  <a:close/>
                </a:path>
                <a:path w="2990850" h="1353820">
                  <a:moveTo>
                    <a:pt x="1272933" y="136994"/>
                  </a:moveTo>
                  <a:lnTo>
                    <a:pt x="1272755" y="134391"/>
                  </a:lnTo>
                  <a:lnTo>
                    <a:pt x="1271968" y="123532"/>
                  </a:lnTo>
                  <a:lnTo>
                    <a:pt x="1214501" y="127660"/>
                  </a:lnTo>
                  <a:lnTo>
                    <a:pt x="1204645" y="128371"/>
                  </a:lnTo>
                  <a:lnTo>
                    <a:pt x="1205611" y="141833"/>
                  </a:lnTo>
                  <a:lnTo>
                    <a:pt x="1272933" y="136994"/>
                  </a:lnTo>
                  <a:close/>
                </a:path>
                <a:path w="2990850" h="1353820">
                  <a:moveTo>
                    <a:pt x="1275740" y="1338402"/>
                  </a:moveTo>
                  <a:lnTo>
                    <a:pt x="1248765" y="1338402"/>
                  </a:lnTo>
                  <a:lnTo>
                    <a:pt x="1208239" y="1338402"/>
                  </a:lnTo>
                  <a:lnTo>
                    <a:pt x="1208239" y="1344752"/>
                  </a:lnTo>
                  <a:lnTo>
                    <a:pt x="1208189" y="1351102"/>
                  </a:lnTo>
                  <a:lnTo>
                    <a:pt x="1210386" y="1351102"/>
                  </a:lnTo>
                  <a:lnTo>
                    <a:pt x="1210386" y="1352372"/>
                  </a:lnTo>
                  <a:lnTo>
                    <a:pt x="1275664" y="1352372"/>
                  </a:lnTo>
                  <a:lnTo>
                    <a:pt x="1275664" y="1351102"/>
                  </a:lnTo>
                  <a:lnTo>
                    <a:pt x="1275689" y="1344752"/>
                  </a:lnTo>
                  <a:lnTo>
                    <a:pt x="1275740" y="1338402"/>
                  </a:lnTo>
                  <a:close/>
                </a:path>
                <a:path w="2990850" h="1353820">
                  <a:moveTo>
                    <a:pt x="1353731" y="131178"/>
                  </a:moveTo>
                  <a:lnTo>
                    <a:pt x="1353439" y="127114"/>
                  </a:lnTo>
                  <a:lnTo>
                    <a:pt x="1352765" y="117716"/>
                  </a:lnTo>
                  <a:lnTo>
                    <a:pt x="1315758" y="120383"/>
                  </a:lnTo>
                  <a:lnTo>
                    <a:pt x="1285443" y="122555"/>
                  </a:lnTo>
                  <a:lnTo>
                    <a:pt x="1286408" y="136029"/>
                  </a:lnTo>
                  <a:lnTo>
                    <a:pt x="1353731" y="131178"/>
                  </a:lnTo>
                  <a:close/>
                </a:path>
                <a:path w="2990850" h="1353820">
                  <a:moveTo>
                    <a:pt x="1356753" y="1339253"/>
                  </a:moveTo>
                  <a:lnTo>
                    <a:pt x="1289253" y="1338783"/>
                  </a:lnTo>
                  <a:lnTo>
                    <a:pt x="1289164" y="1352283"/>
                  </a:lnTo>
                  <a:lnTo>
                    <a:pt x="1356664" y="1352753"/>
                  </a:lnTo>
                  <a:lnTo>
                    <a:pt x="1356753" y="1339253"/>
                  </a:lnTo>
                  <a:close/>
                </a:path>
                <a:path w="2990850" h="1353820">
                  <a:moveTo>
                    <a:pt x="1434528" y="125374"/>
                  </a:moveTo>
                  <a:lnTo>
                    <a:pt x="1434299" y="122262"/>
                  </a:lnTo>
                  <a:lnTo>
                    <a:pt x="1433550" y="111912"/>
                  </a:lnTo>
                  <a:lnTo>
                    <a:pt x="1383258" y="115531"/>
                  </a:lnTo>
                  <a:lnTo>
                    <a:pt x="1366227" y="116751"/>
                  </a:lnTo>
                  <a:lnTo>
                    <a:pt x="1367193" y="130213"/>
                  </a:lnTo>
                  <a:lnTo>
                    <a:pt x="1434528" y="125374"/>
                  </a:lnTo>
                  <a:close/>
                </a:path>
                <a:path w="2990850" h="1353820">
                  <a:moveTo>
                    <a:pt x="1437728" y="1339672"/>
                  </a:moveTo>
                  <a:lnTo>
                    <a:pt x="1417510" y="1339672"/>
                  </a:lnTo>
                  <a:lnTo>
                    <a:pt x="1370228" y="1339672"/>
                  </a:lnTo>
                  <a:lnTo>
                    <a:pt x="1370228" y="1346022"/>
                  </a:lnTo>
                  <a:lnTo>
                    <a:pt x="1370190" y="1352372"/>
                  </a:lnTo>
                  <a:lnTo>
                    <a:pt x="1394714" y="1352372"/>
                  </a:lnTo>
                  <a:lnTo>
                    <a:pt x="1394714" y="1353642"/>
                  </a:lnTo>
                  <a:lnTo>
                    <a:pt x="1437665" y="1353642"/>
                  </a:lnTo>
                  <a:lnTo>
                    <a:pt x="1437665" y="1352372"/>
                  </a:lnTo>
                  <a:lnTo>
                    <a:pt x="1437690" y="1346022"/>
                  </a:lnTo>
                  <a:lnTo>
                    <a:pt x="1437728" y="1339672"/>
                  </a:lnTo>
                  <a:close/>
                </a:path>
                <a:path w="2990850" h="1353820">
                  <a:moveTo>
                    <a:pt x="1485036" y="1340129"/>
                  </a:moveTo>
                  <a:lnTo>
                    <a:pt x="1451254" y="1339900"/>
                  </a:lnTo>
                  <a:lnTo>
                    <a:pt x="1451152" y="1353400"/>
                  </a:lnTo>
                  <a:lnTo>
                    <a:pt x="1484947" y="1353629"/>
                  </a:lnTo>
                  <a:lnTo>
                    <a:pt x="1485036" y="1340129"/>
                  </a:lnTo>
                  <a:close/>
                </a:path>
                <a:path w="2990850" h="1353820">
                  <a:moveTo>
                    <a:pt x="1515313" y="119570"/>
                  </a:moveTo>
                  <a:lnTo>
                    <a:pt x="1514983" y="114985"/>
                  </a:lnTo>
                  <a:lnTo>
                    <a:pt x="1514348" y="106108"/>
                  </a:lnTo>
                  <a:lnTo>
                    <a:pt x="1484503" y="108242"/>
                  </a:lnTo>
                  <a:lnTo>
                    <a:pt x="1447025" y="110947"/>
                  </a:lnTo>
                  <a:lnTo>
                    <a:pt x="1447990" y="124409"/>
                  </a:lnTo>
                  <a:lnTo>
                    <a:pt x="1515313" y="119570"/>
                  </a:lnTo>
                  <a:close/>
                </a:path>
                <a:path w="2990850" h="1353820">
                  <a:moveTo>
                    <a:pt x="1596110" y="113753"/>
                  </a:moveTo>
                  <a:lnTo>
                    <a:pt x="1595843" y="110134"/>
                  </a:lnTo>
                  <a:lnTo>
                    <a:pt x="1595666" y="107696"/>
                  </a:lnTo>
                  <a:lnTo>
                    <a:pt x="1595132" y="100291"/>
                  </a:lnTo>
                  <a:lnTo>
                    <a:pt x="1585760" y="100965"/>
                  </a:lnTo>
                  <a:lnTo>
                    <a:pt x="1527810" y="105130"/>
                  </a:lnTo>
                  <a:lnTo>
                    <a:pt x="1528775" y="118605"/>
                  </a:lnTo>
                  <a:lnTo>
                    <a:pt x="1552968" y="116865"/>
                  </a:lnTo>
                  <a:lnTo>
                    <a:pt x="1596110" y="113753"/>
                  </a:lnTo>
                  <a:close/>
                </a:path>
                <a:path w="2990850" h="1353820">
                  <a:moveTo>
                    <a:pt x="1676895" y="107950"/>
                  </a:moveTo>
                  <a:lnTo>
                    <a:pt x="1676704" y="105270"/>
                  </a:lnTo>
                  <a:lnTo>
                    <a:pt x="1676527" y="102844"/>
                  </a:lnTo>
                  <a:lnTo>
                    <a:pt x="1675930" y="94488"/>
                  </a:lnTo>
                  <a:lnTo>
                    <a:pt x="1653247" y="96113"/>
                  </a:lnTo>
                  <a:lnTo>
                    <a:pt x="1608607" y="99326"/>
                  </a:lnTo>
                  <a:lnTo>
                    <a:pt x="1609572" y="112788"/>
                  </a:lnTo>
                  <a:lnTo>
                    <a:pt x="1620469" y="112014"/>
                  </a:lnTo>
                  <a:lnTo>
                    <a:pt x="1676895" y="107950"/>
                  </a:lnTo>
                  <a:close/>
                </a:path>
                <a:path w="2990850" h="1353820">
                  <a:moveTo>
                    <a:pt x="1757692" y="102146"/>
                  </a:moveTo>
                  <a:lnTo>
                    <a:pt x="1757387" y="97993"/>
                  </a:lnTo>
                  <a:lnTo>
                    <a:pt x="1756714" y="88684"/>
                  </a:lnTo>
                  <a:lnTo>
                    <a:pt x="1689392" y="93522"/>
                  </a:lnTo>
                  <a:lnTo>
                    <a:pt x="1690357" y="106984"/>
                  </a:lnTo>
                  <a:lnTo>
                    <a:pt x="1721726" y="104724"/>
                  </a:lnTo>
                  <a:lnTo>
                    <a:pt x="1757692" y="102146"/>
                  </a:lnTo>
                  <a:close/>
                </a:path>
                <a:path w="2990850" h="1353820">
                  <a:moveTo>
                    <a:pt x="1838477" y="96329"/>
                  </a:moveTo>
                  <a:lnTo>
                    <a:pt x="1838248" y="93141"/>
                  </a:lnTo>
                  <a:lnTo>
                    <a:pt x="1838071" y="90716"/>
                  </a:lnTo>
                  <a:lnTo>
                    <a:pt x="1837512" y="82867"/>
                  </a:lnTo>
                  <a:lnTo>
                    <a:pt x="1828393" y="83527"/>
                  </a:lnTo>
                  <a:lnTo>
                    <a:pt x="1822005" y="83985"/>
                  </a:lnTo>
                  <a:lnTo>
                    <a:pt x="1770189" y="87706"/>
                  </a:lnTo>
                  <a:lnTo>
                    <a:pt x="1771154" y="101180"/>
                  </a:lnTo>
                  <a:lnTo>
                    <a:pt x="1789226" y="99872"/>
                  </a:lnTo>
                  <a:lnTo>
                    <a:pt x="1838477" y="96329"/>
                  </a:lnTo>
                  <a:close/>
                </a:path>
                <a:path w="2990850" h="1353820">
                  <a:moveTo>
                    <a:pt x="1919274" y="90525"/>
                  </a:moveTo>
                  <a:lnTo>
                    <a:pt x="1918931" y="85864"/>
                  </a:lnTo>
                  <a:lnTo>
                    <a:pt x="1918296" y="77063"/>
                  </a:lnTo>
                  <a:lnTo>
                    <a:pt x="1850974" y="81902"/>
                  </a:lnTo>
                  <a:lnTo>
                    <a:pt x="1851939" y="95364"/>
                  </a:lnTo>
                  <a:lnTo>
                    <a:pt x="1890471" y="92595"/>
                  </a:lnTo>
                  <a:lnTo>
                    <a:pt x="1919274" y="90525"/>
                  </a:lnTo>
                  <a:close/>
                </a:path>
                <a:path w="2990850" h="1353820">
                  <a:moveTo>
                    <a:pt x="2000059" y="84721"/>
                  </a:moveTo>
                  <a:lnTo>
                    <a:pt x="1999792" y="81013"/>
                  </a:lnTo>
                  <a:lnTo>
                    <a:pt x="1999615" y="78587"/>
                  </a:lnTo>
                  <a:lnTo>
                    <a:pt x="1999094" y="71259"/>
                  </a:lnTo>
                  <a:lnTo>
                    <a:pt x="1990750" y="71856"/>
                  </a:lnTo>
                  <a:lnTo>
                    <a:pt x="1931771" y="76098"/>
                  </a:lnTo>
                  <a:lnTo>
                    <a:pt x="1932736" y="89560"/>
                  </a:lnTo>
                  <a:lnTo>
                    <a:pt x="1957971" y="87744"/>
                  </a:lnTo>
                  <a:lnTo>
                    <a:pt x="2000059" y="84721"/>
                  </a:lnTo>
                  <a:close/>
                </a:path>
                <a:path w="2990850" h="1353820">
                  <a:moveTo>
                    <a:pt x="2080856" y="78917"/>
                  </a:moveTo>
                  <a:lnTo>
                    <a:pt x="2080653" y="76161"/>
                  </a:lnTo>
                  <a:lnTo>
                    <a:pt x="2079879" y="65443"/>
                  </a:lnTo>
                  <a:lnTo>
                    <a:pt x="2012556" y="70281"/>
                  </a:lnTo>
                  <a:lnTo>
                    <a:pt x="2013521" y="83756"/>
                  </a:lnTo>
                  <a:lnTo>
                    <a:pt x="2025472" y="82892"/>
                  </a:lnTo>
                  <a:lnTo>
                    <a:pt x="2080856" y="78917"/>
                  </a:lnTo>
                  <a:close/>
                </a:path>
                <a:path w="2990850" h="1353820">
                  <a:moveTo>
                    <a:pt x="2161641" y="73101"/>
                  </a:moveTo>
                  <a:lnTo>
                    <a:pt x="2160676" y="59639"/>
                  </a:lnTo>
                  <a:lnTo>
                    <a:pt x="2093353" y="64477"/>
                  </a:lnTo>
                  <a:lnTo>
                    <a:pt x="2094318" y="77939"/>
                  </a:lnTo>
                  <a:lnTo>
                    <a:pt x="2161641" y="73101"/>
                  </a:lnTo>
                  <a:close/>
                </a:path>
                <a:path w="2990850" h="1353820">
                  <a:moveTo>
                    <a:pt x="2242439" y="67297"/>
                  </a:moveTo>
                  <a:lnTo>
                    <a:pt x="2242197" y="64033"/>
                  </a:lnTo>
                  <a:lnTo>
                    <a:pt x="2242020" y="61607"/>
                  </a:lnTo>
                  <a:lnTo>
                    <a:pt x="2241461" y="53835"/>
                  </a:lnTo>
                  <a:lnTo>
                    <a:pt x="2226995" y="54864"/>
                  </a:lnTo>
                  <a:lnTo>
                    <a:pt x="2174138" y="58674"/>
                  </a:lnTo>
                  <a:lnTo>
                    <a:pt x="2175103" y="72136"/>
                  </a:lnTo>
                  <a:lnTo>
                    <a:pt x="2194217" y="70764"/>
                  </a:lnTo>
                  <a:lnTo>
                    <a:pt x="2242439" y="67297"/>
                  </a:lnTo>
                  <a:close/>
                </a:path>
                <a:path w="2990850" h="1353820">
                  <a:moveTo>
                    <a:pt x="2323223" y="61493"/>
                  </a:moveTo>
                  <a:lnTo>
                    <a:pt x="2322880" y="56756"/>
                  </a:lnTo>
                  <a:lnTo>
                    <a:pt x="2322258" y="48018"/>
                  </a:lnTo>
                  <a:lnTo>
                    <a:pt x="2294496" y="50012"/>
                  </a:lnTo>
                  <a:lnTo>
                    <a:pt x="2254935" y="52857"/>
                  </a:lnTo>
                  <a:lnTo>
                    <a:pt x="2255901" y="66332"/>
                  </a:lnTo>
                  <a:lnTo>
                    <a:pt x="2323223" y="61493"/>
                  </a:lnTo>
                  <a:close/>
                </a:path>
                <a:path w="2990850" h="1353820">
                  <a:moveTo>
                    <a:pt x="2404021" y="55676"/>
                  </a:moveTo>
                  <a:lnTo>
                    <a:pt x="2403741" y="51892"/>
                  </a:lnTo>
                  <a:lnTo>
                    <a:pt x="2403576" y="49466"/>
                  </a:lnTo>
                  <a:lnTo>
                    <a:pt x="2403043" y="42214"/>
                  </a:lnTo>
                  <a:lnTo>
                    <a:pt x="2395753" y="42735"/>
                  </a:lnTo>
                  <a:lnTo>
                    <a:pt x="2335720" y="47053"/>
                  </a:lnTo>
                  <a:lnTo>
                    <a:pt x="2336685" y="60515"/>
                  </a:lnTo>
                  <a:lnTo>
                    <a:pt x="2362974" y="58635"/>
                  </a:lnTo>
                  <a:lnTo>
                    <a:pt x="2404021" y="55676"/>
                  </a:lnTo>
                  <a:close/>
                </a:path>
                <a:path w="2990850" h="1353820">
                  <a:moveTo>
                    <a:pt x="2484805" y="49872"/>
                  </a:moveTo>
                  <a:lnTo>
                    <a:pt x="2484602" y="47040"/>
                  </a:lnTo>
                  <a:lnTo>
                    <a:pt x="2484424" y="44615"/>
                  </a:lnTo>
                  <a:lnTo>
                    <a:pt x="2483840" y="36410"/>
                  </a:lnTo>
                  <a:lnTo>
                    <a:pt x="2463254" y="37884"/>
                  </a:lnTo>
                  <a:lnTo>
                    <a:pt x="2416518" y="41249"/>
                  </a:lnTo>
                  <a:lnTo>
                    <a:pt x="2417483" y="54711"/>
                  </a:lnTo>
                  <a:lnTo>
                    <a:pt x="2430475" y="53771"/>
                  </a:lnTo>
                  <a:lnTo>
                    <a:pt x="2484805" y="49872"/>
                  </a:lnTo>
                  <a:close/>
                </a:path>
                <a:path w="2990850" h="1353820">
                  <a:moveTo>
                    <a:pt x="2565603" y="44069"/>
                  </a:moveTo>
                  <a:lnTo>
                    <a:pt x="2565285" y="39763"/>
                  </a:lnTo>
                  <a:lnTo>
                    <a:pt x="2564625" y="30594"/>
                  </a:lnTo>
                  <a:lnTo>
                    <a:pt x="2497302" y="35433"/>
                  </a:lnTo>
                  <a:lnTo>
                    <a:pt x="2498267" y="48907"/>
                  </a:lnTo>
                  <a:lnTo>
                    <a:pt x="2525992" y="46913"/>
                  </a:lnTo>
                  <a:lnTo>
                    <a:pt x="2531719" y="46494"/>
                  </a:lnTo>
                  <a:lnTo>
                    <a:pt x="2565603" y="44069"/>
                  </a:lnTo>
                  <a:close/>
                </a:path>
                <a:path w="2990850" h="1353820">
                  <a:moveTo>
                    <a:pt x="2646388" y="38252"/>
                  </a:moveTo>
                  <a:lnTo>
                    <a:pt x="2646146" y="34912"/>
                  </a:lnTo>
                  <a:lnTo>
                    <a:pt x="2645981" y="32486"/>
                  </a:lnTo>
                  <a:lnTo>
                    <a:pt x="2645422" y="24790"/>
                  </a:lnTo>
                  <a:lnTo>
                    <a:pt x="2631998" y="25755"/>
                  </a:lnTo>
                  <a:lnTo>
                    <a:pt x="2578100" y="29629"/>
                  </a:lnTo>
                  <a:lnTo>
                    <a:pt x="2579065" y="43091"/>
                  </a:lnTo>
                  <a:lnTo>
                    <a:pt x="2599220" y="41643"/>
                  </a:lnTo>
                  <a:lnTo>
                    <a:pt x="2646388" y="38252"/>
                  </a:lnTo>
                  <a:close/>
                </a:path>
                <a:path w="2990850" h="1353820">
                  <a:moveTo>
                    <a:pt x="2727185" y="32448"/>
                  </a:moveTo>
                  <a:lnTo>
                    <a:pt x="2726829" y="27635"/>
                  </a:lnTo>
                  <a:lnTo>
                    <a:pt x="2726207" y="18986"/>
                  </a:lnTo>
                  <a:lnTo>
                    <a:pt x="2658884" y="23825"/>
                  </a:lnTo>
                  <a:lnTo>
                    <a:pt x="2659850" y="37287"/>
                  </a:lnTo>
                  <a:lnTo>
                    <a:pt x="2700464" y="34366"/>
                  </a:lnTo>
                  <a:lnTo>
                    <a:pt x="2727185" y="32448"/>
                  </a:lnTo>
                  <a:close/>
                </a:path>
                <a:path w="2990850" h="1353820">
                  <a:moveTo>
                    <a:pt x="2807970" y="26644"/>
                  </a:moveTo>
                  <a:lnTo>
                    <a:pt x="2807690" y="22783"/>
                  </a:lnTo>
                  <a:lnTo>
                    <a:pt x="2807004" y="13169"/>
                  </a:lnTo>
                  <a:lnTo>
                    <a:pt x="2739682" y="18008"/>
                  </a:lnTo>
                  <a:lnTo>
                    <a:pt x="2740647" y="31483"/>
                  </a:lnTo>
                  <a:lnTo>
                    <a:pt x="2762796" y="29883"/>
                  </a:lnTo>
                  <a:lnTo>
                    <a:pt x="2767965" y="29514"/>
                  </a:lnTo>
                  <a:lnTo>
                    <a:pt x="2807970" y="26644"/>
                  </a:lnTo>
                  <a:close/>
                </a:path>
                <a:path w="2990850" h="1353820">
                  <a:moveTo>
                    <a:pt x="2888767" y="20828"/>
                  </a:moveTo>
                  <a:lnTo>
                    <a:pt x="2888386" y="15506"/>
                  </a:lnTo>
                  <a:lnTo>
                    <a:pt x="2887789" y="7366"/>
                  </a:lnTo>
                  <a:lnTo>
                    <a:pt x="2820466" y="12204"/>
                  </a:lnTo>
                  <a:lnTo>
                    <a:pt x="2821432" y="25666"/>
                  </a:lnTo>
                  <a:lnTo>
                    <a:pt x="2869222" y="22237"/>
                  </a:lnTo>
                  <a:lnTo>
                    <a:pt x="2888767" y="20828"/>
                  </a:lnTo>
                  <a:close/>
                </a:path>
                <a:path w="2990850" h="1353820">
                  <a:moveTo>
                    <a:pt x="2969552" y="15024"/>
                  </a:moveTo>
                  <a:lnTo>
                    <a:pt x="2969234" y="10655"/>
                  </a:lnTo>
                  <a:lnTo>
                    <a:pt x="2968587" y="1562"/>
                  </a:lnTo>
                  <a:lnTo>
                    <a:pt x="2901264" y="6400"/>
                  </a:lnTo>
                  <a:lnTo>
                    <a:pt x="2902229" y="19862"/>
                  </a:lnTo>
                  <a:lnTo>
                    <a:pt x="2936722" y="17386"/>
                  </a:lnTo>
                  <a:lnTo>
                    <a:pt x="2969552" y="15024"/>
                  </a:lnTo>
                  <a:close/>
                </a:path>
                <a:path w="2990850" h="1353820">
                  <a:moveTo>
                    <a:pt x="2990227" y="0"/>
                  </a:moveTo>
                  <a:lnTo>
                    <a:pt x="2982049" y="584"/>
                  </a:lnTo>
                  <a:lnTo>
                    <a:pt x="2983014" y="14058"/>
                  </a:lnTo>
                  <a:lnTo>
                    <a:pt x="2990227" y="13538"/>
                  </a:lnTo>
                  <a:lnTo>
                    <a:pt x="2990227" y="0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988348" y="3701008"/>
              <a:ext cx="1525905" cy="24130"/>
            </a:xfrm>
            <a:custGeom>
              <a:avLst/>
              <a:gdLst/>
              <a:ahLst/>
              <a:cxnLst/>
              <a:rect l="l" t="t" r="r" b="b"/>
              <a:pathLst>
                <a:path w="1525904" h="24129">
                  <a:moveTo>
                    <a:pt x="67602" y="469"/>
                  </a:moveTo>
                  <a:lnTo>
                    <a:pt x="33883" y="228"/>
                  </a:lnTo>
                  <a:lnTo>
                    <a:pt x="101" y="0"/>
                  </a:lnTo>
                  <a:lnTo>
                    <a:pt x="0" y="13500"/>
                  </a:lnTo>
                  <a:lnTo>
                    <a:pt x="33794" y="13728"/>
                  </a:lnTo>
                  <a:lnTo>
                    <a:pt x="67500" y="13970"/>
                  </a:lnTo>
                  <a:lnTo>
                    <a:pt x="67602" y="469"/>
                  </a:lnTo>
                  <a:close/>
                </a:path>
                <a:path w="1525904" h="24129">
                  <a:moveTo>
                    <a:pt x="148577" y="1041"/>
                  </a:moveTo>
                  <a:lnTo>
                    <a:pt x="135115" y="1041"/>
                  </a:lnTo>
                  <a:lnTo>
                    <a:pt x="81076" y="1041"/>
                  </a:lnTo>
                  <a:lnTo>
                    <a:pt x="81076" y="7391"/>
                  </a:lnTo>
                  <a:lnTo>
                    <a:pt x="81026" y="13741"/>
                  </a:lnTo>
                  <a:lnTo>
                    <a:pt x="101307" y="13741"/>
                  </a:lnTo>
                  <a:lnTo>
                    <a:pt x="127914" y="13741"/>
                  </a:lnTo>
                  <a:lnTo>
                    <a:pt x="127914" y="15011"/>
                  </a:lnTo>
                  <a:lnTo>
                    <a:pt x="148501" y="15011"/>
                  </a:lnTo>
                  <a:lnTo>
                    <a:pt x="148501" y="13741"/>
                  </a:lnTo>
                  <a:lnTo>
                    <a:pt x="148526" y="7391"/>
                  </a:lnTo>
                  <a:lnTo>
                    <a:pt x="148577" y="1041"/>
                  </a:lnTo>
                  <a:close/>
                </a:path>
                <a:path w="1525904" h="24129">
                  <a:moveTo>
                    <a:pt x="229590" y="1587"/>
                  </a:moveTo>
                  <a:lnTo>
                    <a:pt x="202628" y="1397"/>
                  </a:lnTo>
                  <a:lnTo>
                    <a:pt x="202615" y="3327"/>
                  </a:lnTo>
                  <a:lnTo>
                    <a:pt x="202615" y="1041"/>
                  </a:lnTo>
                  <a:lnTo>
                    <a:pt x="202577" y="7391"/>
                  </a:lnTo>
                  <a:lnTo>
                    <a:pt x="202565" y="7912"/>
                  </a:lnTo>
                  <a:lnTo>
                    <a:pt x="168833" y="7912"/>
                  </a:lnTo>
                  <a:lnTo>
                    <a:pt x="168808" y="11290"/>
                  </a:lnTo>
                  <a:lnTo>
                    <a:pt x="168808" y="8661"/>
                  </a:lnTo>
                  <a:lnTo>
                    <a:pt x="168808" y="7391"/>
                  </a:lnTo>
                  <a:lnTo>
                    <a:pt x="202577" y="7391"/>
                  </a:lnTo>
                  <a:lnTo>
                    <a:pt x="202577" y="1041"/>
                  </a:lnTo>
                  <a:lnTo>
                    <a:pt x="162077" y="1041"/>
                  </a:lnTo>
                  <a:lnTo>
                    <a:pt x="162077" y="7391"/>
                  </a:lnTo>
                  <a:lnTo>
                    <a:pt x="162026" y="15011"/>
                  </a:lnTo>
                  <a:lnTo>
                    <a:pt x="168808" y="15011"/>
                  </a:lnTo>
                  <a:lnTo>
                    <a:pt x="168808" y="14668"/>
                  </a:lnTo>
                  <a:lnTo>
                    <a:pt x="202539" y="14668"/>
                  </a:lnTo>
                  <a:lnTo>
                    <a:pt x="202539" y="14897"/>
                  </a:lnTo>
                  <a:lnTo>
                    <a:pt x="229501" y="15087"/>
                  </a:lnTo>
                  <a:lnTo>
                    <a:pt x="229590" y="1587"/>
                  </a:lnTo>
                  <a:close/>
                </a:path>
                <a:path w="1525904" h="24129">
                  <a:moveTo>
                    <a:pt x="310565" y="2311"/>
                  </a:moveTo>
                  <a:lnTo>
                    <a:pt x="270078" y="2311"/>
                  </a:lnTo>
                  <a:lnTo>
                    <a:pt x="270078" y="8661"/>
                  </a:lnTo>
                  <a:lnTo>
                    <a:pt x="270065" y="11988"/>
                  </a:lnTo>
                  <a:lnTo>
                    <a:pt x="270065" y="8661"/>
                  </a:lnTo>
                  <a:lnTo>
                    <a:pt x="270078" y="2311"/>
                  </a:lnTo>
                  <a:lnTo>
                    <a:pt x="243065" y="2311"/>
                  </a:lnTo>
                  <a:lnTo>
                    <a:pt x="243065" y="8661"/>
                  </a:lnTo>
                  <a:lnTo>
                    <a:pt x="243027" y="15011"/>
                  </a:lnTo>
                  <a:lnTo>
                    <a:pt x="270040" y="15011"/>
                  </a:lnTo>
                  <a:lnTo>
                    <a:pt x="270040" y="15367"/>
                  </a:lnTo>
                  <a:lnTo>
                    <a:pt x="310502" y="15367"/>
                  </a:lnTo>
                  <a:lnTo>
                    <a:pt x="310527" y="8661"/>
                  </a:lnTo>
                  <a:lnTo>
                    <a:pt x="310565" y="2311"/>
                  </a:lnTo>
                  <a:close/>
                </a:path>
                <a:path w="1525904" h="24129">
                  <a:moveTo>
                    <a:pt x="391591" y="2705"/>
                  </a:moveTo>
                  <a:lnTo>
                    <a:pt x="324091" y="2235"/>
                  </a:lnTo>
                  <a:lnTo>
                    <a:pt x="324002" y="15735"/>
                  </a:lnTo>
                  <a:lnTo>
                    <a:pt x="391490" y="16192"/>
                  </a:lnTo>
                  <a:lnTo>
                    <a:pt x="391591" y="2705"/>
                  </a:lnTo>
                  <a:close/>
                </a:path>
                <a:path w="1525904" h="24129">
                  <a:moveTo>
                    <a:pt x="472567" y="3581"/>
                  </a:moveTo>
                  <a:lnTo>
                    <a:pt x="438823" y="3581"/>
                  </a:lnTo>
                  <a:lnTo>
                    <a:pt x="438823" y="9931"/>
                  </a:lnTo>
                  <a:lnTo>
                    <a:pt x="438810" y="13157"/>
                  </a:lnTo>
                  <a:lnTo>
                    <a:pt x="438810" y="9931"/>
                  </a:lnTo>
                  <a:lnTo>
                    <a:pt x="438823" y="3581"/>
                  </a:lnTo>
                  <a:lnTo>
                    <a:pt x="428396" y="3581"/>
                  </a:lnTo>
                  <a:lnTo>
                    <a:pt x="428396" y="2311"/>
                  </a:lnTo>
                  <a:lnTo>
                    <a:pt x="405091" y="2311"/>
                  </a:lnTo>
                  <a:lnTo>
                    <a:pt x="405091" y="3581"/>
                  </a:lnTo>
                  <a:lnTo>
                    <a:pt x="405053" y="9931"/>
                  </a:lnTo>
                  <a:lnTo>
                    <a:pt x="405015" y="16281"/>
                  </a:lnTo>
                  <a:lnTo>
                    <a:pt x="438785" y="16281"/>
                  </a:lnTo>
                  <a:lnTo>
                    <a:pt x="438785" y="16522"/>
                  </a:lnTo>
                  <a:lnTo>
                    <a:pt x="472490" y="16522"/>
                  </a:lnTo>
                  <a:lnTo>
                    <a:pt x="472528" y="9931"/>
                  </a:lnTo>
                  <a:lnTo>
                    <a:pt x="472567" y="3581"/>
                  </a:lnTo>
                  <a:close/>
                </a:path>
                <a:path w="1525904" h="24129">
                  <a:moveTo>
                    <a:pt x="553567" y="3581"/>
                  </a:moveTo>
                  <a:lnTo>
                    <a:pt x="506361" y="3581"/>
                  </a:lnTo>
                  <a:lnTo>
                    <a:pt x="486067" y="3581"/>
                  </a:lnTo>
                  <a:lnTo>
                    <a:pt x="486067" y="9931"/>
                  </a:lnTo>
                  <a:lnTo>
                    <a:pt x="486016" y="16281"/>
                  </a:lnTo>
                  <a:lnTo>
                    <a:pt x="496595" y="16281"/>
                  </a:lnTo>
                  <a:lnTo>
                    <a:pt x="496595" y="17551"/>
                  </a:lnTo>
                  <a:lnTo>
                    <a:pt x="540042" y="17551"/>
                  </a:lnTo>
                  <a:lnTo>
                    <a:pt x="540042" y="17221"/>
                  </a:lnTo>
                  <a:lnTo>
                    <a:pt x="553491" y="17221"/>
                  </a:lnTo>
                  <a:lnTo>
                    <a:pt x="553542" y="10477"/>
                  </a:lnTo>
                  <a:lnTo>
                    <a:pt x="540080" y="10477"/>
                  </a:lnTo>
                  <a:lnTo>
                    <a:pt x="540067" y="12725"/>
                  </a:lnTo>
                  <a:lnTo>
                    <a:pt x="540067" y="9931"/>
                  </a:lnTo>
                  <a:lnTo>
                    <a:pt x="553567" y="9931"/>
                  </a:lnTo>
                  <a:lnTo>
                    <a:pt x="553567" y="3581"/>
                  </a:lnTo>
                  <a:close/>
                </a:path>
                <a:path w="1525904" h="24129">
                  <a:moveTo>
                    <a:pt x="634580" y="4368"/>
                  </a:moveTo>
                  <a:lnTo>
                    <a:pt x="567080" y="3911"/>
                  </a:lnTo>
                  <a:lnTo>
                    <a:pt x="566991" y="17411"/>
                  </a:lnTo>
                  <a:lnTo>
                    <a:pt x="634492" y="17868"/>
                  </a:lnTo>
                  <a:lnTo>
                    <a:pt x="634580" y="4368"/>
                  </a:lnTo>
                  <a:close/>
                </a:path>
                <a:path w="1525904" h="24129">
                  <a:moveTo>
                    <a:pt x="715556" y="4851"/>
                  </a:moveTo>
                  <a:lnTo>
                    <a:pt x="675106" y="4851"/>
                  </a:lnTo>
                  <a:lnTo>
                    <a:pt x="648055" y="4851"/>
                  </a:lnTo>
                  <a:lnTo>
                    <a:pt x="648055" y="11201"/>
                  </a:lnTo>
                  <a:lnTo>
                    <a:pt x="648017" y="17551"/>
                  </a:lnTo>
                  <a:lnTo>
                    <a:pt x="680935" y="17551"/>
                  </a:lnTo>
                  <a:lnTo>
                    <a:pt x="680935" y="18821"/>
                  </a:lnTo>
                  <a:lnTo>
                    <a:pt x="715492" y="18821"/>
                  </a:lnTo>
                  <a:lnTo>
                    <a:pt x="715492" y="17551"/>
                  </a:lnTo>
                  <a:lnTo>
                    <a:pt x="715518" y="11201"/>
                  </a:lnTo>
                  <a:lnTo>
                    <a:pt x="715556" y="4851"/>
                  </a:lnTo>
                  <a:close/>
                </a:path>
                <a:path w="1525904" h="24129">
                  <a:moveTo>
                    <a:pt x="796582" y="5486"/>
                  </a:moveTo>
                  <a:lnTo>
                    <a:pt x="729081" y="5029"/>
                  </a:lnTo>
                  <a:lnTo>
                    <a:pt x="728980" y="18529"/>
                  </a:lnTo>
                  <a:lnTo>
                    <a:pt x="796480" y="18986"/>
                  </a:lnTo>
                  <a:lnTo>
                    <a:pt x="796582" y="5486"/>
                  </a:lnTo>
                  <a:close/>
                </a:path>
                <a:path w="1525904" h="24129">
                  <a:moveTo>
                    <a:pt x="877557" y="6121"/>
                  </a:moveTo>
                  <a:lnTo>
                    <a:pt x="843851" y="6121"/>
                  </a:lnTo>
                  <a:lnTo>
                    <a:pt x="810044" y="6121"/>
                  </a:lnTo>
                  <a:lnTo>
                    <a:pt x="810044" y="12471"/>
                  </a:lnTo>
                  <a:lnTo>
                    <a:pt x="810006" y="18821"/>
                  </a:lnTo>
                  <a:lnTo>
                    <a:pt x="865276" y="18821"/>
                  </a:lnTo>
                  <a:lnTo>
                    <a:pt x="865276" y="20091"/>
                  </a:lnTo>
                  <a:lnTo>
                    <a:pt x="877481" y="20091"/>
                  </a:lnTo>
                  <a:lnTo>
                    <a:pt x="877481" y="18821"/>
                  </a:lnTo>
                  <a:lnTo>
                    <a:pt x="877506" y="12471"/>
                  </a:lnTo>
                  <a:lnTo>
                    <a:pt x="877557" y="6121"/>
                  </a:lnTo>
                  <a:close/>
                </a:path>
                <a:path w="1525904" h="24129">
                  <a:moveTo>
                    <a:pt x="958545" y="6121"/>
                  </a:moveTo>
                  <a:lnTo>
                    <a:pt x="945108" y="6121"/>
                  </a:lnTo>
                  <a:lnTo>
                    <a:pt x="891044" y="6121"/>
                  </a:lnTo>
                  <a:lnTo>
                    <a:pt x="891044" y="13741"/>
                  </a:lnTo>
                  <a:lnTo>
                    <a:pt x="890993" y="20091"/>
                  </a:lnTo>
                  <a:lnTo>
                    <a:pt x="958507" y="20091"/>
                  </a:lnTo>
                  <a:lnTo>
                    <a:pt x="958507" y="13741"/>
                  </a:lnTo>
                  <a:lnTo>
                    <a:pt x="958545" y="6121"/>
                  </a:lnTo>
                  <a:close/>
                </a:path>
                <a:path w="1525904" h="24129">
                  <a:moveTo>
                    <a:pt x="1039545" y="7391"/>
                  </a:moveTo>
                  <a:lnTo>
                    <a:pt x="1012609" y="7391"/>
                  </a:lnTo>
                  <a:lnTo>
                    <a:pt x="981430" y="7391"/>
                  </a:lnTo>
                  <a:lnTo>
                    <a:pt x="981430" y="6121"/>
                  </a:lnTo>
                  <a:lnTo>
                    <a:pt x="972070" y="6121"/>
                  </a:lnTo>
                  <a:lnTo>
                    <a:pt x="972070" y="7391"/>
                  </a:lnTo>
                  <a:lnTo>
                    <a:pt x="972045" y="13741"/>
                  </a:lnTo>
                  <a:lnTo>
                    <a:pt x="972007" y="20091"/>
                  </a:lnTo>
                  <a:lnTo>
                    <a:pt x="978814" y="20091"/>
                  </a:lnTo>
                  <a:lnTo>
                    <a:pt x="1039507" y="20091"/>
                  </a:lnTo>
                  <a:lnTo>
                    <a:pt x="1039507" y="13741"/>
                  </a:lnTo>
                  <a:lnTo>
                    <a:pt x="1039545" y="7391"/>
                  </a:lnTo>
                  <a:close/>
                </a:path>
                <a:path w="1525904" h="24129">
                  <a:moveTo>
                    <a:pt x="1120571" y="7721"/>
                  </a:moveTo>
                  <a:lnTo>
                    <a:pt x="1053071" y="7251"/>
                  </a:lnTo>
                  <a:lnTo>
                    <a:pt x="1052982" y="20751"/>
                  </a:lnTo>
                  <a:lnTo>
                    <a:pt x="1120470" y="21221"/>
                  </a:lnTo>
                  <a:lnTo>
                    <a:pt x="1120571" y="7721"/>
                  </a:lnTo>
                  <a:close/>
                </a:path>
                <a:path w="1525904" h="24129">
                  <a:moveTo>
                    <a:pt x="1201547" y="8661"/>
                  </a:moveTo>
                  <a:lnTo>
                    <a:pt x="1165771" y="8661"/>
                  </a:lnTo>
                  <a:lnTo>
                    <a:pt x="1165771" y="7391"/>
                  </a:lnTo>
                  <a:lnTo>
                    <a:pt x="1147572" y="7391"/>
                  </a:lnTo>
                  <a:lnTo>
                    <a:pt x="1147572" y="15011"/>
                  </a:lnTo>
                  <a:lnTo>
                    <a:pt x="1147559" y="18034"/>
                  </a:lnTo>
                  <a:lnTo>
                    <a:pt x="1147559" y="15011"/>
                  </a:lnTo>
                  <a:lnTo>
                    <a:pt x="1147572" y="7391"/>
                  </a:lnTo>
                  <a:lnTo>
                    <a:pt x="1134071" y="7391"/>
                  </a:lnTo>
                  <a:lnTo>
                    <a:pt x="1134071" y="8661"/>
                  </a:lnTo>
                  <a:lnTo>
                    <a:pt x="1134033" y="15011"/>
                  </a:lnTo>
                  <a:lnTo>
                    <a:pt x="1133995" y="21361"/>
                  </a:lnTo>
                  <a:lnTo>
                    <a:pt x="1147533" y="21361"/>
                  </a:lnTo>
                  <a:lnTo>
                    <a:pt x="1201470" y="21412"/>
                  </a:lnTo>
                  <a:lnTo>
                    <a:pt x="1201508" y="15011"/>
                  </a:lnTo>
                  <a:lnTo>
                    <a:pt x="1201547" y="8661"/>
                  </a:lnTo>
                  <a:close/>
                </a:path>
                <a:path w="1525904" h="24129">
                  <a:moveTo>
                    <a:pt x="1282560" y="8839"/>
                  </a:moveTo>
                  <a:lnTo>
                    <a:pt x="1215059" y="8369"/>
                  </a:lnTo>
                  <a:lnTo>
                    <a:pt x="1214970" y="21869"/>
                  </a:lnTo>
                  <a:lnTo>
                    <a:pt x="1282471" y="22339"/>
                  </a:lnTo>
                  <a:lnTo>
                    <a:pt x="1282560" y="8839"/>
                  </a:lnTo>
                  <a:close/>
                </a:path>
                <a:path w="1525904" h="24129">
                  <a:moveTo>
                    <a:pt x="1363535" y="9931"/>
                  </a:moveTo>
                  <a:lnTo>
                    <a:pt x="1350098" y="9931"/>
                  </a:lnTo>
                  <a:lnTo>
                    <a:pt x="1350098" y="8661"/>
                  </a:lnTo>
                  <a:lnTo>
                    <a:pt x="1316316" y="8661"/>
                  </a:lnTo>
                  <a:lnTo>
                    <a:pt x="1316316" y="16281"/>
                  </a:lnTo>
                  <a:lnTo>
                    <a:pt x="1316304" y="19202"/>
                  </a:lnTo>
                  <a:lnTo>
                    <a:pt x="1316304" y="16281"/>
                  </a:lnTo>
                  <a:lnTo>
                    <a:pt x="1316316" y="8661"/>
                  </a:lnTo>
                  <a:lnTo>
                    <a:pt x="1296060" y="8661"/>
                  </a:lnTo>
                  <a:lnTo>
                    <a:pt x="1296060" y="9931"/>
                  </a:lnTo>
                  <a:lnTo>
                    <a:pt x="1296035" y="16281"/>
                  </a:lnTo>
                  <a:lnTo>
                    <a:pt x="1295984" y="22631"/>
                  </a:lnTo>
                  <a:lnTo>
                    <a:pt x="1316304" y="22631"/>
                  </a:lnTo>
                  <a:lnTo>
                    <a:pt x="1363472" y="22567"/>
                  </a:lnTo>
                  <a:lnTo>
                    <a:pt x="1363510" y="16281"/>
                  </a:lnTo>
                  <a:lnTo>
                    <a:pt x="1363535" y="9931"/>
                  </a:lnTo>
                  <a:close/>
                </a:path>
                <a:path w="1525904" h="24129">
                  <a:moveTo>
                    <a:pt x="1444561" y="9956"/>
                  </a:moveTo>
                  <a:lnTo>
                    <a:pt x="1377061" y="9486"/>
                  </a:lnTo>
                  <a:lnTo>
                    <a:pt x="1376972" y="22987"/>
                  </a:lnTo>
                  <a:lnTo>
                    <a:pt x="1444459" y="23456"/>
                  </a:lnTo>
                  <a:lnTo>
                    <a:pt x="1444561" y="9956"/>
                  </a:lnTo>
                  <a:close/>
                </a:path>
                <a:path w="1525904" h="24129">
                  <a:moveTo>
                    <a:pt x="1525536" y="9931"/>
                  </a:moveTo>
                  <a:lnTo>
                    <a:pt x="1485061" y="9931"/>
                  </a:lnTo>
                  <a:lnTo>
                    <a:pt x="1485061" y="17551"/>
                  </a:lnTo>
                  <a:lnTo>
                    <a:pt x="1485049" y="21488"/>
                  </a:lnTo>
                  <a:lnTo>
                    <a:pt x="1485049" y="17551"/>
                  </a:lnTo>
                  <a:lnTo>
                    <a:pt x="1485061" y="9931"/>
                  </a:lnTo>
                  <a:lnTo>
                    <a:pt x="1458036" y="9931"/>
                  </a:lnTo>
                  <a:lnTo>
                    <a:pt x="1458036" y="17551"/>
                  </a:lnTo>
                  <a:lnTo>
                    <a:pt x="1457985" y="23901"/>
                  </a:lnTo>
                  <a:lnTo>
                    <a:pt x="1485049" y="23901"/>
                  </a:lnTo>
                  <a:lnTo>
                    <a:pt x="1485049" y="23736"/>
                  </a:lnTo>
                  <a:lnTo>
                    <a:pt x="1525460" y="23736"/>
                  </a:lnTo>
                  <a:lnTo>
                    <a:pt x="1525498" y="17551"/>
                  </a:lnTo>
                  <a:lnTo>
                    <a:pt x="1525536" y="9931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37195" y="3711612"/>
              <a:ext cx="2990850" cy="2259965"/>
            </a:xfrm>
            <a:custGeom>
              <a:avLst/>
              <a:gdLst/>
              <a:ahLst/>
              <a:cxnLst/>
              <a:rect l="l" t="t" r="r" b="b"/>
              <a:pathLst>
                <a:path w="2990850" h="2259965">
                  <a:moveTo>
                    <a:pt x="60756" y="2240877"/>
                  </a:moveTo>
                  <a:lnTo>
                    <a:pt x="0" y="2240877"/>
                  </a:lnTo>
                  <a:lnTo>
                    <a:pt x="0" y="2247227"/>
                  </a:lnTo>
                  <a:lnTo>
                    <a:pt x="0" y="2253577"/>
                  </a:lnTo>
                  <a:lnTo>
                    <a:pt x="33718" y="2253577"/>
                  </a:lnTo>
                  <a:lnTo>
                    <a:pt x="33718" y="2254173"/>
                  </a:lnTo>
                  <a:lnTo>
                    <a:pt x="45631" y="2254173"/>
                  </a:lnTo>
                  <a:lnTo>
                    <a:pt x="45631" y="2254847"/>
                  </a:lnTo>
                  <a:lnTo>
                    <a:pt x="60718" y="2254847"/>
                  </a:lnTo>
                  <a:lnTo>
                    <a:pt x="60718" y="2254173"/>
                  </a:lnTo>
                  <a:lnTo>
                    <a:pt x="60718" y="2253577"/>
                  </a:lnTo>
                  <a:lnTo>
                    <a:pt x="60744" y="2247430"/>
                  </a:lnTo>
                  <a:lnTo>
                    <a:pt x="33743" y="2247430"/>
                  </a:lnTo>
                  <a:lnTo>
                    <a:pt x="33731" y="2250808"/>
                  </a:lnTo>
                  <a:lnTo>
                    <a:pt x="33731" y="2247227"/>
                  </a:lnTo>
                  <a:lnTo>
                    <a:pt x="60756" y="2247227"/>
                  </a:lnTo>
                  <a:lnTo>
                    <a:pt x="60756" y="2240877"/>
                  </a:lnTo>
                  <a:close/>
                </a:path>
                <a:path w="2990850" h="2259965">
                  <a:moveTo>
                    <a:pt x="60960" y="993000"/>
                  </a:moveTo>
                  <a:lnTo>
                    <a:pt x="60426" y="979512"/>
                  </a:lnTo>
                  <a:lnTo>
                    <a:pt x="0" y="981925"/>
                  </a:lnTo>
                  <a:lnTo>
                    <a:pt x="0" y="995438"/>
                  </a:lnTo>
                  <a:lnTo>
                    <a:pt x="60960" y="993000"/>
                  </a:lnTo>
                  <a:close/>
                </a:path>
                <a:path w="2990850" h="2259965">
                  <a:moveTo>
                    <a:pt x="141770" y="2241067"/>
                  </a:moveTo>
                  <a:lnTo>
                    <a:pt x="101269" y="2240915"/>
                  </a:lnTo>
                  <a:lnTo>
                    <a:pt x="74269" y="2240826"/>
                  </a:lnTo>
                  <a:lnTo>
                    <a:pt x="74218" y="2254326"/>
                  </a:lnTo>
                  <a:lnTo>
                    <a:pt x="101219" y="2254415"/>
                  </a:lnTo>
                  <a:lnTo>
                    <a:pt x="141719" y="2254567"/>
                  </a:lnTo>
                  <a:lnTo>
                    <a:pt x="141770" y="2241067"/>
                  </a:lnTo>
                  <a:close/>
                </a:path>
                <a:path w="2990850" h="2259965">
                  <a:moveTo>
                    <a:pt x="141897" y="989774"/>
                  </a:moveTo>
                  <a:lnTo>
                    <a:pt x="141693" y="984643"/>
                  </a:lnTo>
                  <a:lnTo>
                    <a:pt x="141363" y="976287"/>
                  </a:lnTo>
                  <a:lnTo>
                    <a:pt x="100977" y="977900"/>
                  </a:lnTo>
                  <a:lnTo>
                    <a:pt x="73914" y="978979"/>
                  </a:lnTo>
                  <a:lnTo>
                    <a:pt x="74460" y="992466"/>
                  </a:lnTo>
                  <a:lnTo>
                    <a:pt x="141897" y="989774"/>
                  </a:lnTo>
                  <a:close/>
                </a:path>
                <a:path w="2990850" h="2259965">
                  <a:moveTo>
                    <a:pt x="222770" y="2241359"/>
                  </a:moveTo>
                  <a:lnTo>
                    <a:pt x="168770" y="2241169"/>
                  </a:lnTo>
                  <a:lnTo>
                    <a:pt x="168757" y="2244547"/>
                  </a:lnTo>
                  <a:lnTo>
                    <a:pt x="168757" y="2240877"/>
                  </a:lnTo>
                  <a:lnTo>
                    <a:pt x="155257" y="2240877"/>
                  </a:lnTo>
                  <a:lnTo>
                    <a:pt x="155257" y="2248497"/>
                  </a:lnTo>
                  <a:lnTo>
                    <a:pt x="155232" y="2254847"/>
                  </a:lnTo>
                  <a:lnTo>
                    <a:pt x="202476" y="2254847"/>
                  </a:lnTo>
                  <a:lnTo>
                    <a:pt x="222719" y="2254859"/>
                  </a:lnTo>
                  <a:lnTo>
                    <a:pt x="222745" y="2248039"/>
                  </a:lnTo>
                  <a:lnTo>
                    <a:pt x="202488" y="2248039"/>
                  </a:lnTo>
                  <a:lnTo>
                    <a:pt x="202476" y="2248497"/>
                  </a:lnTo>
                  <a:lnTo>
                    <a:pt x="168757" y="2248497"/>
                  </a:lnTo>
                  <a:lnTo>
                    <a:pt x="168757" y="2247912"/>
                  </a:lnTo>
                  <a:lnTo>
                    <a:pt x="222745" y="2247912"/>
                  </a:lnTo>
                  <a:lnTo>
                    <a:pt x="222770" y="2241359"/>
                  </a:lnTo>
                  <a:close/>
                </a:path>
                <a:path w="2990850" h="2259965">
                  <a:moveTo>
                    <a:pt x="222834" y="986536"/>
                  </a:moveTo>
                  <a:lnTo>
                    <a:pt x="222656" y="981951"/>
                  </a:lnTo>
                  <a:lnTo>
                    <a:pt x="222592" y="980605"/>
                  </a:lnTo>
                  <a:lnTo>
                    <a:pt x="222300" y="973048"/>
                  </a:lnTo>
                  <a:lnTo>
                    <a:pt x="202222" y="973848"/>
                  </a:lnTo>
                  <a:lnTo>
                    <a:pt x="154851" y="975741"/>
                  </a:lnTo>
                  <a:lnTo>
                    <a:pt x="155384" y="989241"/>
                  </a:lnTo>
                  <a:lnTo>
                    <a:pt x="169011" y="988695"/>
                  </a:lnTo>
                  <a:lnTo>
                    <a:pt x="222834" y="986536"/>
                  </a:lnTo>
                  <a:close/>
                </a:path>
                <a:path w="2990850" h="2259965">
                  <a:moveTo>
                    <a:pt x="303771" y="2241664"/>
                  </a:moveTo>
                  <a:lnTo>
                    <a:pt x="236270" y="2241410"/>
                  </a:lnTo>
                  <a:lnTo>
                    <a:pt x="236220" y="2254910"/>
                  </a:lnTo>
                  <a:lnTo>
                    <a:pt x="303720" y="2255164"/>
                  </a:lnTo>
                  <a:lnTo>
                    <a:pt x="303771" y="2241664"/>
                  </a:lnTo>
                  <a:close/>
                </a:path>
                <a:path w="2990850" h="2259965">
                  <a:moveTo>
                    <a:pt x="303771" y="983310"/>
                  </a:moveTo>
                  <a:lnTo>
                    <a:pt x="303237" y="969822"/>
                  </a:lnTo>
                  <a:lnTo>
                    <a:pt x="235788" y="972515"/>
                  </a:lnTo>
                  <a:lnTo>
                    <a:pt x="236321" y="986002"/>
                  </a:lnTo>
                  <a:lnTo>
                    <a:pt x="303771" y="983310"/>
                  </a:lnTo>
                  <a:close/>
                </a:path>
                <a:path w="2990850" h="2259965">
                  <a:moveTo>
                    <a:pt x="384708" y="980084"/>
                  </a:moveTo>
                  <a:lnTo>
                    <a:pt x="384454" y="973861"/>
                  </a:lnTo>
                  <a:lnTo>
                    <a:pt x="384162" y="966597"/>
                  </a:lnTo>
                  <a:lnTo>
                    <a:pt x="337223" y="968463"/>
                  </a:lnTo>
                  <a:lnTo>
                    <a:pt x="316725" y="969289"/>
                  </a:lnTo>
                  <a:lnTo>
                    <a:pt x="317258" y="982776"/>
                  </a:lnTo>
                  <a:lnTo>
                    <a:pt x="371513" y="980605"/>
                  </a:lnTo>
                  <a:lnTo>
                    <a:pt x="384708" y="980084"/>
                  </a:lnTo>
                  <a:close/>
                </a:path>
                <a:path w="2990850" h="2259965">
                  <a:moveTo>
                    <a:pt x="384746" y="2242147"/>
                  </a:moveTo>
                  <a:lnTo>
                    <a:pt x="337502" y="2242147"/>
                  </a:lnTo>
                  <a:lnTo>
                    <a:pt x="317258" y="2242147"/>
                  </a:lnTo>
                  <a:lnTo>
                    <a:pt x="317258" y="2248497"/>
                  </a:lnTo>
                  <a:lnTo>
                    <a:pt x="317233" y="2254847"/>
                  </a:lnTo>
                  <a:lnTo>
                    <a:pt x="371221" y="2254847"/>
                  </a:lnTo>
                  <a:lnTo>
                    <a:pt x="371221" y="2255405"/>
                  </a:lnTo>
                  <a:lnTo>
                    <a:pt x="384721" y="2255405"/>
                  </a:lnTo>
                  <a:lnTo>
                    <a:pt x="384746" y="2248662"/>
                  </a:lnTo>
                  <a:lnTo>
                    <a:pt x="371246" y="2248662"/>
                  </a:lnTo>
                  <a:lnTo>
                    <a:pt x="371233" y="2252040"/>
                  </a:lnTo>
                  <a:lnTo>
                    <a:pt x="371233" y="2248497"/>
                  </a:lnTo>
                  <a:lnTo>
                    <a:pt x="384746" y="2248497"/>
                  </a:lnTo>
                  <a:lnTo>
                    <a:pt x="384746" y="2242147"/>
                  </a:lnTo>
                  <a:close/>
                </a:path>
                <a:path w="2990850" h="2259965">
                  <a:moveTo>
                    <a:pt x="465645" y="976845"/>
                  </a:moveTo>
                  <a:lnTo>
                    <a:pt x="465467" y="972515"/>
                  </a:lnTo>
                  <a:lnTo>
                    <a:pt x="465416" y="971169"/>
                  </a:lnTo>
                  <a:lnTo>
                    <a:pt x="465099" y="963358"/>
                  </a:lnTo>
                  <a:lnTo>
                    <a:pt x="438467" y="964425"/>
                  </a:lnTo>
                  <a:lnTo>
                    <a:pt x="404723" y="965771"/>
                  </a:lnTo>
                  <a:lnTo>
                    <a:pt x="397662" y="966050"/>
                  </a:lnTo>
                  <a:lnTo>
                    <a:pt x="398195" y="979538"/>
                  </a:lnTo>
                  <a:lnTo>
                    <a:pt x="465645" y="976845"/>
                  </a:lnTo>
                  <a:close/>
                </a:path>
                <a:path w="2990850" h="2259965">
                  <a:moveTo>
                    <a:pt x="465747" y="2242147"/>
                  </a:moveTo>
                  <a:lnTo>
                    <a:pt x="405003" y="2242147"/>
                  </a:lnTo>
                  <a:lnTo>
                    <a:pt x="398246" y="2242147"/>
                  </a:lnTo>
                  <a:lnTo>
                    <a:pt x="398246" y="2248497"/>
                  </a:lnTo>
                  <a:lnTo>
                    <a:pt x="398221" y="2256117"/>
                  </a:lnTo>
                  <a:lnTo>
                    <a:pt x="438734" y="2256117"/>
                  </a:lnTo>
                  <a:lnTo>
                    <a:pt x="438734" y="2255647"/>
                  </a:lnTo>
                  <a:lnTo>
                    <a:pt x="465709" y="2255647"/>
                  </a:lnTo>
                  <a:lnTo>
                    <a:pt x="465734" y="2248903"/>
                  </a:lnTo>
                  <a:lnTo>
                    <a:pt x="438746" y="2248903"/>
                  </a:lnTo>
                  <a:lnTo>
                    <a:pt x="438734" y="2252281"/>
                  </a:lnTo>
                  <a:lnTo>
                    <a:pt x="438734" y="2248497"/>
                  </a:lnTo>
                  <a:lnTo>
                    <a:pt x="465747" y="2248497"/>
                  </a:lnTo>
                  <a:lnTo>
                    <a:pt x="465747" y="2242147"/>
                  </a:lnTo>
                  <a:close/>
                </a:path>
                <a:path w="2990850" h="2259965">
                  <a:moveTo>
                    <a:pt x="546582" y="973620"/>
                  </a:moveTo>
                  <a:lnTo>
                    <a:pt x="546036" y="960132"/>
                  </a:lnTo>
                  <a:lnTo>
                    <a:pt x="478586" y="962825"/>
                  </a:lnTo>
                  <a:lnTo>
                    <a:pt x="479132" y="976312"/>
                  </a:lnTo>
                  <a:lnTo>
                    <a:pt x="546582" y="973620"/>
                  </a:lnTo>
                  <a:close/>
                </a:path>
                <a:path w="2990850" h="2259965">
                  <a:moveTo>
                    <a:pt x="546760" y="2242553"/>
                  </a:moveTo>
                  <a:lnTo>
                    <a:pt x="479259" y="2242299"/>
                  </a:lnTo>
                  <a:lnTo>
                    <a:pt x="479209" y="2255799"/>
                  </a:lnTo>
                  <a:lnTo>
                    <a:pt x="546709" y="2256040"/>
                  </a:lnTo>
                  <a:lnTo>
                    <a:pt x="546760" y="2242553"/>
                  </a:lnTo>
                  <a:close/>
                </a:path>
                <a:path w="2990850" h="2259965">
                  <a:moveTo>
                    <a:pt x="627507" y="970394"/>
                  </a:moveTo>
                  <a:lnTo>
                    <a:pt x="627278" y="964438"/>
                  </a:lnTo>
                  <a:lnTo>
                    <a:pt x="626973" y="956894"/>
                  </a:lnTo>
                  <a:lnTo>
                    <a:pt x="573468" y="959040"/>
                  </a:lnTo>
                  <a:lnTo>
                    <a:pt x="559523" y="959586"/>
                  </a:lnTo>
                  <a:lnTo>
                    <a:pt x="560070" y="973086"/>
                  </a:lnTo>
                  <a:lnTo>
                    <a:pt x="607758" y="971181"/>
                  </a:lnTo>
                  <a:lnTo>
                    <a:pt x="627507" y="970394"/>
                  </a:lnTo>
                  <a:close/>
                </a:path>
                <a:path w="2990850" h="2259965">
                  <a:moveTo>
                    <a:pt x="627761" y="2242845"/>
                  </a:moveTo>
                  <a:lnTo>
                    <a:pt x="560260" y="2242591"/>
                  </a:lnTo>
                  <a:lnTo>
                    <a:pt x="560209" y="2256091"/>
                  </a:lnTo>
                  <a:lnTo>
                    <a:pt x="627710" y="2256345"/>
                  </a:lnTo>
                  <a:lnTo>
                    <a:pt x="627761" y="2242845"/>
                  </a:lnTo>
                  <a:close/>
                </a:path>
                <a:path w="2990850" h="2259965">
                  <a:moveTo>
                    <a:pt x="708444" y="967155"/>
                  </a:moveTo>
                  <a:lnTo>
                    <a:pt x="708228" y="961732"/>
                  </a:lnTo>
                  <a:lnTo>
                    <a:pt x="707910" y="953668"/>
                  </a:lnTo>
                  <a:lnTo>
                    <a:pt x="674725" y="954989"/>
                  </a:lnTo>
                  <a:lnTo>
                    <a:pt x="640461" y="956360"/>
                  </a:lnTo>
                  <a:lnTo>
                    <a:pt x="641007" y="969848"/>
                  </a:lnTo>
                  <a:lnTo>
                    <a:pt x="708444" y="967155"/>
                  </a:lnTo>
                  <a:close/>
                </a:path>
                <a:path w="2990850" h="2259965">
                  <a:moveTo>
                    <a:pt x="708761" y="2243137"/>
                  </a:moveTo>
                  <a:lnTo>
                    <a:pt x="641261" y="2242896"/>
                  </a:lnTo>
                  <a:lnTo>
                    <a:pt x="641210" y="2256396"/>
                  </a:lnTo>
                  <a:lnTo>
                    <a:pt x="708710" y="2256637"/>
                  </a:lnTo>
                  <a:lnTo>
                    <a:pt x="708761" y="2243137"/>
                  </a:lnTo>
                  <a:close/>
                </a:path>
                <a:path w="2990850" h="2259965">
                  <a:moveTo>
                    <a:pt x="789381" y="963930"/>
                  </a:moveTo>
                  <a:lnTo>
                    <a:pt x="789127" y="957694"/>
                  </a:lnTo>
                  <a:lnTo>
                    <a:pt x="788847" y="950442"/>
                  </a:lnTo>
                  <a:lnTo>
                    <a:pt x="742226" y="952296"/>
                  </a:lnTo>
                  <a:lnTo>
                    <a:pt x="721398" y="953135"/>
                  </a:lnTo>
                  <a:lnTo>
                    <a:pt x="721931" y="966622"/>
                  </a:lnTo>
                  <a:lnTo>
                    <a:pt x="742759" y="965784"/>
                  </a:lnTo>
                  <a:lnTo>
                    <a:pt x="776516" y="964438"/>
                  </a:lnTo>
                  <a:lnTo>
                    <a:pt x="789381" y="963930"/>
                  </a:lnTo>
                  <a:close/>
                </a:path>
                <a:path w="2990850" h="2259965">
                  <a:moveTo>
                    <a:pt x="789749" y="2243417"/>
                  </a:moveTo>
                  <a:lnTo>
                    <a:pt x="722249" y="2243417"/>
                  </a:lnTo>
                  <a:lnTo>
                    <a:pt x="722249" y="2249767"/>
                  </a:lnTo>
                  <a:lnTo>
                    <a:pt x="722223" y="2256117"/>
                  </a:lnTo>
                  <a:lnTo>
                    <a:pt x="742467" y="2256117"/>
                  </a:lnTo>
                  <a:lnTo>
                    <a:pt x="742480" y="2257387"/>
                  </a:lnTo>
                  <a:lnTo>
                    <a:pt x="776224" y="2257387"/>
                  </a:lnTo>
                  <a:lnTo>
                    <a:pt x="776224" y="2256879"/>
                  </a:lnTo>
                  <a:lnTo>
                    <a:pt x="789711" y="2256879"/>
                  </a:lnTo>
                  <a:lnTo>
                    <a:pt x="789736" y="2250135"/>
                  </a:lnTo>
                  <a:lnTo>
                    <a:pt x="776236" y="2250135"/>
                  </a:lnTo>
                  <a:lnTo>
                    <a:pt x="776224" y="2253513"/>
                  </a:lnTo>
                  <a:lnTo>
                    <a:pt x="776224" y="2249767"/>
                  </a:lnTo>
                  <a:lnTo>
                    <a:pt x="789749" y="2249767"/>
                  </a:lnTo>
                  <a:lnTo>
                    <a:pt x="789749" y="2243417"/>
                  </a:lnTo>
                  <a:close/>
                </a:path>
                <a:path w="2990850" h="2259965">
                  <a:moveTo>
                    <a:pt x="870318" y="960691"/>
                  </a:moveTo>
                  <a:lnTo>
                    <a:pt x="870140" y="956348"/>
                  </a:lnTo>
                  <a:lnTo>
                    <a:pt x="870089" y="955001"/>
                  </a:lnTo>
                  <a:lnTo>
                    <a:pt x="869784" y="947204"/>
                  </a:lnTo>
                  <a:lnTo>
                    <a:pt x="843470" y="948258"/>
                  </a:lnTo>
                  <a:lnTo>
                    <a:pt x="809726" y="949604"/>
                  </a:lnTo>
                  <a:lnTo>
                    <a:pt x="802335" y="949896"/>
                  </a:lnTo>
                  <a:lnTo>
                    <a:pt x="802868" y="963383"/>
                  </a:lnTo>
                  <a:lnTo>
                    <a:pt x="870318" y="960691"/>
                  </a:lnTo>
                  <a:close/>
                </a:path>
                <a:path w="2990850" h="2259965">
                  <a:moveTo>
                    <a:pt x="870762" y="2243734"/>
                  </a:moveTo>
                  <a:lnTo>
                    <a:pt x="810018" y="2243505"/>
                  </a:lnTo>
                  <a:lnTo>
                    <a:pt x="810006" y="2246884"/>
                  </a:lnTo>
                  <a:lnTo>
                    <a:pt x="810006" y="2243417"/>
                  </a:lnTo>
                  <a:lnTo>
                    <a:pt x="803249" y="2243417"/>
                  </a:lnTo>
                  <a:lnTo>
                    <a:pt x="803249" y="2249767"/>
                  </a:lnTo>
                  <a:lnTo>
                    <a:pt x="803224" y="2257387"/>
                  </a:lnTo>
                  <a:lnTo>
                    <a:pt x="843724" y="2257387"/>
                  </a:lnTo>
                  <a:lnTo>
                    <a:pt x="843724" y="2257133"/>
                  </a:lnTo>
                  <a:lnTo>
                    <a:pt x="870712" y="2257133"/>
                  </a:lnTo>
                  <a:lnTo>
                    <a:pt x="870737" y="2250376"/>
                  </a:lnTo>
                  <a:lnTo>
                    <a:pt x="843737" y="2250376"/>
                  </a:lnTo>
                  <a:lnTo>
                    <a:pt x="843724" y="2253754"/>
                  </a:lnTo>
                  <a:lnTo>
                    <a:pt x="843724" y="2250262"/>
                  </a:lnTo>
                  <a:lnTo>
                    <a:pt x="870737" y="2250262"/>
                  </a:lnTo>
                  <a:lnTo>
                    <a:pt x="870762" y="2243734"/>
                  </a:lnTo>
                  <a:close/>
                </a:path>
                <a:path w="2990850" h="2259965">
                  <a:moveTo>
                    <a:pt x="951255" y="957465"/>
                  </a:moveTo>
                  <a:lnTo>
                    <a:pt x="951052" y="952309"/>
                  </a:lnTo>
                  <a:lnTo>
                    <a:pt x="950709" y="943978"/>
                  </a:lnTo>
                  <a:lnTo>
                    <a:pt x="910971" y="945565"/>
                  </a:lnTo>
                  <a:lnTo>
                    <a:pt x="883272" y="946670"/>
                  </a:lnTo>
                  <a:lnTo>
                    <a:pt x="883805" y="960158"/>
                  </a:lnTo>
                  <a:lnTo>
                    <a:pt x="951255" y="957465"/>
                  </a:lnTo>
                  <a:close/>
                </a:path>
                <a:path w="2990850" h="2259965">
                  <a:moveTo>
                    <a:pt x="951750" y="2243417"/>
                  </a:moveTo>
                  <a:lnTo>
                    <a:pt x="884250" y="2243417"/>
                  </a:lnTo>
                  <a:lnTo>
                    <a:pt x="884250" y="2251037"/>
                  </a:lnTo>
                  <a:lnTo>
                    <a:pt x="884224" y="2257387"/>
                  </a:lnTo>
                  <a:lnTo>
                    <a:pt x="911225" y="2257387"/>
                  </a:lnTo>
                  <a:lnTo>
                    <a:pt x="951712" y="2257374"/>
                  </a:lnTo>
                  <a:lnTo>
                    <a:pt x="951725" y="2251037"/>
                  </a:lnTo>
                  <a:lnTo>
                    <a:pt x="951750" y="2243417"/>
                  </a:lnTo>
                  <a:close/>
                </a:path>
                <a:path w="2990850" h="2259965">
                  <a:moveTo>
                    <a:pt x="1032192" y="954239"/>
                  </a:moveTo>
                  <a:lnTo>
                    <a:pt x="1031646" y="940739"/>
                  </a:lnTo>
                  <a:lnTo>
                    <a:pt x="964209" y="943432"/>
                  </a:lnTo>
                  <a:lnTo>
                    <a:pt x="964742" y="956932"/>
                  </a:lnTo>
                  <a:lnTo>
                    <a:pt x="1032192" y="954239"/>
                  </a:lnTo>
                  <a:close/>
                </a:path>
                <a:path w="2990850" h="2259965">
                  <a:moveTo>
                    <a:pt x="1032764" y="2244318"/>
                  </a:moveTo>
                  <a:lnTo>
                    <a:pt x="965263" y="2244077"/>
                  </a:lnTo>
                  <a:lnTo>
                    <a:pt x="965212" y="2257577"/>
                  </a:lnTo>
                  <a:lnTo>
                    <a:pt x="1032713" y="2257818"/>
                  </a:lnTo>
                  <a:lnTo>
                    <a:pt x="1032764" y="2244318"/>
                  </a:lnTo>
                  <a:close/>
                </a:path>
                <a:path w="2990850" h="2259965">
                  <a:moveTo>
                    <a:pt x="1113116" y="951001"/>
                  </a:moveTo>
                  <a:lnTo>
                    <a:pt x="1112901" y="945565"/>
                  </a:lnTo>
                  <a:lnTo>
                    <a:pt x="1112583" y="937514"/>
                  </a:lnTo>
                  <a:lnTo>
                    <a:pt x="1079715" y="938822"/>
                  </a:lnTo>
                  <a:lnTo>
                    <a:pt x="1045133" y="940206"/>
                  </a:lnTo>
                  <a:lnTo>
                    <a:pt x="1045679" y="953693"/>
                  </a:lnTo>
                  <a:lnTo>
                    <a:pt x="1113116" y="951001"/>
                  </a:lnTo>
                  <a:close/>
                </a:path>
                <a:path w="2990850" h="2259965">
                  <a:moveTo>
                    <a:pt x="1113751" y="2244610"/>
                  </a:moveTo>
                  <a:lnTo>
                    <a:pt x="1046264" y="2244369"/>
                  </a:lnTo>
                  <a:lnTo>
                    <a:pt x="1046213" y="2257869"/>
                  </a:lnTo>
                  <a:lnTo>
                    <a:pt x="1113713" y="2258110"/>
                  </a:lnTo>
                  <a:lnTo>
                    <a:pt x="1113751" y="2244610"/>
                  </a:lnTo>
                  <a:close/>
                </a:path>
                <a:path w="2990850" h="2259965">
                  <a:moveTo>
                    <a:pt x="1194054" y="947775"/>
                  </a:moveTo>
                  <a:lnTo>
                    <a:pt x="1193812" y="941527"/>
                  </a:lnTo>
                  <a:lnTo>
                    <a:pt x="1193520" y="934288"/>
                  </a:lnTo>
                  <a:lnTo>
                    <a:pt x="1180973" y="934783"/>
                  </a:lnTo>
                  <a:lnTo>
                    <a:pt x="1126070" y="936980"/>
                  </a:lnTo>
                  <a:lnTo>
                    <a:pt x="1126617" y="950468"/>
                  </a:lnTo>
                  <a:lnTo>
                    <a:pt x="1194054" y="947775"/>
                  </a:lnTo>
                  <a:close/>
                </a:path>
                <a:path w="2990850" h="2259965">
                  <a:moveTo>
                    <a:pt x="1194752" y="2244915"/>
                  </a:moveTo>
                  <a:lnTo>
                    <a:pt x="1127252" y="2244661"/>
                  </a:lnTo>
                  <a:lnTo>
                    <a:pt x="1127213" y="2258161"/>
                  </a:lnTo>
                  <a:lnTo>
                    <a:pt x="1194701" y="2258415"/>
                  </a:lnTo>
                  <a:lnTo>
                    <a:pt x="1194752" y="2244915"/>
                  </a:lnTo>
                  <a:close/>
                </a:path>
                <a:path w="2990850" h="2259965">
                  <a:moveTo>
                    <a:pt x="1274991" y="944537"/>
                  </a:moveTo>
                  <a:lnTo>
                    <a:pt x="1274813" y="940181"/>
                  </a:lnTo>
                  <a:lnTo>
                    <a:pt x="1274457" y="931049"/>
                  </a:lnTo>
                  <a:lnTo>
                    <a:pt x="1207008" y="933742"/>
                  </a:lnTo>
                  <a:lnTo>
                    <a:pt x="1207541" y="947229"/>
                  </a:lnTo>
                  <a:lnTo>
                    <a:pt x="1215263" y="946924"/>
                  </a:lnTo>
                  <a:lnTo>
                    <a:pt x="1274991" y="944537"/>
                  </a:lnTo>
                  <a:close/>
                </a:path>
                <a:path w="2990850" h="2259965">
                  <a:moveTo>
                    <a:pt x="1275740" y="2244687"/>
                  </a:moveTo>
                  <a:lnTo>
                    <a:pt x="1208239" y="2244687"/>
                  </a:lnTo>
                  <a:lnTo>
                    <a:pt x="1208239" y="2252307"/>
                  </a:lnTo>
                  <a:lnTo>
                    <a:pt x="1208214" y="2258657"/>
                  </a:lnTo>
                  <a:lnTo>
                    <a:pt x="1248727" y="2258657"/>
                  </a:lnTo>
                  <a:lnTo>
                    <a:pt x="1275702" y="2258606"/>
                  </a:lnTo>
                  <a:lnTo>
                    <a:pt x="1275715" y="2252307"/>
                  </a:lnTo>
                  <a:lnTo>
                    <a:pt x="1275740" y="2244687"/>
                  </a:lnTo>
                  <a:close/>
                </a:path>
                <a:path w="2990850" h="2259965">
                  <a:moveTo>
                    <a:pt x="1355928" y="941311"/>
                  </a:moveTo>
                  <a:lnTo>
                    <a:pt x="1355725" y="936142"/>
                  </a:lnTo>
                  <a:lnTo>
                    <a:pt x="1355394" y="927823"/>
                  </a:lnTo>
                  <a:lnTo>
                    <a:pt x="1315974" y="929398"/>
                  </a:lnTo>
                  <a:lnTo>
                    <a:pt x="1287945" y="930516"/>
                  </a:lnTo>
                  <a:lnTo>
                    <a:pt x="1288478" y="944003"/>
                  </a:lnTo>
                  <a:lnTo>
                    <a:pt x="1355928" y="941311"/>
                  </a:lnTo>
                  <a:close/>
                </a:path>
                <a:path w="2990850" h="2259965">
                  <a:moveTo>
                    <a:pt x="1356741" y="2245957"/>
                  </a:moveTo>
                  <a:lnTo>
                    <a:pt x="1308620" y="2245957"/>
                  </a:lnTo>
                  <a:lnTo>
                    <a:pt x="1308620" y="2244687"/>
                  </a:lnTo>
                  <a:lnTo>
                    <a:pt x="1289253" y="2244687"/>
                  </a:lnTo>
                  <a:lnTo>
                    <a:pt x="1289253" y="2245957"/>
                  </a:lnTo>
                  <a:lnTo>
                    <a:pt x="1289240" y="2252307"/>
                  </a:lnTo>
                  <a:lnTo>
                    <a:pt x="1289215" y="2258657"/>
                  </a:lnTo>
                  <a:lnTo>
                    <a:pt x="1316215" y="2258657"/>
                  </a:lnTo>
                  <a:lnTo>
                    <a:pt x="1316215" y="2258860"/>
                  </a:lnTo>
                  <a:lnTo>
                    <a:pt x="1356702" y="2258860"/>
                  </a:lnTo>
                  <a:lnTo>
                    <a:pt x="1356715" y="2252307"/>
                  </a:lnTo>
                  <a:lnTo>
                    <a:pt x="1356741" y="2245957"/>
                  </a:lnTo>
                  <a:close/>
                </a:path>
                <a:path w="2990850" h="2259965">
                  <a:moveTo>
                    <a:pt x="1436865" y="938085"/>
                  </a:moveTo>
                  <a:lnTo>
                    <a:pt x="1436624" y="932103"/>
                  </a:lnTo>
                  <a:lnTo>
                    <a:pt x="1436331" y="924585"/>
                  </a:lnTo>
                  <a:lnTo>
                    <a:pt x="1417218" y="925347"/>
                  </a:lnTo>
                  <a:lnTo>
                    <a:pt x="1368882" y="927277"/>
                  </a:lnTo>
                  <a:lnTo>
                    <a:pt x="1369415" y="940777"/>
                  </a:lnTo>
                  <a:lnTo>
                    <a:pt x="1436865" y="938085"/>
                  </a:lnTo>
                  <a:close/>
                </a:path>
                <a:path w="2990850" h="2259965">
                  <a:moveTo>
                    <a:pt x="1437754" y="2245804"/>
                  </a:moveTo>
                  <a:lnTo>
                    <a:pt x="1370253" y="2245550"/>
                  </a:lnTo>
                  <a:lnTo>
                    <a:pt x="1370203" y="2259050"/>
                  </a:lnTo>
                  <a:lnTo>
                    <a:pt x="1437703" y="2259304"/>
                  </a:lnTo>
                  <a:lnTo>
                    <a:pt x="1437754" y="2245804"/>
                  </a:lnTo>
                  <a:close/>
                </a:path>
                <a:path w="2990850" h="2259965">
                  <a:moveTo>
                    <a:pt x="1517802" y="934847"/>
                  </a:moveTo>
                  <a:lnTo>
                    <a:pt x="1517256" y="921359"/>
                  </a:lnTo>
                  <a:lnTo>
                    <a:pt x="1484718" y="922655"/>
                  </a:lnTo>
                  <a:lnTo>
                    <a:pt x="1449819" y="924052"/>
                  </a:lnTo>
                  <a:lnTo>
                    <a:pt x="1450352" y="937539"/>
                  </a:lnTo>
                  <a:lnTo>
                    <a:pt x="1485252" y="936142"/>
                  </a:lnTo>
                  <a:lnTo>
                    <a:pt x="1517802" y="934847"/>
                  </a:lnTo>
                  <a:close/>
                </a:path>
                <a:path w="2990850" h="2259965">
                  <a:moveTo>
                    <a:pt x="1518742" y="2245957"/>
                  </a:moveTo>
                  <a:lnTo>
                    <a:pt x="1451241" y="2245957"/>
                  </a:lnTo>
                  <a:lnTo>
                    <a:pt x="1451241" y="2252307"/>
                  </a:lnTo>
                  <a:lnTo>
                    <a:pt x="1451216" y="2259927"/>
                  </a:lnTo>
                  <a:lnTo>
                    <a:pt x="1484972" y="2259927"/>
                  </a:lnTo>
                  <a:lnTo>
                    <a:pt x="1484972" y="2259482"/>
                  </a:lnTo>
                  <a:lnTo>
                    <a:pt x="1518704" y="2259596"/>
                  </a:lnTo>
                  <a:lnTo>
                    <a:pt x="1518729" y="2252726"/>
                  </a:lnTo>
                  <a:lnTo>
                    <a:pt x="1484985" y="2252726"/>
                  </a:lnTo>
                  <a:lnTo>
                    <a:pt x="1484972" y="2256104"/>
                  </a:lnTo>
                  <a:lnTo>
                    <a:pt x="1484972" y="2252307"/>
                  </a:lnTo>
                  <a:lnTo>
                    <a:pt x="1518742" y="2252307"/>
                  </a:lnTo>
                  <a:lnTo>
                    <a:pt x="1518742" y="2245957"/>
                  </a:lnTo>
                  <a:close/>
                </a:path>
                <a:path w="2990850" h="2259965">
                  <a:moveTo>
                    <a:pt x="1598739" y="931621"/>
                  </a:moveTo>
                  <a:lnTo>
                    <a:pt x="1598485" y="925360"/>
                  </a:lnTo>
                  <a:lnTo>
                    <a:pt x="1598193" y="918133"/>
                  </a:lnTo>
                  <a:lnTo>
                    <a:pt x="1552219" y="919962"/>
                  </a:lnTo>
                  <a:lnTo>
                    <a:pt x="1530756" y="920826"/>
                  </a:lnTo>
                  <a:lnTo>
                    <a:pt x="1531289" y="934313"/>
                  </a:lnTo>
                  <a:lnTo>
                    <a:pt x="1586509" y="932103"/>
                  </a:lnTo>
                  <a:lnTo>
                    <a:pt x="1598739" y="931621"/>
                  </a:lnTo>
                  <a:close/>
                </a:path>
                <a:path w="2990850" h="2259965">
                  <a:moveTo>
                    <a:pt x="1599755" y="2246388"/>
                  </a:moveTo>
                  <a:lnTo>
                    <a:pt x="1586268" y="2246338"/>
                  </a:lnTo>
                  <a:lnTo>
                    <a:pt x="1552511" y="2246223"/>
                  </a:lnTo>
                  <a:lnTo>
                    <a:pt x="1532255" y="2246147"/>
                  </a:lnTo>
                  <a:lnTo>
                    <a:pt x="1532204" y="2259647"/>
                  </a:lnTo>
                  <a:lnTo>
                    <a:pt x="1552460" y="2259723"/>
                  </a:lnTo>
                  <a:lnTo>
                    <a:pt x="1586217" y="2259838"/>
                  </a:lnTo>
                  <a:lnTo>
                    <a:pt x="1599704" y="2259888"/>
                  </a:lnTo>
                  <a:lnTo>
                    <a:pt x="1599755" y="2246388"/>
                  </a:lnTo>
                  <a:close/>
                </a:path>
                <a:path w="2990850" h="2259965">
                  <a:moveTo>
                    <a:pt x="1679663" y="928382"/>
                  </a:moveTo>
                  <a:lnTo>
                    <a:pt x="1679498" y="924013"/>
                  </a:lnTo>
                  <a:lnTo>
                    <a:pt x="1679435" y="922667"/>
                  </a:lnTo>
                  <a:lnTo>
                    <a:pt x="1679130" y="914895"/>
                  </a:lnTo>
                  <a:lnTo>
                    <a:pt x="1653463" y="915924"/>
                  </a:lnTo>
                  <a:lnTo>
                    <a:pt x="1619719" y="917270"/>
                  </a:lnTo>
                  <a:lnTo>
                    <a:pt x="1611680" y="917587"/>
                  </a:lnTo>
                  <a:lnTo>
                    <a:pt x="1612226" y="931075"/>
                  </a:lnTo>
                  <a:lnTo>
                    <a:pt x="1679663" y="928382"/>
                  </a:lnTo>
                  <a:close/>
                </a:path>
                <a:path w="2990850" h="2259965">
                  <a:moveTo>
                    <a:pt x="1680756" y="2246680"/>
                  </a:moveTo>
                  <a:lnTo>
                    <a:pt x="1653768" y="2246592"/>
                  </a:lnTo>
                  <a:lnTo>
                    <a:pt x="1653755" y="2249970"/>
                  </a:lnTo>
                  <a:lnTo>
                    <a:pt x="1653755" y="2245957"/>
                  </a:lnTo>
                  <a:lnTo>
                    <a:pt x="1613242" y="2245957"/>
                  </a:lnTo>
                  <a:lnTo>
                    <a:pt x="1613242" y="2253577"/>
                  </a:lnTo>
                  <a:lnTo>
                    <a:pt x="1613217" y="2259927"/>
                  </a:lnTo>
                  <a:lnTo>
                    <a:pt x="1619973" y="2259927"/>
                  </a:lnTo>
                  <a:lnTo>
                    <a:pt x="1680718" y="2259927"/>
                  </a:lnTo>
                  <a:lnTo>
                    <a:pt x="1680718" y="2253577"/>
                  </a:lnTo>
                  <a:lnTo>
                    <a:pt x="1653755" y="2253577"/>
                  </a:lnTo>
                  <a:lnTo>
                    <a:pt x="1653755" y="2253335"/>
                  </a:lnTo>
                  <a:lnTo>
                    <a:pt x="1680730" y="2253335"/>
                  </a:lnTo>
                  <a:lnTo>
                    <a:pt x="1680756" y="2246680"/>
                  </a:lnTo>
                  <a:close/>
                </a:path>
                <a:path w="2990850" h="2259965">
                  <a:moveTo>
                    <a:pt x="1760601" y="925156"/>
                  </a:moveTo>
                  <a:lnTo>
                    <a:pt x="1760067" y="911669"/>
                  </a:lnTo>
                  <a:lnTo>
                    <a:pt x="1692617" y="914361"/>
                  </a:lnTo>
                  <a:lnTo>
                    <a:pt x="1693164" y="927849"/>
                  </a:lnTo>
                  <a:lnTo>
                    <a:pt x="1760601" y="925156"/>
                  </a:lnTo>
                  <a:close/>
                </a:path>
                <a:path w="2990850" h="2259965">
                  <a:moveTo>
                    <a:pt x="1841538" y="921931"/>
                  </a:moveTo>
                  <a:lnTo>
                    <a:pt x="1841296" y="915936"/>
                  </a:lnTo>
                  <a:lnTo>
                    <a:pt x="1841004" y="908431"/>
                  </a:lnTo>
                  <a:lnTo>
                    <a:pt x="1788464" y="910539"/>
                  </a:lnTo>
                  <a:lnTo>
                    <a:pt x="1773555" y="911123"/>
                  </a:lnTo>
                  <a:lnTo>
                    <a:pt x="1774088" y="924623"/>
                  </a:lnTo>
                  <a:lnTo>
                    <a:pt x="1822754" y="922680"/>
                  </a:lnTo>
                  <a:lnTo>
                    <a:pt x="1841538" y="921931"/>
                  </a:lnTo>
                  <a:close/>
                </a:path>
                <a:path w="2990850" h="2259965">
                  <a:moveTo>
                    <a:pt x="1922475" y="918692"/>
                  </a:moveTo>
                  <a:lnTo>
                    <a:pt x="1922259" y="913231"/>
                  </a:lnTo>
                  <a:lnTo>
                    <a:pt x="1921941" y="905205"/>
                  </a:lnTo>
                  <a:lnTo>
                    <a:pt x="1889721" y="906487"/>
                  </a:lnTo>
                  <a:lnTo>
                    <a:pt x="1854492" y="907897"/>
                  </a:lnTo>
                  <a:lnTo>
                    <a:pt x="1855025" y="921385"/>
                  </a:lnTo>
                  <a:lnTo>
                    <a:pt x="1922475" y="918692"/>
                  </a:lnTo>
                  <a:close/>
                </a:path>
                <a:path w="2990850" h="2259965">
                  <a:moveTo>
                    <a:pt x="2003412" y="915466"/>
                  </a:moveTo>
                  <a:lnTo>
                    <a:pt x="2002866" y="901979"/>
                  </a:lnTo>
                  <a:lnTo>
                    <a:pt x="1935429" y="904671"/>
                  </a:lnTo>
                  <a:lnTo>
                    <a:pt x="1935962" y="918159"/>
                  </a:lnTo>
                  <a:lnTo>
                    <a:pt x="2003412" y="915466"/>
                  </a:lnTo>
                  <a:close/>
                </a:path>
                <a:path w="2990850" h="2259965">
                  <a:moveTo>
                    <a:pt x="2084349" y="912228"/>
                  </a:moveTo>
                  <a:lnTo>
                    <a:pt x="2084120" y="906500"/>
                  </a:lnTo>
                  <a:lnTo>
                    <a:pt x="2083803" y="898740"/>
                  </a:lnTo>
                  <a:lnTo>
                    <a:pt x="2024722" y="901103"/>
                  </a:lnTo>
                  <a:lnTo>
                    <a:pt x="2016366" y="901433"/>
                  </a:lnTo>
                  <a:lnTo>
                    <a:pt x="2016899" y="914920"/>
                  </a:lnTo>
                  <a:lnTo>
                    <a:pt x="2059000" y="913244"/>
                  </a:lnTo>
                  <a:lnTo>
                    <a:pt x="2084349" y="912228"/>
                  </a:lnTo>
                  <a:close/>
                </a:path>
                <a:path w="2990850" h="2259965">
                  <a:moveTo>
                    <a:pt x="2165286" y="909002"/>
                  </a:moveTo>
                  <a:lnTo>
                    <a:pt x="2165070" y="903808"/>
                  </a:lnTo>
                  <a:lnTo>
                    <a:pt x="2164740" y="895515"/>
                  </a:lnTo>
                  <a:lnTo>
                    <a:pt x="2125967" y="897064"/>
                  </a:lnTo>
                  <a:lnTo>
                    <a:pt x="2097290" y="898207"/>
                  </a:lnTo>
                  <a:lnTo>
                    <a:pt x="2097836" y="911694"/>
                  </a:lnTo>
                  <a:lnTo>
                    <a:pt x="2165286" y="909002"/>
                  </a:lnTo>
                  <a:close/>
                </a:path>
                <a:path w="2990850" h="2259965">
                  <a:moveTo>
                    <a:pt x="2246211" y="905776"/>
                  </a:moveTo>
                  <a:lnTo>
                    <a:pt x="2245677" y="892276"/>
                  </a:lnTo>
                  <a:lnTo>
                    <a:pt x="2178227" y="894969"/>
                  </a:lnTo>
                  <a:lnTo>
                    <a:pt x="2178774" y="908469"/>
                  </a:lnTo>
                  <a:lnTo>
                    <a:pt x="2246211" y="905776"/>
                  </a:lnTo>
                  <a:close/>
                </a:path>
                <a:path w="2990850" h="2259965">
                  <a:moveTo>
                    <a:pt x="2327148" y="902538"/>
                  </a:moveTo>
                  <a:lnTo>
                    <a:pt x="2326932" y="897064"/>
                  </a:lnTo>
                  <a:lnTo>
                    <a:pt x="2326614" y="889050"/>
                  </a:lnTo>
                  <a:lnTo>
                    <a:pt x="2259165" y="891743"/>
                  </a:lnTo>
                  <a:lnTo>
                    <a:pt x="2259711" y="905230"/>
                  </a:lnTo>
                  <a:lnTo>
                    <a:pt x="2295258" y="903808"/>
                  </a:lnTo>
                  <a:lnTo>
                    <a:pt x="2327148" y="902538"/>
                  </a:lnTo>
                  <a:close/>
                </a:path>
                <a:path w="2990850" h="2259965">
                  <a:moveTo>
                    <a:pt x="2408085" y="899312"/>
                  </a:moveTo>
                  <a:lnTo>
                    <a:pt x="2407831" y="893025"/>
                  </a:lnTo>
                  <a:lnTo>
                    <a:pt x="2407551" y="885825"/>
                  </a:lnTo>
                  <a:lnTo>
                    <a:pt x="2362212" y="887628"/>
                  </a:lnTo>
                  <a:lnTo>
                    <a:pt x="2340102" y="888517"/>
                  </a:lnTo>
                  <a:lnTo>
                    <a:pt x="2340635" y="902004"/>
                  </a:lnTo>
                  <a:lnTo>
                    <a:pt x="2396502" y="899769"/>
                  </a:lnTo>
                  <a:lnTo>
                    <a:pt x="2408085" y="899312"/>
                  </a:lnTo>
                  <a:close/>
                </a:path>
                <a:path w="2990850" h="2259965">
                  <a:moveTo>
                    <a:pt x="2489022" y="896073"/>
                  </a:moveTo>
                  <a:lnTo>
                    <a:pt x="2488488" y="882586"/>
                  </a:lnTo>
                  <a:lnTo>
                    <a:pt x="2421039" y="885278"/>
                  </a:lnTo>
                  <a:lnTo>
                    <a:pt x="2421572" y="898766"/>
                  </a:lnTo>
                  <a:lnTo>
                    <a:pt x="2489022" y="896073"/>
                  </a:lnTo>
                  <a:close/>
                </a:path>
                <a:path w="2990850" h="2259965">
                  <a:moveTo>
                    <a:pt x="2569959" y="892848"/>
                  </a:moveTo>
                  <a:lnTo>
                    <a:pt x="2569743" y="887641"/>
                  </a:lnTo>
                  <a:lnTo>
                    <a:pt x="2569413" y="879360"/>
                  </a:lnTo>
                  <a:lnTo>
                    <a:pt x="2501976" y="882053"/>
                  </a:lnTo>
                  <a:lnTo>
                    <a:pt x="2502509" y="895540"/>
                  </a:lnTo>
                  <a:lnTo>
                    <a:pt x="2531503" y="894384"/>
                  </a:lnTo>
                  <a:lnTo>
                    <a:pt x="2569959" y="892848"/>
                  </a:lnTo>
                  <a:close/>
                </a:path>
                <a:path w="2990850" h="2259965">
                  <a:moveTo>
                    <a:pt x="2650896" y="889622"/>
                  </a:moveTo>
                  <a:lnTo>
                    <a:pt x="2650655" y="883602"/>
                  </a:lnTo>
                  <a:lnTo>
                    <a:pt x="2650350" y="876122"/>
                  </a:lnTo>
                  <a:lnTo>
                    <a:pt x="2598470" y="878205"/>
                  </a:lnTo>
                  <a:lnTo>
                    <a:pt x="2582913" y="878814"/>
                  </a:lnTo>
                  <a:lnTo>
                    <a:pt x="2583446" y="892314"/>
                  </a:lnTo>
                  <a:lnTo>
                    <a:pt x="2632748" y="890346"/>
                  </a:lnTo>
                  <a:lnTo>
                    <a:pt x="2650896" y="889622"/>
                  </a:lnTo>
                  <a:close/>
                </a:path>
                <a:path w="2990850" h="2259965">
                  <a:moveTo>
                    <a:pt x="2731833" y="886383"/>
                  </a:moveTo>
                  <a:lnTo>
                    <a:pt x="2731287" y="872896"/>
                  </a:lnTo>
                  <a:lnTo>
                    <a:pt x="2663837" y="875588"/>
                  </a:lnTo>
                  <a:lnTo>
                    <a:pt x="2664383" y="889076"/>
                  </a:lnTo>
                  <a:lnTo>
                    <a:pt x="2731833" y="886383"/>
                  </a:lnTo>
                  <a:close/>
                </a:path>
                <a:path w="2990850" h="2259965">
                  <a:moveTo>
                    <a:pt x="2812758" y="883158"/>
                  </a:moveTo>
                  <a:lnTo>
                    <a:pt x="2812567" y="878205"/>
                  </a:lnTo>
                  <a:lnTo>
                    <a:pt x="2812224" y="869670"/>
                  </a:lnTo>
                  <a:lnTo>
                    <a:pt x="2744774" y="872363"/>
                  </a:lnTo>
                  <a:lnTo>
                    <a:pt x="2745321" y="885850"/>
                  </a:lnTo>
                  <a:lnTo>
                    <a:pt x="2767749" y="884948"/>
                  </a:lnTo>
                  <a:lnTo>
                    <a:pt x="2812758" y="883158"/>
                  </a:lnTo>
                  <a:close/>
                </a:path>
                <a:path w="2990850" h="2259965">
                  <a:moveTo>
                    <a:pt x="2893695" y="879919"/>
                  </a:moveTo>
                  <a:lnTo>
                    <a:pt x="2893466" y="874166"/>
                  </a:lnTo>
                  <a:lnTo>
                    <a:pt x="2893161" y="866432"/>
                  </a:lnTo>
                  <a:lnTo>
                    <a:pt x="2834716" y="868768"/>
                  </a:lnTo>
                  <a:lnTo>
                    <a:pt x="2825712" y="869124"/>
                  </a:lnTo>
                  <a:lnTo>
                    <a:pt x="2826258" y="882611"/>
                  </a:lnTo>
                  <a:lnTo>
                    <a:pt x="2869006" y="880910"/>
                  </a:lnTo>
                  <a:lnTo>
                    <a:pt x="2893695" y="879919"/>
                  </a:lnTo>
                  <a:close/>
                </a:path>
                <a:path w="2990850" h="2259965">
                  <a:moveTo>
                    <a:pt x="2974632" y="876693"/>
                  </a:moveTo>
                  <a:lnTo>
                    <a:pt x="2974098" y="863206"/>
                  </a:lnTo>
                  <a:lnTo>
                    <a:pt x="2906649" y="865898"/>
                  </a:lnTo>
                  <a:lnTo>
                    <a:pt x="2907182" y="879386"/>
                  </a:lnTo>
                  <a:lnTo>
                    <a:pt x="2974632" y="876693"/>
                  </a:lnTo>
                  <a:close/>
                </a:path>
                <a:path w="2990850" h="2259965">
                  <a:moveTo>
                    <a:pt x="2976664" y="6375"/>
                  </a:moveTo>
                  <a:lnTo>
                    <a:pt x="2936227" y="6375"/>
                  </a:lnTo>
                  <a:lnTo>
                    <a:pt x="2936189" y="13131"/>
                  </a:lnTo>
                  <a:lnTo>
                    <a:pt x="2976613" y="13131"/>
                  </a:lnTo>
                  <a:lnTo>
                    <a:pt x="2976664" y="6375"/>
                  </a:lnTo>
                  <a:close/>
                </a:path>
                <a:path w="2990850" h="2259965">
                  <a:moveTo>
                    <a:pt x="2990227" y="862558"/>
                  </a:moveTo>
                  <a:lnTo>
                    <a:pt x="2987586" y="862660"/>
                  </a:lnTo>
                  <a:lnTo>
                    <a:pt x="2988119" y="876160"/>
                  </a:lnTo>
                  <a:lnTo>
                    <a:pt x="2990227" y="876071"/>
                  </a:lnTo>
                  <a:lnTo>
                    <a:pt x="2990227" y="862558"/>
                  </a:lnTo>
                  <a:close/>
                </a:path>
                <a:path w="2990850" h="2259965">
                  <a:moveTo>
                    <a:pt x="2990227" y="0"/>
                  </a:moveTo>
                  <a:lnTo>
                    <a:pt x="2990113" y="13500"/>
                  </a:lnTo>
                  <a:lnTo>
                    <a:pt x="2990227" y="0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231404" y="5967432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 h="0">
                  <a:moveTo>
                    <a:pt x="0" y="0"/>
                  </a:moveTo>
                  <a:lnTo>
                    <a:pt x="1282536" y="0"/>
                  </a:lnTo>
                </a:path>
              </a:pathLst>
            </a:custGeom>
            <a:ln w="1818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527390" y="5964367"/>
              <a:ext cx="635" cy="12700"/>
            </a:xfrm>
            <a:custGeom>
              <a:avLst/>
              <a:gdLst/>
              <a:ahLst/>
              <a:cxnLst/>
              <a:rect l="l" t="t" r="r" b="b"/>
              <a:pathLst>
                <a:path w="635" h="12700">
                  <a:moveTo>
                    <a:pt x="44" y="12204"/>
                  </a:moveTo>
                  <a:lnTo>
                    <a:pt x="44" y="0"/>
                  </a:lnTo>
                  <a:lnTo>
                    <a:pt x="44" y="12204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537195" y="1928694"/>
              <a:ext cx="2990850" cy="1107440"/>
            </a:xfrm>
            <a:custGeom>
              <a:avLst/>
              <a:gdLst/>
              <a:ahLst/>
              <a:cxnLst/>
              <a:rect l="l" t="t" r="r" b="b"/>
              <a:pathLst>
                <a:path w="2990850" h="1107439">
                  <a:moveTo>
                    <a:pt x="0" y="0"/>
                  </a:moveTo>
                  <a:lnTo>
                    <a:pt x="0" y="1106995"/>
                  </a:lnTo>
                </a:path>
                <a:path w="2990850" h="1107439">
                  <a:moveTo>
                    <a:pt x="2990238" y="0"/>
                  </a:moveTo>
                  <a:lnTo>
                    <a:pt x="2990238" y="1106995"/>
                  </a:lnTo>
                </a:path>
                <a:path w="2990850" h="1107439">
                  <a:moveTo>
                    <a:pt x="0" y="0"/>
                  </a:moveTo>
                  <a:lnTo>
                    <a:pt x="2990238" y="0"/>
                  </a:lnTo>
                </a:path>
                <a:path w="2990850" h="1107439">
                  <a:moveTo>
                    <a:pt x="0" y="1106995"/>
                  </a:moveTo>
                  <a:lnTo>
                    <a:pt x="2990238" y="110699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537195" y="3035693"/>
              <a:ext cx="2990850" cy="1107440"/>
            </a:xfrm>
            <a:custGeom>
              <a:avLst/>
              <a:gdLst/>
              <a:ahLst/>
              <a:cxnLst/>
              <a:rect l="l" t="t" r="r" b="b"/>
              <a:pathLst>
                <a:path w="2990850" h="1107439">
                  <a:moveTo>
                    <a:pt x="3365" y="0"/>
                  </a:moveTo>
                  <a:lnTo>
                    <a:pt x="0" y="0"/>
                  </a:lnTo>
                  <a:lnTo>
                    <a:pt x="0" y="1106995"/>
                  </a:lnTo>
                  <a:lnTo>
                    <a:pt x="3365" y="1106995"/>
                  </a:lnTo>
                  <a:lnTo>
                    <a:pt x="3365" y="0"/>
                  </a:lnTo>
                  <a:close/>
                </a:path>
                <a:path w="2990850" h="1107439">
                  <a:moveTo>
                    <a:pt x="2990227" y="0"/>
                  </a:moveTo>
                  <a:lnTo>
                    <a:pt x="2986862" y="0"/>
                  </a:lnTo>
                  <a:lnTo>
                    <a:pt x="2986862" y="1106995"/>
                  </a:lnTo>
                  <a:lnTo>
                    <a:pt x="2990227" y="1106995"/>
                  </a:lnTo>
                  <a:lnTo>
                    <a:pt x="299022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537195" y="3035690"/>
              <a:ext cx="2990850" cy="1107440"/>
            </a:xfrm>
            <a:custGeom>
              <a:avLst/>
              <a:gdLst/>
              <a:ahLst/>
              <a:cxnLst/>
              <a:rect l="l" t="t" r="r" b="b"/>
              <a:pathLst>
                <a:path w="2990850" h="1107439">
                  <a:moveTo>
                    <a:pt x="0" y="0"/>
                  </a:moveTo>
                  <a:lnTo>
                    <a:pt x="2990238" y="0"/>
                  </a:lnTo>
                </a:path>
                <a:path w="2990850" h="1107439">
                  <a:moveTo>
                    <a:pt x="0" y="1106995"/>
                  </a:moveTo>
                  <a:lnTo>
                    <a:pt x="2990238" y="110699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537195" y="4142688"/>
              <a:ext cx="2990850" cy="1100455"/>
            </a:xfrm>
            <a:custGeom>
              <a:avLst/>
              <a:gdLst/>
              <a:ahLst/>
              <a:cxnLst/>
              <a:rect l="l" t="t" r="r" b="b"/>
              <a:pathLst>
                <a:path w="2990850" h="1100454">
                  <a:moveTo>
                    <a:pt x="3365" y="0"/>
                  </a:moveTo>
                  <a:lnTo>
                    <a:pt x="0" y="0"/>
                  </a:lnTo>
                  <a:lnTo>
                    <a:pt x="0" y="1100251"/>
                  </a:lnTo>
                  <a:lnTo>
                    <a:pt x="3365" y="1100251"/>
                  </a:lnTo>
                  <a:lnTo>
                    <a:pt x="3365" y="0"/>
                  </a:lnTo>
                  <a:close/>
                </a:path>
                <a:path w="2990850" h="1100454">
                  <a:moveTo>
                    <a:pt x="2990227" y="0"/>
                  </a:moveTo>
                  <a:lnTo>
                    <a:pt x="2986862" y="0"/>
                  </a:lnTo>
                  <a:lnTo>
                    <a:pt x="2986862" y="1100251"/>
                  </a:lnTo>
                  <a:lnTo>
                    <a:pt x="2990227" y="1100251"/>
                  </a:lnTo>
                  <a:lnTo>
                    <a:pt x="299022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537195" y="4142686"/>
              <a:ext cx="2990850" cy="1100455"/>
            </a:xfrm>
            <a:custGeom>
              <a:avLst/>
              <a:gdLst/>
              <a:ahLst/>
              <a:cxnLst/>
              <a:rect l="l" t="t" r="r" b="b"/>
              <a:pathLst>
                <a:path w="2990850" h="1100454">
                  <a:moveTo>
                    <a:pt x="0" y="0"/>
                  </a:moveTo>
                  <a:lnTo>
                    <a:pt x="2990238" y="0"/>
                  </a:lnTo>
                </a:path>
                <a:path w="2990850" h="1100454">
                  <a:moveTo>
                    <a:pt x="0" y="1100245"/>
                  </a:moveTo>
                  <a:lnTo>
                    <a:pt x="2990238" y="110024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537195" y="5242941"/>
              <a:ext cx="2990850" cy="1107440"/>
            </a:xfrm>
            <a:custGeom>
              <a:avLst/>
              <a:gdLst/>
              <a:ahLst/>
              <a:cxnLst/>
              <a:rect l="l" t="t" r="r" b="b"/>
              <a:pathLst>
                <a:path w="2990850" h="1107439">
                  <a:moveTo>
                    <a:pt x="3365" y="0"/>
                  </a:moveTo>
                  <a:lnTo>
                    <a:pt x="0" y="0"/>
                  </a:lnTo>
                  <a:lnTo>
                    <a:pt x="0" y="1106995"/>
                  </a:lnTo>
                  <a:lnTo>
                    <a:pt x="3365" y="1106995"/>
                  </a:lnTo>
                  <a:lnTo>
                    <a:pt x="3365" y="0"/>
                  </a:lnTo>
                  <a:close/>
                </a:path>
                <a:path w="2990850" h="1107439">
                  <a:moveTo>
                    <a:pt x="2990227" y="0"/>
                  </a:moveTo>
                  <a:lnTo>
                    <a:pt x="2986862" y="0"/>
                  </a:lnTo>
                  <a:lnTo>
                    <a:pt x="2986862" y="1106995"/>
                  </a:lnTo>
                  <a:lnTo>
                    <a:pt x="2990227" y="1106995"/>
                  </a:lnTo>
                  <a:lnTo>
                    <a:pt x="299022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537195" y="5242931"/>
              <a:ext cx="2990850" cy="1107440"/>
            </a:xfrm>
            <a:custGeom>
              <a:avLst/>
              <a:gdLst/>
              <a:ahLst/>
              <a:cxnLst/>
              <a:rect l="l" t="t" r="r" b="b"/>
              <a:pathLst>
                <a:path w="2990850" h="1107439">
                  <a:moveTo>
                    <a:pt x="0" y="0"/>
                  </a:moveTo>
                  <a:lnTo>
                    <a:pt x="2990238" y="0"/>
                  </a:lnTo>
                </a:path>
                <a:path w="2990850" h="1107439">
                  <a:moveTo>
                    <a:pt x="0" y="1106995"/>
                  </a:moveTo>
                  <a:lnTo>
                    <a:pt x="2990238" y="110699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606499" y="1544746"/>
            <a:ext cx="1052195" cy="187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Sales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Per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Capita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8749"/>
            <a:ext cx="1023619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>
                <a:solidFill>
                  <a:srgbClr val="333333"/>
                </a:solidFill>
                <a:latin typeface="Lucida Sans Unicode"/>
                <a:cs typeface="Lucida Sans Unicode"/>
              </a:rPr>
              <a:t>Presentation</a:t>
            </a:r>
            <a:endParaRPr sz="12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34696" y="841948"/>
          <a:ext cx="519303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026160"/>
                <a:gridCol w="1026160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Intro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3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Markets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Capita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Recommendation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DADAD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98949" y="1510195"/>
            <a:ext cx="6574790" cy="1316355"/>
          </a:xfrm>
          <a:prstGeom prst="rect">
            <a:avLst/>
          </a:prstGeom>
          <a:solidFill>
            <a:srgbClr val="54A97E"/>
          </a:solidFill>
          <a:ln w="134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Recommendation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7323" y="3190388"/>
            <a:ext cx="6387465" cy="1064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1760">
              <a:lnSpc>
                <a:spcPct val="1205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250" spc="50" b="1">
                <a:solidFill>
                  <a:srgbClr val="666666"/>
                </a:solidFill>
                <a:latin typeface="Arial"/>
                <a:cs typeface="Arial"/>
              </a:rPr>
              <a:t>With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results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in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boxplots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per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capita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sales,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Victoria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30" b="1">
                <a:solidFill>
                  <a:srgbClr val="666666"/>
                </a:solidFill>
                <a:latin typeface="Arial"/>
                <a:cs typeface="Arial"/>
              </a:rPr>
              <a:t>seems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55" b="1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be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best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market</a:t>
            </a:r>
            <a:r>
              <a:rPr dirty="0" sz="1250" spc="2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55" b="1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dirty="0" sz="1250" spc="2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expand.</a:t>
            </a:r>
            <a:endParaRPr sz="1250">
              <a:latin typeface="Arial"/>
              <a:cs typeface="Arial"/>
            </a:endParaRPr>
          </a:p>
          <a:p>
            <a:pPr marL="12700" marR="34290" indent="111760">
              <a:lnSpc>
                <a:spcPct val="120500"/>
              </a:lnSpc>
              <a:spcBef>
                <a:spcPts val="955"/>
              </a:spcBef>
              <a:buChar char="•"/>
              <a:tabLst>
                <a:tab pos="124460" algn="l"/>
              </a:tabLst>
            </a:pPr>
            <a:r>
              <a:rPr dirty="0" sz="1250" spc="50" b="1">
                <a:solidFill>
                  <a:srgbClr val="666666"/>
                </a:solidFill>
                <a:latin typeface="Arial"/>
                <a:cs typeface="Arial"/>
              </a:rPr>
              <a:t>With</a:t>
            </a:r>
            <a:r>
              <a:rPr dirty="0" sz="1250" spc="-2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seasonality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included,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forecast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for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70" b="1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region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will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help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666666"/>
                </a:solidFill>
                <a:latin typeface="Arial"/>
                <a:cs typeface="Arial"/>
              </a:rPr>
              <a:t>clothing</a:t>
            </a:r>
            <a:r>
              <a:rPr dirty="0" sz="1250" spc="-1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retail </a:t>
            </a:r>
            <a:r>
              <a:rPr dirty="0" sz="1250" spc="-25" b="1">
                <a:solidFill>
                  <a:srgbClr val="666666"/>
                </a:solidFill>
                <a:latin typeface="Arial"/>
                <a:cs typeface="Arial"/>
              </a:rPr>
              <a:t>company</a:t>
            </a:r>
            <a:r>
              <a:rPr dirty="0" sz="1250" spc="-50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666666"/>
                </a:solidFill>
                <a:latin typeface="Arial"/>
                <a:cs typeface="Arial"/>
              </a:rPr>
              <a:t>grow.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9999" y="4946732"/>
            <a:ext cx="2355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333333"/>
                </a:solidFill>
                <a:latin typeface="Lucida Sans Unicode"/>
                <a:cs typeface="Lucida Sans Unicode"/>
              </a:rPr>
              <a:t>State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92199" y="5064057"/>
            <a:ext cx="6564630" cy="1316990"/>
            <a:chOff x="592199" y="5064057"/>
            <a:chExt cx="6564630" cy="1316990"/>
          </a:xfrm>
        </p:grpSpPr>
        <p:sp>
          <p:nvSpPr>
            <p:cNvPr id="8" name="object 8" descr=""/>
            <p:cNvSpPr/>
            <p:nvPr/>
          </p:nvSpPr>
          <p:spPr>
            <a:xfrm>
              <a:off x="1550695" y="6343177"/>
              <a:ext cx="5602605" cy="34290"/>
            </a:xfrm>
            <a:custGeom>
              <a:avLst/>
              <a:gdLst/>
              <a:ahLst/>
              <a:cxnLst/>
              <a:rect l="l" t="t" r="r" b="b"/>
              <a:pathLst>
                <a:path w="5602605" h="34289">
                  <a:moveTo>
                    <a:pt x="249749" y="0"/>
                  </a:moveTo>
                  <a:lnTo>
                    <a:pt x="249749" y="33749"/>
                  </a:lnTo>
                </a:path>
                <a:path w="5602605" h="34289">
                  <a:moveTo>
                    <a:pt x="850496" y="0"/>
                  </a:moveTo>
                  <a:lnTo>
                    <a:pt x="850496" y="33749"/>
                  </a:lnTo>
                </a:path>
                <a:path w="5602605" h="34289">
                  <a:moveTo>
                    <a:pt x="1451244" y="0"/>
                  </a:moveTo>
                  <a:lnTo>
                    <a:pt x="1451244" y="33749"/>
                  </a:lnTo>
                </a:path>
                <a:path w="5602605" h="34289">
                  <a:moveTo>
                    <a:pt x="2051992" y="0"/>
                  </a:moveTo>
                  <a:lnTo>
                    <a:pt x="2051992" y="33749"/>
                  </a:lnTo>
                </a:path>
                <a:path w="5602605" h="34289">
                  <a:moveTo>
                    <a:pt x="2652739" y="0"/>
                  </a:moveTo>
                  <a:lnTo>
                    <a:pt x="2652739" y="33749"/>
                  </a:lnTo>
                </a:path>
                <a:path w="5602605" h="34289">
                  <a:moveTo>
                    <a:pt x="3253487" y="0"/>
                  </a:moveTo>
                  <a:lnTo>
                    <a:pt x="3253487" y="33749"/>
                  </a:lnTo>
                </a:path>
                <a:path w="5602605" h="34289">
                  <a:moveTo>
                    <a:pt x="3854235" y="0"/>
                  </a:moveTo>
                  <a:lnTo>
                    <a:pt x="3854235" y="33749"/>
                  </a:lnTo>
                </a:path>
                <a:path w="5602605" h="34289">
                  <a:moveTo>
                    <a:pt x="4454982" y="0"/>
                  </a:moveTo>
                  <a:lnTo>
                    <a:pt x="4454982" y="33749"/>
                  </a:lnTo>
                </a:path>
                <a:path w="5602605" h="34289">
                  <a:moveTo>
                    <a:pt x="5055730" y="0"/>
                  </a:moveTo>
                  <a:lnTo>
                    <a:pt x="5055730" y="33749"/>
                  </a:lnTo>
                </a:path>
                <a:path w="5602605" h="34289">
                  <a:moveTo>
                    <a:pt x="0" y="0"/>
                  </a:moveTo>
                  <a:lnTo>
                    <a:pt x="0" y="13499"/>
                  </a:lnTo>
                </a:path>
                <a:path w="5602605" h="34289">
                  <a:moveTo>
                    <a:pt x="47249" y="0"/>
                  </a:moveTo>
                  <a:lnTo>
                    <a:pt x="47249" y="13499"/>
                  </a:lnTo>
                </a:path>
                <a:path w="5602605" h="34289">
                  <a:moveTo>
                    <a:pt x="94499" y="0"/>
                  </a:moveTo>
                  <a:lnTo>
                    <a:pt x="94499" y="13499"/>
                  </a:lnTo>
                </a:path>
                <a:path w="5602605" h="34289">
                  <a:moveTo>
                    <a:pt x="148499" y="0"/>
                  </a:moveTo>
                  <a:lnTo>
                    <a:pt x="148499" y="13499"/>
                  </a:lnTo>
                </a:path>
                <a:path w="5602605" h="34289">
                  <a:moveTo>
                    <a:pt x="195749" y="0"/>
                  </a:moveTo>
                  <a:lnTo>
                    <a:pt x="195749" y="13499"/>
                  </a:lnTo>
                </a:path>
                <a:path w="5602605" h="34289">
                  <a:moveTo>
                    <a:pt x="296998" y="0"/>
                  </a:moveTo>
                  <a:lnTo>
                    <a:pt x="296998" y="13499"/>
                  </a:lnTo>
                </a:path>
                <a:path w="5602605" h="34289">
                  <a:moveTo>
                    <a:pt x="344248" y="0"/>
                  </a:moveTo>
                  <a:lnTo>
                    <a:pt x="344248" y="13499"/>
                  </a:lnTo>
                </a:path>
                <a:path w="5602605" h="34289">
                  <a:moveTo>
                    <a:pt x="398248" y="0"/>
                  </a:moveTo>
                  <a:lnTo>
                    <a:pt x="398248" y="13499"/>
                  </a:lnTo>
                </a:path>
                <a:path w="5602605" h="34289">
                  <a:moveTo>
                    <a:pt x="445498" y="0"/>
                  </a:moveTo>
                  <a:lnTo>
                    <a:pt x="445498" y="13499"/>
                  </a:lnTo>
                </a:path>
                <a:path w="5602605" h="34289">
                  <a:moveTo>
                    <a:pt x="499498" y="0"/>
                  </a:moveTo>
                  <a:lnTo>
                    <a:pt x="499498" y="13499"/>
                  </a:lnTo>
                </a:path>
                <a:path w="5602605" h="34289">
                  <a:moveTo>
                    <a:pt x="546747" y="0"/>
                  </a:moveTo>
                  <a:lnTo>
                    <a:pt x="546747" y="13499"/>
                  </a:lnTo>
                </a:path>
                <a:path w="5602605" h="34289">
                  <a:moveTo>
                    <a:pt x="593997" y="0"/>
                  </a:moveTo>
                  <a:lnTo>
                    <a:pt x="593997" y="13499"/>
                  </a:lnTo>
                </a:path>
                <a:path w="5602605" h="34289">
                  <a:moveTo>
                    <a:pt x="647997" y="0"/>
                  </a:moveTo>
                  <a:lnTo>
                    <a:pt x="647997" y="13499"/>
                  </a:lnTo>
                </a:path>
                <a:path w="5602605" h="34289">
                  <a:moveTo>
                    <a:pt x="695247" y="0"/>
                  </a:moveTo>
                  <a:lnTo>
                    <a:pt x="695247" y="13499"/>
                  </a:lnTo>
                </a:path>
                <a:path w="5602605" h="34289">
                  <a:moveTo>
                    <a:pt x="749247" y="0"/>
                  </a:moveTo>
                  <a:lnTo>
                    <a:pt x="749247" y="13499"/>
                  </a:lnTo>
                </a:path>
                <a:path w="5602605" h="34289">
                  <a:moveTo>
                    <a:pt x="796496" y="0"/>
                  </a:moveTo>
                  <a:lnTo>
                    <a:pt x="796496" y="13499"/>
                  </a:lnTo>
                </a:path>
                <a:path w="5602605" h="34289">
                  <a:moveTo>
                    <a:pt x="897746" y="0"/>
                  </a:moveTo>
                  <a:lnTo>
                    <a:pt x="897746" y="13499"/>
                  </a:lnTo>
                </a:path>
                <a:path w="5602605" h="34289">
                  <a:moveTo>
                    <a:pt x="944996" y="0"/>
                  </a:moveTo>
                  <a:lnTo>
                    <a:pt x="944996" y="13499"/>
                  </a:lnTo>
                </a:path>
                <a:path w="5602605" h="34289">
                  <a:moveTo>
                    <a:pt x="998996" y="0"/>
                  </a:moveTo>
                  <a:lnTo>
                    <a:pt x="998996" y="13499"/>
                  </a:lnTo>
                </a:path>
                <a:path w="5602605" h="34289">
                  <a:moveTo>
                    <a:pt x="1046245" y="0"/>
                  </a:moveTo>
                  <a:lnTo>
                    <a:pt x="1046245" y="13499"/>
                  </a:lnTo>
                </a:path>
                <a:path w="5602605" h="34289">
                  <a:moveTo>
                    <a:pt x="1100245" y="0"/>
                  </a:moveTo>
                  <a:lnTo>
                    <a:pt x="1100245" y="13499"/>
                  </a:lnTo>
                </a:path>
                <a:path w="5602605" h="34289">
                  <a:moveTo>
                    <a:pt x="1147495" y="0"/>
                  </a:moveTo>
                  <a:lnTo>
                    <a:pt x="1147495" y="13499"/>
                  </a:lnTo>
                </a:path>
                <a:path w="5602605" h="34289">
                  <a:moveTo>
                    <a:pt x="1194745" y="0"/>
                  </a:moveTo>
                  <a:lnTo>
                    <a:pt x="1194745" y="13499"/>
                  </a:lnTo>
                </a:path>
                <a:path w="5602605" h="34289">
                  <a:moveTo>
                    <a:pt x="1248745" y="0"/>
                  </a:moveTo>
                  <a:lnTo>
                    <a:pt x="1248745" y="13499"/>
                  </a:lnTo>
                </a:path>
                <a:path w="5602605" h="34289">
                  <a:moveTo>
                    <a:pt x="1295995" y="0"/>
                  </a:moveTo>
                  <a:lnTo>
                    <a:pt x="1295995" y="13499"/>
                  </a:lnTo>
                </a:path>
                <a:path w="5602605" h="34289">
                  <a:moveTo>
                    <a:pt x="1349994" y="0"/>
                  </a:moveTo>
                  <a:lnTo>
                    <a:pt x="1349994" y="13499"/>
                  </a:lnTo>
                </a:path>
                <a:path w="5602605" h="34289">
                  <a:moveTo>
                    <a:pt x="1397244" y="0"/>
                  </a:moveTo>
                  <a:lnTo>
                    <a:pt x="1397244" y="13499"/>
                  </a:lnTo>
                </a:path>
                <a:path w="5602605" h="34289">
                  <a:moveTo>
                    <a:pt x="1498494" y="0"/>
                  </a:moveTo>
                  <a:lnTo>
                    <a:pt x="1498494" y="13499"/>
                  </a:lnTo>
                </a:path>
                <a:path w="5602605" h="34289">
                  <a:moveTo>
                    <a:pt x="1545744" y="0"/>
                  </a:moveTo>
                  <a:lnTo>
                    <a:pt x="1545744" y="13499"/>
                  </a:lnTo>
                </a:path>
                <a:path w="5602605" h="34289">
                  <a:moveTo>
                    <a:pt x="1599743" y="0"/>
                  </a:moveTo>
                  <a:lnTo>
                    <a:pt x="1599743" y="13499"/>
                  </a:lnTo>
                </a:path>
                <a:path w="5602605" h="34289">
                  <a:moveTo>
                    <a:pt x="1646993" y="0"/>
                  </a:moveTo>
                  <a:lnTo>
                    <a:pt x="1646993" y="13499"/>
                  </a:lnTo>
                </a:path>
                <a:path w="5602605" h="34289">
                  <a:moveTo>
                    <a:pt x="1700993" y="0"/>
                  </a:moveTo>
                  <a:lnTo>
                    <a:pt x="1700993" y="13499"/>
                  </a:lnTo>
                </a:path>
                <a:path w="5602605" h="34289">
                  <a:moveTo>
                    <a:pt x="1748243" y="0"/>
                  </a:moveTo>
                  <a:lnTo>
                    <a:pt x="1748243" y="13499"/>
                  </a:lnTo>
                </a:path>
                <a:path w="5602605" h="34289">
                  <a:moveTo>
                    <a:pt x="1802243" y="0"/>
                  </a:moveTo>
                  <a:lnTo>
                    <a:pt x="1802243" y="13499"/>
                  </a:lnTo>
                </a:path>
                <a:path w="5602605" h="34289">
                  <a:moveTo>
                    <a:pt x="1849492" y="0"/>
                  </a:moveTo>
                  <a:lnTo>
                    <a:pt x="1849492" y="13499"/>
                  </a:lnTo>
                </a:path>
                <a:path w="5602605" h="34289">
                  <a:moveTo>
                    <a:pt x="1903492" y="0"/>
                  </a:moveTo>
                  <a:lnTo>
                    <a:pt x="1903492" y="13499"/>
                  </a:lnTo>
                </a:path>
                <a:path w="5602605" h="34289">
                  <a:moveTo>
                    <a:pt x="1950742" y="0"/>
                  </a:moveTo>
                  <a:lnTo>
                    <a:pt x="1950742" y="13499"/>
                  </a:lnTo>
                </a:path>
                <a:path w="5602605" h="34289">
                  <a:moveTo>
                    <a:pt x="1997992" y="0"/>
                  </a:moveTo>
                  <a:lnTo>
                    <a:pt x="1997992" y="13499"/>
                  </a:lnTo>
                </a:path>
                <a:path w="5602605" h="34289">
                  <a:moveTo>
                    <a:pt x="2105991" y="0"/>
                  </a:moveTo>
                  <a:lnTo>
                    <a:pt x="2105991" y="13499"/>
                  </a:lnTo>
                </a:path>
                <a:path w="5602605" h="34289">
                  <a:moveTo>
                    <a:pt x="2146491" y="0"/>
                  </a:moveTo>
                  <a:lnTo>
                    <a:pt x="2146491" y="13499"/>
                  </a:lnTo>
                </a:path>
                <a:path w="5602605" h="34289">
                  <a:moveTo>
                    <a:pt x="2200491" y="0"/>
                  </a:moveTo>
                  <a:lnTo>
                    <a:pt x="2200491" y="13499"/>
                  </a:lnTo>
                </a:path>
                <a:path w="5602605" h="34289">
                  <a:moveTo>
                    <a:pt x="2247741" y="0"/>
                  </a:moveTo>
                  <a:lnTo>
                    <a:pt x="2247741" y="13499"/>
                  </a:lnTo>
                </a:path>
                <a:path w="5602605" h="34289">
                  <a:moveTo>
                    <a:pt x="2301741" y="0"/>
                  </a:moveTo>
                  <a:lnTo>
                    <a:pt x="2301741" y="13499"/>
                  </a:lnTo>
                </a:path>
                <a:path w="5602605" h="34289">
                  <a:moveTo>
                    <a:pt x="2348990" y="0"/>
                  </a:moveTo>
                  <a:lnTo>
                    <a:pt x="2348990" y="13499"/>
                  </a:lnTo>
                </a:path>
                <a:path w="5602605" h="34289">
                  <a:moveTo>
                    <a:pt x="2402990" y="0"/>
                  </a:moveTo>
                  <a:lnTo>
                    <a:pt x="2402990" y="13499"/>
                  </a:lnTo>
                </a:path>
                <a:path w="5602605" h="34289">
                  <a:moveTo>
                    <a:pt x="2450240" y="0"/>
                  </a:moveTo>
                  <a:lnTo>
                    <a:pt x="2450240" y="13499"/>
                  </a:lnTo>
                </a:path>
                <a:path w="5602605" h="34289">
                  <a:moveTo>
                    <a:pt x="2504240" y="0"/>
                  </a:moveTo>
                  <a:lnTo>
                    <a:pt x="2504240" y="13499"/>
                  </a:lnTo>
                </a:path>
                <a:path w="5602605" h="34289">
                  <a:moveTo>
                    <a:pt x="2551490" y="0"/>
                  </a:moveTo>
                  <a:lnTo>
                    <a:pt x="2551490" y="13499"/>
                  </a:lnTo>
                </a:path>
                <a:path w="5602605" h="34289">
                  <a:moveTo>
                    <a:pt x="2598740" y="0"/>
                  </a:moveTo>
                  <a:lnTo>
                    <a:pt x="2598740" y="13499"/>
                  </a:lnTo>
                </a:path>
                <a:path w="5602605" h="34289">
                  <a:moveTo>
                    <a:pt x="2699989" y="0"/>
                  </a:moveTo>
                  <a:lnTo>
                    <a:pt x="2699989" y="13499"/>
                  </a:lnTo>
                </a:path>
                <a:path w="5602605" h="34289">
                  <a:moveTo>
                    <a:pt x="2747239" y="0"/>
                  </a:moveTo>
                  <a:lnTo>
                    <a:pt x="2747239" y="13499"/>
                  </a:lnTo>
                </a:path>
                <a:path w="5602605" h="34289">
                  <a:moveTo>
                    <a:pt x="2801239" y="0"/>
                  </a:moveTo>
                  <a:lnTo>
                    <a:pt x="2801239" y="13499"/>
                  </a:lnTo>
                </a:path>
                <a:path w="5602605" h="34289">
                  <a:moveTo>
                    <a:pt x="2848489" y="0"/>
                  </a:moveTo>
                  <a:lnTo>
                    <a:pt x="2848489" y="13499"/>
                  </a:lnTo>
                </a:path>
                <a:path w="5602605" h="34289">
                  <a:moveTo>
                    <a:pt x="2902488" y="0"/>
                  </a:moveTo>
                  <a:lnTo>
                    <a:pt x="2902488" y="13499"/>
                  </a:lnTo>
                </a:path>
                <a:path w="5602605" h="34289">
                  <a:moveTo>
                    <a:pt x="2949738" y="0"/>
                  </a:moveTo>
                  <a:lnTo>
                    <a:pt x="2949738" y="13499"/>
                  </a:lnTo>
                </a:path>
                <a:path w="5602605" h="34289">
                  <a:moveTo>
                    <a:pt x="3003738" y="0"/>
                  </a:moveTo>
                  <a:lnTo>
                    <a:pt x="3003738" y="13499"/>
                  </a:lnTo>
                </a:path>
                <a:path w="5602605" h="34289">
                  <a:moveTo>
                    <a:pt x="3050988" y="0"/>
                  </a:moveTo>
                  <a:lnTo>
                    <a:pt x="3050988" y="13499"/>
                  </a:lnTo>
                </a:path>
                <a:path w="5602605" h="34289">
                  <a:moveTo>
                    <a:pt x="3098238" y="0"/>
                  </a:moveTo>
                  <a:lnTo>
                    <a:pt x="3098238" y="13499"/>
                  </a:lnTo>
                </a:path>
                <a:path w="5602605" h="34289">
                  <a:moveTo>
                    <a:pt x="3152237" y="0"/>
                  </a:moveTo>
                  <a:lnTo>
                    <a:pt x="3152237" y="13499"/>
                  </a:lnTo>
                </a:path>
                <a:path w="5602605" h="34289">
                  <a:moveTo>
                    <a:pt x="3199487" y="0"/>
                  </a:moveTo>
                  <a:lnTo>
                    <a:pt x="3199487" y="13499"/>
                  </a:lnTo>
                </a:path>
                <a:path w="5602605" h="34289">
                  <a:moveTo>
                    <a:pt x="3300737" y="0"/>
                  </a:moveTo>
                  <a:lnTo>
                    <a:pt x="3300737" y="13499"/>
                  </a:lnTo>
                </a:path>
                <a:path w="5602605" h="34289">
                  <a:moveTo>
                    <a:pt x="3347987" y="0"/>
                  </a:moveTo>
                  <a:lnTo>
                    <a:pt x="3347987" y="13499"/>
                  </a:lnTo>
                </a:path>
                <a:path w="5602605" h="34289">
                  <a:moveTo>
                    <a:pt x="3401986" y="0"/>
                  </a:moveTo>
                  <a:lnTo>
                    <a:pt x="3401986" y="13499"/>
                  </a:lnTo>
                </a:path>
                <a:path w="5602605" h="34289">
                  <a:moveTo>
                    <a:pt x="3449236" y="0"/>
                  </a:moveTo>
                  <a:lnTo>
                    <a:pt x="3449236" y="13499"/>
                  </a:lnTo>
                </a:path>
                <a:path w="5602605" h="34289">
                  <a:moveTo>
                    <a:pt x="3503236" y="0"/>
                  </a:moveTo>
                  <a:lnTo>
                    <a:pt x="3503236" y="13499"/>
                  </a:lnTo>
                </a:path>
                <a:path w="5602605" h="34289">
                  <a:moveTo>
                    <a:pt x="3550486" y="0"/>
                  </a:moveTo>
                  <a:lnTo>
                    <a:pt x="3550486" y="13499"/>
                  </a:lnTo>
                </a:path>
                <a:path w="5602605" h="34289">
                  <a:moveTo>
                    <a:pt x="3604486" y="0"/>
                  </a:moveTo>
                  <a:lnTo>
                    <a:pt x="3604486" y="13499"/>
                  </a:lnTo>
                </a:path>
                <a:path w="5602605" h="34289">
                  <a:moveTo>
                    <a:pt x="3651735" y="0"/>
                  </a:moveTo>
                  <a:lnTo>
                    <a:pt x="3651735" y="13499"/>
                  </a:lnTo>
                </a:path>
                <a:path w="5602605" h="34289">
                  <a:moveTo>
                    <a:pt x="3698985" y="0"/>
                  </a:moveTo>
                  <a:lnTo>
                    <a:pt x="3698985" y="13499"/>
                  </a:lnTo>
                </a:path>
                <a:path w="5602605" h="34289">
                  <a:moveTo>
                    <a:pt x="3752985" y="0"/>
                  </a:moveTo>
                  <a:lnTo>
                    <a:pt x="3752985" y="13499"/>
                  </a:lnTo>
                </a:path>
                <a:path w="5602605" h="34289">
                  <a:moveTo>
                    <a:pt x="3800235" y="0"/>
                  </a:moveTo>
                  <a:lnTo>
                    <a:pt x="3800235" y="13499"/>
                  </a:lnTo>
                </a:path>
                <a:path w="5602605" h="34289">
                  <a:moveTo>
                    <a:pt x="3901485" y="0"/>
                  </a:moveTo>
                  <a:lnTo>
                    <a:pt x="3901485" y="13499"/>
                  </a:lnTo>
                </a:path>
                <a:path w="5602605" h="34289">
                  <a:moveTo>
                    <a:pt x="3955484" y="0"/>
                  </a:moveTo>
                  <a:lnTo>
                    <a:pt x="3955484" y="13499"/>
                  </a:lnTo>
                </a:path>
                <a:path w="5602605" h="34289">
                  <a:moveTo>
                    <a:pt x="4002734" y="0"/>
                  </a:moveTo>
                  <a:lnTo>
                    <a:pt x="4002734" y="13499"/>
                  </a:lnTo>
                </a:path>
                <a:path w="5602605" h="34289">
                  <a:moveTo>
                    <a:pt x="4049984" y="0"/>
                  </a:moveTo>
                  <a:lnTo>
                    <a:pt x="4049984" y="13499"/>
                  </a:lnTo>
                </a:path>
                <a:path w="5602605" h="34289">
                  <a:moveTo>
                    <a:pt x="4103984" y="0"/>
                  </a:moveTo>
                  <a:lnTo>
                    <a:pt x="4103984" y="13499"/>
                  </a:lnTo>
                </a:path>
                <a:path w="5602605" h="34289">
                  <a:moveTo>
                    <a:pt x="4151234" y="0"/>
                  </a:moveTo>
                  <a:lnTo>
                    <a:pt x="4151234" y="13499"/>
                  </a:lnTo>
                </a:path>
                <a:path w="5602605" h="34289">
                  <a:moveTo>
                    <a:pt x="4205233" y="0"/>
                  </a:moveTo>
                  <a:lnTo>
                    <a:pt x="4205233" y="13499"/>
                  </a:lnTo>
                </a:path>
                <a:path w="5602605" h="34289">
                  <a:moveTo>
                    <a:pt x="4252483" y="0"/>
                  </a:moveTo>
                  <a:lnTo>
                    <a:pt x="4252483" y="13499"/>
                  </a:lnTo>
                </a:path>
                <a:path w="5602605" h="34289">
                  <a:moveTo>
                    <a:pt x="4306483" y="0"/>
                  </a:moveTo>
                  <a:lnTo>
                    <a:pt x="4306483" y="13499"/>
                  </a:lnTo>
                </a:path>
                <a:path w="5602605" h="34289">
                  <a:moveTo>
                    <a:pt x="4353733" y="0"/>
                  </a:moveTo>
                  <a:lnTo>
                    <a:pt x="4353733" y="13499"/>
                  </a:lnTo>
                </a:path>
                <a:path w="5602605" h="34289">
                  <a:moveTo>
                    <a:pt x="4407733" y="0"/>
                  </a:moveTo>
                  <a:lnTo>
                    <a:pt x="4407733" y="13499"/>
                  </a:lnTo>
                </a:path>
                <a:path w="5602605" h="34289">
                  <a:moveTo>
                    <a:pt x="4508982" y="0"/>
                  </a:moveTo>
                  <a:lnTo>
                    <a:pt x="4508982" y="13499"/>
                  </a:lnTo>
                </a:path>
                <a:path w="5602605" h="34289">
                  <a:moveTo>
                    <a:pt x="4549482" y="0"/>
                  </a:moveTo>
                  <a:lnTo>
                    <a:pt x="4549482" y="13499"/>
                  </a:lnTo>
                </a:path>
                <a:path w="5602605" h="34289">
                  <a:moveTo>
                    <a:pt x="4603482" y="0"/>
                  </a:moveTo>
                  <a:lnTo>
                    <a:pt x="4603482" y="13499"/>
                  </a:lnTo>
                </a:path>
                <a:path w="5602605" h="34289">
                  <a:moveTo>
                    <a:pt x="4650732" y="0"/>
                  </a:moveTo>
                  <a:lnTo>
                    <a:pt x="4650732" y="13499"/>
                  </a:lnTo>
                </a:path>
                <a:path w="5602605" h="34289">
                  <a:moveTo>
                    <a:pt x="4704731" y="0"/>
                  </a:moveTo>
                  <a:lnTo>
                    <a:pt x="4704731" y="13499"/>
                  </a:lnTo>
                </a:path>
                <a:path w="5602605" h="34289">
                  <a:moveTo>
                    <a:pt x="4751981" y="0"/>
                  </a:moveTo>
                  <a:lnTo>
                    <a:pt x="4751981" y="13499"/>
                  </a:lnTo>
                </a:path>
                <a:path w="5602605" h="34289">
                  <a:moveTo>
                    <a:pt x="4805981" y="0"/>
                  </a:moveTo>
                  <a:lnTo>
                    <a:pt x="4805981" y="13499"/>
                  </a:lnTo>
                </a:path>
                <a:path w="5602605" h="34289">
                  <a:moveTo>
                    <a:pt x="4853231" y="0"/>
                  </a:moveTo>
                  <a:lnTo>
                    <a:pt x="4853231" y="13499"/>
                  </a:lnTo>
                </a:path>
                <a:path w="5602605" h="34289">
                  <a:moveTo>
                    <a:pt x="4907231" y="0"/>
                  </a:moveTo>
                  <a:lnTo>
                    <a:pt x="4907231" y="13499"/>
                  </a:lnTo>
                </a:path>
                <a:path w="5602605" h="34289">
                  <a:moveTo>
                    <a:pt x="4954480" y="0"/>
                  </a:moveTo>
                  <a:lnTo>
                    <a:pt x="4954480" y="13499"/>
                  </a:lnTo>
                </a:path>
                <a:path w="5602605" h="34289">
                  <a:moveTo>
                    <a:pt x="5008480" y="0"/>
                  </a:moveTo>
                  <a:lnTo>
                    <a:pt x="5008480" y="13499"/>
                  </a:lnTo>
                </a:path>
                <a:path w="5602605" h="34289">
                  <a:moveTo>
                    <a:pt x="5109730" y="0"/>
                  </a:moveTo>
                  <a:lnTo>
                    <a:pt x="5109730" y="13499"/>
                  </a:lnTo>
                </a:path>
                <a:path w="5602605" h="34289">
                  <a:moveTo>
                    <a:pt x="5150230" y="0"/>
                  </a:moveTo>
                  <a:lnTo>
                    <a:pt x="5150230" y="13499"/>
                  </a:lnTo>
                </a:path>
                <a:path w="5602605" h="34289">
                  <a:moveTo>
                    <a:pt x="5204230" y="0"/>
                  </a:moveTo>
                  <a:lnTo>
                    <a:pt x="5204230" y="13499"/>
                  </a:lnTo>
                </a:path>
                <a:path w="5602605" h="34289">
                  <a:moveTo>
                    <a:pt x="5251479" y="0"/>
                  </a:moveTo>
                  <a:lnTo>
                    <a:pt x="5251479" y="13499"/>
                  </a:lnTo>
                </a:path>
                <a:path w="5602605" h="34289">
                  <a:moveTo>
                    <a:pt x="5305479" y="0"/>
                  </a:moveTo>
                  <a:lnTo>
                    <a:pt x="5305479" y="13499"/>
                  </a:lnTo>
                </a:path>
                <a:path w="5602605" h="34289">
                  <a:moveTo>
                    <a:pt x="5352729" y="0"/>
                  </a:moveTo>
                  <a:lnTo>
                    <a:pt x="5352729" y="13499"/>
                  </a:lnTo>
                </a:path>
                <a:path w="5602605" h="34289">
                  <a:moveTo>
                    <a:pt x="5406729" y="0"/>
                  </a:moveTo>
                  <a:lnTo>
                    <a:pt x="5406729" y="13499"/>
                  </a:lnTo>
                </a:path>
                <a:path w="5602605" h="34289">
                  <a:moveTo>
                    <a:pt x="5453979" y="0"/>
                  </a:moveTo>
                  <a:lnTo>
                    <a:pt x="5453979" y="13499"/>
                  </a:lnTo>
                </a:path>
                <a:path w="5602605" h="34289">
                  <a:moveTo>
                    <a:pt x="5507978" y="0"/>
                  </a:moveTo>
                  <a:lnTo>
                    <a:pt x="5507978" y="13499"/>
                  </a:lnTo>
                </a:path>
                <a:path w="5602605" h="34289">
                  <a:moveTo>
                    <a:pt x="5555228" y="0"/>
                  </a:moveTo>
                  <a:lnTo>
                    <a:pt x="5555228" y="13499"/>
                  </a:lnTo>
                </a:path>
                <a:path w="5602605" h="34289">
                  <a:moveTo>
                    <a:pt x="5602478" y="0"/>
                  </a:moveTo>
                  <a:lnTo>
                    <a:pt x="5602478" y="13499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2188" y="5064061"/>
              <a:ext cx="547370" cy="1282700"/>
            </a:xfrm>
            <a:custGeom>
              <a:avLst/>
              <a:gdLst/>
              <a:ahLst/>
              <a:cxnLst/>
              <a:rect l="l" t="t" r="r" b="b"/>
              <a:pathLst>
                <a:path w="547369" h="1282700">
                  <a:moveTo>
                    <a:pt x="546747" y="1275753"/>
                  </a:moveTo>
                  <a:lnTo>
                    <a:pt x="0" y="1275753"/>
                  </a:lnTo>
                  <a:lnTo>
                    <a:pt x="0" y="1282496"/>
                  </a:lnTo>
                  <a:lnTo>
                    <a:pt x="546747" y="1282496"/>
                  </a:lnTo>
                  <a:lnTo>
                    <a:pt x="546747" y="1275753"/>
                  </a:lnTo>
                  <a:close/>
                </a:path>
                <a:path w="547369" h="1282700">
                  <a:moveTo>
                    <a:pt x="546747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546747" y="6756"/>
                  </a:lnTo>
                  <a:lnTo>
                    <a:pt x="54674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03445" y="5182181"/>
              <a:ext cx="34290" cy="1161415"/>
            </a:xfrm>
            <a:custGeom>
              <a:avLst/>
              <a:gdLst/>
              <a:ahLst/>
              <a:cxnLst/>
              <a:rect l="l" t="t" r="r" b="b"/>
              <a:pathLst>
                <a:path w="34290" h="1161414">
                  <a:moveTo>
                    <a:pt x="0" y="1160995"/>
                  </a:moveTo>
                  <a:lnTo>
                    <a:pt x="33749" y="1160995"/>
                  </a:lnTo>
                </a:path>
                <a:path w="34290" h="1161414">
                  <a:moveTo>
                    <a:pt x="0" y="580497"/>
                  </a:moveTo>
                  <a:lnTo>
                    <a:pt x="33749" y="580497"/>
                  </a:lnTo>
                </a:path>
                <a:path w="34290" h="1161414">
                  <a:moveTo>
                    <a:pt x="0" y="0"/>
                  </a:moveTo>
                  <a:lnTo>
                    <a:pt x="33749" y="0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694089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94836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92209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96332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2013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97079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2014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97827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2015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98575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2016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99323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2017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500070" y="639122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Arial"/>
                <a:cs typeface="Arial"/>
              </a:rPr>
              <a:t>2018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068709" y="6566727"/>
            <a:ext cx="57340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Month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20">
                <a:solidFill>
                  <a:srgbClr val="333333"/>
                </a:solidFill>
                <a:latin typeface="Lucida Sans Unicode"/>
                <a:cs typeface="Lucida Sans Unicode"/>
              </a:rPr>
              <a:t>Date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9999" y="5648730"/>
            <a:ext cx="328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666666"/>
                </a:solidFill>
                <a:latin typeface="Arial"/>
                <a:cs typeface="Arial"/>
              </a:rPr>
              <a:t>Victoria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28730" y="6222477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5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80215" y="5702730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31699" y="5122232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96411" y="5345943"/>
            <a:ext cx="106680" cy="705485"/>
          </a:xfrm>
          <a:prstGeom prst="rect">
            <a:avLst/>
          </a:prstGeom>
        </p:spPr>
        <p:txBody>
          <a:bodyPr wrap="square" lIns="0" tIns="12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Sales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per</a:t>
            </a:r>
            <a:r>
              <a:rPr dirty="0" sz="600" spc="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>
                <a:solidFill>
                  <a:srgbClr val="333333"/>
                </a:solidFill>
                <a:latin typeface="Lucida Sans Unicode"/>
                <a:cs typeface="Lucida Sans Unicode"/>
              </a:rPr>
              <a:t>Capita</a:t>
            </a:r>
            <a:r>
              <a:rPr dirty="0" sz="600" spc="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600" spc="-50">
                <a:solidFill>
                  <a:srgbClr val="333333"/>
                </a:solidFill>
                <a:latin typeface="Lucida Sans Unicode"/>
                <a:cs typeface="Lucida Sans Unicode"/>
              </a:rPr>
              <a:t>$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125447" y="5064057"/>
            <a:ext cx="6051550" cy="1282700"/>
            <a:chOff x="1125447" y="5064057"/>
            <a:chExt cx="6051550" cy="1282700"/>
          </a:xfrm>
        </p:grpSpPr>
        <p:sp>
          <p:nvSpPr>
            <p:cNvPr id="27" name="object 27" descr=""/>
            <p:cNvSpPr/>
            <p:nvPr/>
          </p:nvSpPr>
          <p:spPr>
            <a:xfrm>
              <a:off x="1125435" y="5064061"/>
              <a:ext cx="412115" cy="1282700"/>
            </a:xfrm>
            <a:custGeom>
              <a:avLst/>
              <a:gdLst/>
              <a:ahLst/>
              <a:cxnLst/>
              <a:rect l="l" t="t" r="r" b="b"/>
              <a:pathLst>
                <a:path w="412115" h="1282700">
                  <a:moveTo>
                    <a:pt x="411759" y="1275753"/>
                  </a:moveTo>
                  <a:lnTo>
                    <a:pt x="0" y="1275753"/>
                  </a:lnTo>
                  <a:lnTo>
                    <a:pt x="0" y="1282496"/>
                  </a:lnTo>
                  <a:lnTo>
                    <a:pt x="411759" y="1282496"/>
                  </a:lnTo>
                  <a:lnTo>
                    <a:pt x="411759" y="1275753"/>
                  </a:lnTo>
                  <a:close/>
                </a:path>
                <a:path w="412115" h="1282700">
                  <a:moveTo>
                    <a:pt x="411759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411759" y="6756"/>
                  </a:lnTo>
                  <a:lnTo>
                    <a:pt x="41175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37195" y="5182181"/>
              <a:ext cx="5636260" cy="581025"/>
            </a:xfrm>
            <a:custGeom>
              <a:avLst/>
              <a:gdLst/>
              <a:ahLst/>
              <a:cxnLst/>
              <a:rect l="l" t="t" r="r" b="b"/>
              <a:pathLst>
                <a:path w="5636259" h="581025">
                  <a:moveTo>
                    <a:pt x="0" y="580497"/>
                  </a:moveTo>
                  <a:lnTo>
                    <a:pt x="5636228" y="580497"/>
                  </a:lnTo>
                </a:path>
                <a:path w="5636259" h="581025">
                  <a:moveTo>
                    <a:pt x="0" y="0"/>
                  </a:moveTo>
                  <a:lnTo>
                    <a:pt x="5636228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37195" y="6343177"/>
              <a:ext cx="5636260" cy="0"/>
            </a:xfrm>
            <a:custGeom>
              <a:avLst/>
              <a:gdLst/>
              <a:ahLst/>
              <a:cxnLst/>
              <a:rect l="l" t="t" r="r" b="b"/>
              <a:pathLst>
                <a:path w="5636259" h="0">
                  <a:moveTo>
                    <a:pt x="0" y="0"/>
                  </a:moveTo>
                  <a:lnTo>
                    <a:pt x="5636228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55759" y="5128182"/>
              <a:ext cx="1752600" cy="804545"/>
            </a:xfrm>
            <a:custGeom>
              <a:avLst/>
              <a:gdLst/>
              <a:ahLst/>
              <a:cxnLst/>
              <a:rect l="l" t="t" r="r" b="b"/>
              <a:pathLst>
                <a:path w="1752600" h="804545">
                  <a:moveTo>
                    <a:pt x="1354100" y="646788"/>
                  </a:moveTo>
                  <a:lnTo>
                    <a:pt x="1354100" y="343783"/>
                  </a:lnTo>
                  <a:lnTo>
                    <a:pt x="1403459" y="0"/>
                  </a:lnTo>
                  <a:lnTo>
                    <a:pt x="1403459" y="307834"/>
                  </a:lnTo>
                  <a:lnTo>
                    <a:pt x="1354100" y="646788"/>
                  </a:lnTo>
                  <a:close/>
                </a:path>
                <a:path w="1752600" h="804545">
                  <a:moveTo>
                    <a:pt x="1454465" y="695071"/>
                  </a:moveTo>
                  <a:lnTo>
                    <a:pt x="1403459" y="307834"/>
                  </a:lnTo>
                  <a:lnTo>
                    <a:pt x="1403459" y="0"/>
                  </a:lnTo>
                  <a:lnTo>
                    <a:pt x="1454465" y="382482"/>
                  </a:lnTo>
                  <a:lnTo>
                    <a:pt x="1454465" y="695071"/>
                  </a:lnTo>
                  <a:close/>
                </a:path>
                <a:path w="1752600" h="804545">
                  <a:moveTo>
                    <a:pt x="753557" y="613851"/>
                  </a:moveTo>
                  <a:lnTo>
                    <a:pt x="753557" y="376721"/>
                  </a:lnTo>
                  <a:lnTo>
                    <a:pt x="802917" y="32281"/>
                  </a:lnTo>
                  <a:lnTo>
                    <a:pt x="802917" y="275552"/>
                  </a:lnTo>
                  <a:lnTo>
                    <a:pt x="753557" y="613851"/>
                  </a:lnTo>
                  <a:close/>
                </a:path>
                <a:path w="1752600" h="804545">
                  <a:moveTo>
                    <a:pt x="853922" y="663407"/>
                  </a:moveTo>
                  <a:lnTo>
                    <a:pt x="802917" y="275552"/>
                  </a:lnTo>
                  <a:lnTo>
                    <a:pt x="802917" y="32281"/>
                  </a:lnTo>
                  <a:lnTo>
                    <a:pt x="853885" y="413872"/>
                  </a:lnTo>
                  <a:lnTo>
                    <a:pt x="853922" y="663407"/>
                  </a:lnTo>
                  <a:close/>
                </a:path>
                <a:path w="1752600" h="804545">
                  <a:moveTo>
                    <a:pt x="151369" y="567135"/>
                  </a:moveTo>
                  <a:lnTo>
                    <a:pt x="151369" y="423437"/>
                  </a:lnTo>
                  <a:lnTo>
                    <a:pt x="200729" y="77107"/>
                  </a:lnTo>
                  <a:lnTo>
                    <a:pt x="200729" y="230727"/>
                  </a:lnTo>
                  <a:lnTo>
                    <a:pt x="151369" y="567135"/>
                  </a:lnTo>
                  <a:close/>
                </a:path>
                <a:path w="1752600" h="804545">
                  <a:moveTo>
                    <a:pt x="251734" y="620246"/>
                  </a:moveTo>
                  <a:lnTo>
                    <a:pt x="200729" y="230727"/>
                  </a:lnTo>
                  <a:lnTo>
                    <a:pt x="200729" y="77107"/>
                  </a:lnTo>
                  <a:lnTo>
                    <a:pt x="251734" y="457307"/>
                  </a:lnTo>
                  <a:lnTo>
                    <a:pt x="251734" y="620246"/>
                  </a:lnTo>
                  <a:close/>
                </a:path>
                <a:path w="1752600" h="804545">
                  <a:moveTo>
                    <a:pt x="1602544" y="668677"/>
                  </a:moveTo>
                  <a:lnTo>
                    <a:pt x="1602544" y="342240"/>
                  </a:lnTo>
                  <a:lnTo>
                    <a:pt x="1651903" y="319323"/>
                  </a:lnTo>
                  <a:lnTo>
                    <a:pt x="1651903" y="650248"/>
                  </a:lnTo>
                  <a:lnTo>
                    <a:pt x="1602544" y="668677"/>
                  </a:lnTo>
                  <a:close/>
                </a:path>
                <a:path w="1752600" h="804545">
                  <a:moveTo>
                    <a:pt x="1702908" y="679744"/>
                  </a:moveTo>
                  <a:lnTo>
                    <a:pt x="1651903" y="650248"/>
                  </a:lnTo>
                  <a:lnTo>
                    <a:pt x="1651903" y="319323"/>
                  </a:lnTo>
                  <a:lnTo>
                    <a:pt x="1702908" y="344392"/>
                  </a:lnTo>
                  <a:lnTo>
                    <a:pt x="1702908" y="679744"/>
                  </a:lnTo>
                  <a:close/>
                </a:path>
                <a:path w="1752600" h="804545">
                  <a:moveTo>
                    <a:pt x="1551539" y="694853"/>
                  </a:moveTo>
                  <a:lnTo>
                    <a:pt x="1551539" y="372966"/>
                  </a:lnTo>
                  <a:lnTo>
                    <a:pt x="1602544" y="342240"/>
                  </a:lnTo>
                  <a:lnTo>
                    <a:pt x="1602544" y="668677"/>
                  </a:lnTo>
                  <a:lnTo>
                    <a:pt x="1551539" y="694853"/>
                  </a:lnTo>
                  <a:close/>
                </a:path>
                <a:path w="1752600" h="804545">
                  <a:moveTo>
                    <a:pt x="1303095" y="659155"/>
                  </a:moveTo>
                  <a:lnTo>
                    <a:pt x="1303095" y="361057"/>
                  </a:lnTo>
                  <a:lnTo>
                    <a:pt x="1354100" y="343783"/>
                  </a:lnTo>
                  <a:lnTo>
                    <a:pt x="1354100" y="646788"/>
                  </a:lnTo>
                  <a:lnTo>
                    <a:pt x="1303095" y="659155"/>
                  </a:lnTo>
                  <a:close/>
                </a:path>
                <a:path w="1752600" h="804545">
                  <a:moveTo>
                    <a:pt x="1752268" y="725004"/>
                  </a:moveTo>
                  <a:lnTo>
                    <a:pt x="1702908" y="679744"/>
                  </a:lnTo>
                  <a:lnTo>
                    <a:pt x="1702908" y="344392"/>
                  </a:lnTo>
                  <a:lnTo>
                    <a:pt x="1752268" y="385281"/>
                  </a:lnTo>
                  <a:lnTo>
                    <a:pt x="1752268" y="725004"/>
                  </a:lnTo>
                  <a:close/>
                </a:path>
                <a:path w="1752600" h="804545">
                  <a:moveTo>
                    <a:pt x="1002001" y="638669"/>
                  </a:moveTo>
                  <a:lnTo>
                    <a:pt x="1002001" y="372248"/>
                  </a:lnTo>
                  <a:lnTo>
                    <a:pt x="1051361" y="348835"/>
                  </a:lnTo>
                  <a:lnTo>
                    <a:pt x="1051361" y="620735"/>
                  </a:lnTo>
                  <a:lnTo>
                    <a:pt x="1002001" y="638669"/>
                  </a:lnTo>
                  <a:close/>
                </a:path>
                <a:path w="1752600" h="804545">
                  <a:moveTo>
                    <a:pt x="1102366" y="650704"/>
                  </a:moveTo>
                  <a:lnTo>
                    <a:pt x="1051361" y="620735"/>
                  </a:lnTo>
                  <a:lnTo>
                    <a:pt x="1051361" y="348835"/>
                  </a:lnTo>
                  <a:lnTo>
                    <a:pt x="1102366" y="373432"/>
                  </a:lnTo>
                  <a:lnTo>
                    <a:pt x="1102366" y="650704"/>
                  </a:lnTo>
                  <a:close/>
                </a:path>
                <a:path w="1752600" h="804545">
                  <a:moveTo>
                    <a:pt x="1253735" y="708001"/>
                  </a:moveTo>
                  <a:lnTo>
                    <a:pt x="1253735" y="414893"/>
                  </a:lnTo>
                  <a:lnTo>
                    <a:pt x="1303095" y="361057"/>
                  </a:lnTo>
                  <a:lnTo>
                    <a:pt x="1303095" y="659155"/>
                  </a:lnTo>
                  <a:lnTo>
                    <a:pt x="1253735" y="708001"/>
                  </a:lnTo>
                  <a:close/>
                </a:path>
                <a:path w="1752600" h="804545">
                  <a:moveTo>
                    <a:pt x="950996" y="664322"/>
                  </a:moveTo>
                  <a:lnTo>
                    <a:pt x="950996" y="403496"/>
                  </a:lnTo>
                  <a:lnTo>
                    <a:pt x="1002001" y="372248"/>
                  </a:lnTo>
                  <a:lnTo>
                    <a:pt x="1002001" y="638669"/>
                  </a:lnTo>
                  <a:lnTo>
                    <a:pt x="950996" y="664322"/>
                  </a:lnTo>
                  <a:close/>
                </a:path>
                <a:path w="1752600" h="804545">
                  <a:moveTo>
                    <a:pt x="1505470" y="804096"/>
                  </a:moveTo>
                  <a:lnTo>
                    <a:pt x="1505470" y="486824"/>
                  </a:lnTo>
                  <a:lnTo>
                    <a:pt x="1551539" y="372966"/>
                  </a:lnTo>
                  <a:lnTo>
                    <a:pt x="1551447" y="695071"/>
                  </a:lnTo>
                  <a:lnTo>
                    <a:pt x="1505470" y="804096"/>
                  </a:lnTo>
                  <a:close/>
                </a:path>
                <a:path w="1752600" h="804545">
                  <a:moveTo>
                    <a:pt x="1151725" y="696413"/>
                  </a:moveTo>
                  <a:lnTo>
                    <a:pt x="1102366" y="650704"/>
                  </a:lnTo>
                  <a:lnTo>
                    <a:pt x="1102366" y="373432"/>
                  </a:lnTo>
                  <a:lnTo>
                    <a:pt x="1151725" y="413872"/>
                  </a:lnTo>
                  <a:lnTo>
                    <a:pt x="1151725" y="696413"/>
                  </a:lnTo>
                  <a:close/>
                </a:path>
                <a:path w="1752600" h="804545">
                  <a:moveTo>
                    <a:pt x="702552" y="625519"/>
                  </a:moveTo>
                  <a:lnTo>
                    <a:pt x="702552" y="394693"/>
                  </a:lnTo>
                  <a:lnTo>
                    <a:pt x="753557" y="376721"/>
                  </a:lnTo>
                  <a:lnTo>
                    <a:pt x="753557" y="613851"/>
                  </a:lnTo>
                  <a:lnTo>
                    <a:pt x="702552" y="625519"/>
                  </a:lnTo>
                  <a:close/>
                </a:path>
                <a:path w="1752600" h="804545">
                  <a:moveTo>
                    <a:pt x="1505470" y="804096"/>
                  </a:moveTo>
                  <a:lnTo>
                    <a:pt x="1454465" y="695071"/>
                  </a:lnTo>
                  <a:lnTo>
                    <a:pt x="1454465" y="382482"/>
                  </a:lnTo>
                  <a:lnTo>
                    <a:pt x="1505470" y="486824"/>
                  </a:lnTo>
                  <a:lnTo>
                    <a:pt x="1505470" y="804096"/>
                  </a:lnTo>
                  <a:close/>
                </a:path>
                <a:path w="1752600" h="804545">
                  <a:moveTo>
                    <a:pt x="401459" y="599531"/>
                  </a:moveTo>
                  <a:lnTo>
                    <a:pt x="401459" y="411386"/>
                  </a:lnTo>
                  <a:lnTo>
                    <a:pt x="450818" y="386871"/>
                  </a:lnTo>
                  <a:lnTo>
                    <a:pt x="450818" y="582699"/>
                  </a:lnTo>
                  <a:lnTo>
                    <a:pt x="401459" y="599531"/>
                  </a:lnTo>
                  <a:close/>
                </a:path>
                <a:path w="1752600" h="804545">
                  <a:moveTo>
                    <a:pt x="501823" y="613678"/>
                  </a:moveTo>
                  <a:lnTo>
                    <a:pt x="450818" y="582699"/>
                  </a:lnTo>
                  <a:lnTo>
                    <a:pt x="450818" y="386871"/>
                  </a:lnTo>
                  <a:lnTo>
                    <a:pt x="501823" y="410458"/>
                  </a:lnTo>
                  <a:lnTo>
                    <a:pt x="501823" y="613678"/>
                  </a:lnTo>
                  <a:close/>
                </a:path>
                <a:path w="1752600" h="804545">
                  <a:moveTo>
                    <a:pt x="653193" y="673620"/>
                  </a:moveTo>
                  <a:lnTo>
                    <a:pt x="653193" y="449274"/>
                  </a:lnTo>
                  <a:lnTo>
                    <a:pt x="702552" y="394693"/>
                  </a:lnTo>
                  <a:lnTo>
                    <a:pt x="702552" y="625519"/>
                  </a:lnTo>
                  <a:lnTo>
                    <a:pt x="653193" y="673620"/>
                  </a:lnTo>
                  <a:close/>
                </a:path>
                <a:path w="1752600" h="804545">
                  <a:moveTo>
                    <a:pt x="904927" y="773014"/>
                  </a:moveTo>
                  <a:lnTo>
                    <a:pt x="904927" y="517906"/>
                  </a:lnTo>
                  <a:lnTo>
                    <a:pt x="950996" y="403496"/>
                  </a:lnTo>
                  <a:lnTo>
                    <a:pt x="950996" y="664322"/>
                  </a:lnTo>
                  <a:lnTo>
                    <a:pt x="904927" y="773014"/>
                  </a:lnTo>
                  <a:close/>
                </a:path>
                <a:path w="1752600" h="804545">
                  <a:moveTo>
                    <a:pt x="551183" y="660319"/>
                  </a:moveTo>
                  <a:lnTo>
                    <a:pt x="501823" y="613678"/>
                  </a:lnTo>
                  <a:lnTo>
                    <a:pt x="501823" y="410458"/>
                  </a:lnTo>
                  <a:lnTo>
                    <a:pt x="551183" y="449966"/>
                  </a:lnTo>
                  <a:lnTo>
                    <a:pt x="551183" y="660319"/>
                  </a:lnTo>
                  <a:close/>
                </a:path>
                <a:path w="1752600" h="804545">
                  <a:moveTo>
                    <a:pt x="350454" y="623977"/>
                  </a:moveTo>
                  <a:lnTo>
                    <a:pt x="350454" y="443842"/>
                  </a:lnTo>
                  <a:lnTo>
                    <a:pt x="401459" y="411386"/>
                  </a:lnTo>
                  <a:lnTo>
                    <a:pt x="401459" y="599531"/>
                  </a:lnTo>
                  <a:lnTo>
                    <a:pt x="350454" y="623977"/>
                  </a:lnTo>
                  <a:close/>
                </a:path>
                <a:path w="1752600" h="804545">
                  <a:moveTo>
                    <a:pt x="1202731" y="717558"/>
                  </a:moveTo>
                  <a:lnTo>
                    <a:pt x="1151725" y="696413"/>
                  </a:lnTo>
                  <a:lnTo>
                    <a:pt x="1151725" y="413872"/>
                  </a:lnTo>
                  <a:lnTo>
                    <a:pt x="1202731" y="429526"/>
                  </a:lnTo>
                  <a:lnTo>
                    <a:pt x="1202731" y="717558"/>
                  </a:lnTo>
                  <a:close/>
                </a:path>
                <a:path w="1752600" h="804545">
                  <a:moveTo>
                    <a:pt x="904927" y="773014"/>
                  </a:moveTo>
                  <a:lnTo>
                    <a:pt x="853922" y="663407"/>
                  </a:lnTo>
                  <a:lnTo>
                    <a:pt x="853922" y="414147"/>
                  </a:lnTo>
                  <a:lnTo>
                    <a:pt x="904927" y="517906"/>
                  </a:lnTo>
                  <a:lnTo>
                    <a:pt x="904927" y="773014"/>
                  </a:lnTo>
                  <a:close/>
                </a:path>
                <a:path w="1752600" h="804545">
                  <a:moveTo>
                    <a:pt x="1202731" y="717558"/>
                  </a:moveTo>
                  <a:lnTo>
                    <a:pt x="1202731" y="429526"/>
                  </a:lnTo>
                  <a:lnTo>
                    <a:pt x="1253735" y="414893"/>
                  </a:lnTo>
                  <a:lnTo>
                    <a:pt x="1253735" y="708001"/>
                  </a:lnTo>
                  <a:lnTo>
                    <a:pt x="1202731" y="717558"/>
                  </a:lnTo>
                  <a:close/>
                </a:path>
                <a:path w="1752600" h="804545">
                  <a:moveTo>
                    <a:pt x="100364" y="576625"/>
                  </a:moveTo>
                  <a:lnTo>
                    <a:pt x="100364" y="443587"/>
                  </a:lnTo>
                  <a:lnTo>
                    <a:pt x="151369" y="423437"/>
                  </a:lnTo>
                  <a:lnTo>
                    <a:pt x="151369" y="567135"/>
                  </a:lnTo>
                  <a:lnTo>
                    <a:pt x="100364" y="576625"/>
                  </a:lnTo>
                  <a:close/>
                </a:path>
                <a:path w="1752600" h="804545">
                  <a:moveTo>
                    <a:pt x="51005" y="622171"/>
                  </a:moveTo>
                  <a:lnTo>
                    <a:pt x="51005" y="500723"/>
                  </a:lnTo>
                  <a:lnTo>
                    <a:pt x="100364" y="443587"/>
                  </a:lnTo>
                  <a:lnTo>
                    <a:pt x="100364" y="576625"/>
                  </a:lnTo>
                  <a:lnTo>
                    <a:pt x="51005" y="622171"/>
                  </a:lnTo>
                  <a:close/>
                </a:path>
                <a:path w="1752600" h="804545">
                  <a:moveTo>
                    <a:pt x="302739" y="731336"/>
                  </a:moveTo>
                  <a:lnTo>
                    <a:pt x="302739" y="559584"/>
                  </a:lnTo>
                  <a:lnTo>
                    <a:pt x="350454" y="443842"/>
                  </a:lnTo>
                  <a:lnTo>
                    <a:pt x="350454" y="623977"/>
                  </a:lnTo>
                  <a:lnTo>
                    <a:pt x="302739" y="731336"/>
                  </a:lnTo>
                  <a:close/>
                </a:path>
                <a:path w="1752600" h="804545">
                  <a:moveTo>
                    <a:pt x="602188" y="682378"/>
                  </a:moveTo>
                  <a:lnTo>
                    <a:pt x="602188" y="464706"/>
                  </a:lnTo>
                  <a:lnTo>
                    <a:pt x="653193" y="449274"/>
                  </a:lnTo>
                  <a:lnTo>
                    <a:pt x="653193" y="673620"/>
                  </a:lnTo>
                  <a:lnTo>
                    <a:pt x="602188" y="682378"/>
                  </a:lnTo>
                  <a:close/>
                </a:path>
                <a:path w="1752600" h="804545">
                  <a:moveTo>
                    <a:pt x="602188" y="682378"/>
                  </a:moveTo>
                  <a:lnTo>
                    <a:pt x="551183" y="660319"/>
                  </a:lnTo>
                  <a:lnTo>
                    <a:pt x="551183" y="449966"/>
                  </a:lnTo>
                  <a:lnTo>
                    <a:pt x="602188" y="464706"/>
                  </a:lnTo>
                  <a:lnTo>
                    <a:pt x="602188" y="682378"/>
                  </a:lnTo>
                  <a:close/>
                </a:path>
                <a:path w="1752600" h="804545">
                  <a:moveTo>
                    <a:pt x="302739" y="731336"/>
                  </a:moveTo>
                  <a:lnTo>
                    <a:pt x="251734" y="620246"/>
                  </a:lnTo>
                  <a:lnTo>
                    <a:pt x="251734" y="457307"/>
                  </a:lnTo>
                  <a:lnTo>
                    <a:pt x="302739" y="559584"/>
                  </a:lnTo>
                  <a:lnTo>
                    <a:pt x="302739" y="731336"/>
                  </a:lnTo>
                  <a:close/>
                </a:path>
                <a:path w="1752600" h="804545">
                  <a:moveTo>
                    <a:pt x="0" y="627855"/>
                  </a:moveTo>
                  <a:lnTo>
                    <a:pt x="0" y="519229"/>
                  </a:lnTo>
                  <a:lnTo>
                    <a:pt x="51005" y="500723"/>
                  </a:lnTo>
                  <a:lnTo>
                    <a:pt x="51005" y="622171"/>
                  </a:lnTo>
                  <a:lnTo>
                    <a:pt x="0" y="627855"/>
                  </a:lnTo>
                  <a:close/>
                </a:path>
              </a:pathLst>
            </a:custGeom>
            <a:solidFill>
              <a:srgbClr val="9FCAE7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59134" y="5285474"/>
              <a:ext cx="1752600" cy="492125"/>
            </a:xfrm>
            <a:custGeom>
              <a:avLst/>
              <a:gdLst/>
              <a:ahLst/>
              <a:cxnLst/>
              <a:rect l="l" t="t" r="r" b="b"/>
              <a:pathLst>
                <a:path w="1752600" h="492125">
                  <a:moveTo>
                    <a:pt x="0" y="419625"/>
                  </a:moveTo>
                  <a:lnTo>
                    <a:pt x="51005" y="407530"/>
                  </a:lnTo>
                  <a:lnTo>
                    <a:pt x="100364" y="356189"/>
                  </a:lnTo>
                  <a:lnTo>
                    <a:pt x="151369" y="341368"/>
                  </a:lnTo>
                  <a:lnTo>
                    <a:pt x="200729" y="0"/>
                  </a:lnTo>
                  <a:lnTo>
                    <a:pt x="251734" y="384860"/>
                  </a:lnTo>
                  <a:lnTo>
                    <a:pt x="302739" y="491543"/>
                  </a:lnTo>
                  <a:lnTo>
                    <a:pt x="350453" y="379992"/>
                  </a:lnTo>
                  <a:lnTo>
                    <a:pt x="401458" y="351541"/>
                  </a:lnTo>
                  <a:lnTo>
                    <a:pt x="450818" y="330868"/>
                  </a:lnTo>
                  <a:lnTo>
                    <a:pt x="501823" y="358151"/>
                  </a:lnTo>
                  <a:lnTo>
                    <a:pt x="551182" y="401225"/>
                  </a:lnTo>
                  <a:lnTo>
                    <a:pt x="602187" y="419625"/>
                  </a:lnTo>
                  <a:lnTo>
                    <a:pt x="653193" y="407530"/>
                  </a:lnTo>
                  <a:lnTo>
                    <a:pt x="702552" y="356189"/>
                  </a:lnTo>
                  <a:lnTo>
                    <a:pt x="753557" y="341368"/>
                  </a:lnTo>
                  <a:lnTo>
                    <a:pt x="802917" y="0"/>
                  </a:lnTo>
                  <a:lnTo>
                    <a:pt x="853922" y="384860"/>
                  </a:lnTo>
                  <a:lnTo>
                    <a:pt x="904927" y="491543"/>
                  </a:lnTo>
                  <a:lnTo>
                    <a:pt x="950996" y="379992"/>
                  </a:lnTo>
                  <a:lnTo>
                    <a:pt x="1002001" y="351541"/>
                  </a:lnTo>
                  <a:lnTo>
                    <a:pt x="1051361" y="330868"/>
                  </a:lnTo>
                  <a:lnTo>
                    <a:pt x="1102366" y="358151"/>
                  </a:lnTo>
                  <a:lnTo>
                    <a:pt x="1151725" y="401225"/>
                  </a:lnTo>
                  <a:lnTo>
                    <a:pt x="1202730" y="419625"/>
                  </a:lnTo>
                  <a:lnTo>
                    <a:pt x="1253735" y="407530"/>
                  </a:lnTo>
                  <a:lnTo>
                    <a:pt x="1303095" y="356189"/>
                  </a:lnTo>
                  <a:lnTo>
                    <a:pt x="1354100" y="341368"/>
                  </a:lnTo>
                  <a:lnTo>
                    <a:pt x="1403459" y="0"/>
                  </a:lnTo>
                  <a:lnTo>
                    <a:pt x="1454464" y="384860"/>
                  </a:lnTo>
                  <a:lnTo>
                    <a:pt x="1505469" y="491543"/>
                  </a:lnTo>
                  <a:lnTo>
                    <a:pt x="1551539" y="379992"/>
                  </a:lnTo>
                  <a:lnTo>
                    <a:pt x="1602544" y="351541"/>
                  </a:lnTo>
                  <a:lnTo>
                    <a:pt x="1651903" y="330868"/>
                  </a:lnTo>
                  <a:lnTo>
                    <a:pt x="1702908" y="358151"/>
                  </a:lnTo>
                  <a:lnTo>
                    <a:pt x="1752268" y="401225"/>
                  </a:lnTo>
                </a:path>
              </a:pathLst>
            </a:custGeom>
            <a:ln w="20249">
              <a:solidFill>
                <a:srgbClr val="9FCA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537195" y="50674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solidFill>
              <a:srgbClr val="9FCAE7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805967" y="5199647"/>
              <a:ext cx="3302635" cy="658495"/>
            </a:xfrm>
            <a:custGeom>
              <a:avLst/>
              <a:gdLst/>
              <a:ahLst/>
              <a:cxnLst/>
              <a:rect l="l" t="t" r="r" b="b"/>
              <a:pathLst>
                <a:path w="3302635" h="658495">
                  <a:moveTo>
                    <a:pt x="0" y="540687"/>
                  </a:moveTo>
                  <a:lnTo>
                    <a:pt x="51004" y="655124"/>
                  </a:lnTo>
                  <a:lnTo>
                    <a:pt x="97074" y="548344"/>
                  </a:lnTo>
                  <a:lnTo>
                    <a:pt x="148079" y="539198"/>
                  </a:lnTo>
                  <a:lnTo>
                    <a:pt x="197438" y="503037"/>
                  </a:lnTo>
                  <a:lnTo>
                    <a:pt x="248443" y="530051"/>
                  </a:lnTo>
                  <a:lnTo>
                    <a:pt x="297803" y="545154"/>
                  </a:lnTo>
                  <a:lnTo>
                    <a:pt x="348808" y="577272"/>
                  </a:lnTo>
                  <a:lnTo>
                    <a:pt x="399813" y="551109"/>
                  </a:lnTo>
                  <a:lnTo>
                    <a:pt x="449172" y="505164"/>
                  </a:lnTo>
                  <a:lnTo>
                    <a:pt x="500177" y="469217"/>
                  </a:lnTo>
                  <a:lnTo>
                    <a:pt x="549537" y="134627"/>
                  </a:lnTo>
                  <a:lnTo>
                    <a:pt x="600542" y="553561"/>
                  </a:lnTo>
                  <a:lnTo>
                    <a:pt x="651547" y="655949"/>
                  </a:lnTo>
                  <a:lnTo>
                    <a:pt x="697616" y="536776"/>
                  </a:lnTo>
                  <a:lnTo>
                    <a:pt x="748621" y="496283"/>
                  </a:lnTo>
                  <a:lnTo>
                    <a:pt x="797981" y="489779"/>
                  </a:lnTo>
                  <a:lnTo>
                    <a:pt x="848986" y="513697"/>
                  </a:lnTo>
                  <a:lnTo>
                    <a:pt x="898345" y="582935"/>
                  </a:lnTo>
                  <a:lnTo>
                    <a:pt x="949350" y="594264"/>
                  </a:lnTo>
                  <a:lnTo>
                    <a:pt x="1000355" y="590488"/>
                  </a:lnTo>
                  <a:lnTo>
                    <a:pt x="1049715" y="540553"/>
                  </a:lnTo>
                  <a:lnTo>
                    <a:pt x="1100720" y="543490"/>
                  </a:lnTo>
                  <a:lnTo>
                    <a:pt x="1150080" y="189541"/>
                  </a:lnTo>
                  <a:lnTo>
                    <a:pt x="1201085" y="547561"/>
                  </a:lnTo>
                  <a:lnTo>
                    <a:pt x="1252090" y="658390"/>
                  </a:lnTo>
                  <a:lnTo>
                    <a:pt x="1299804" y="515571"/>
                  </a:lnTo>
                  <a:lnTo>
                    <a:pt x="1350809" y="532701"/>
                  </a:lnTo>
                  <a:lnTo>
                    <a:pt x="1400169" y="495552"/>
                  </a:lnTo>
                  <a:lnTo>
                    <a:pt x="1451174" y="506697"/>
                  </a:lnTo>
                  <a:lnTo>
                    <a:pt x="1500533" y="553959"/>
                  </a:lnTo>
                  <a:lnTo>
                    <a:pt x="1551538" y="561802"/>
                  </a:lnTo>
                  <a:lnTo>
                    <a:pt x="1602543" y="580995"/>
                  </a:lnTo>
                  <a:lnTo>
                    <a:pt x="1651903" y="496790"/>
                  </a:lnTo>
                  <a:lnTo>
                    <a:pt x="1702908" y="460466"/>
                  </a:lnTo>
                  <a:lnTo>
                    <a:pt x="1752268" y="174416"/>
                  </a:lnTo>
                  <a:lnTo>
                    <a:pt x="1803273" y="511493"/>
                  </a:lnTo>
                  <a:lnTo>
                    <a:pt x="1854278" y="602555"/>
                  </a:lnTo>
                  <a:lnTo>
                    <a:pt x="1900347" y="558545"/>
                  </a:lnTo>
                  <a:lnTo>
                    <a:pt x="1951352" y="449026"/>
                  </a:lnTo>
                  <a:lnTo>
                    <a:pt x="2000711" y="417793"/>
                  </a:lnTo>
                  <a:lnTo>
                    <a:pt x="2051716" y="466063"/>
                  </a:lnTo>
                  <a:lnTo>
                    <a:pt x="2101076" y="508248"/>
                  </a:lnTo>
                  <a:lnTo>
                    <a:pt x="2152081" y="464643"/>
                  </a:lnTo>
                  <a:lnTo>
                    <a:pt x="2203086" y="457747"/>
                  </a:lnTo>
                  <a:lnTo>
                    <a:pt x="2252446" y="334437"/>
                  </a:lnTo>
                  <a:lnTo>
                    <a:pt x="2303451" y="306449"/>
                  </a:lnTo>
                  <a:lnTo>
                    <a:pt x="2352810" y="0"/>
                  </a:lnTo>
                  <a:lnTo>
                    <a:pt x="2403815" y="437911"/>
                  </a:lnTo>
                  <a:lnTo>
                    <a:pt x="2454820" y="543832"/>
                  </a:lnTo>
                  <a:lnTo>
                    <a:pt x="2500889" y="461604"/>
                  </a:lnTo>
                  <a:lnTo>
                    <a:pt x="2551894" y="419793"/>
                  </a:lnTo>
                  <a:lnTo>
                    <a:pt x="2601254" y="390127"/>
                  </a:lnTo>
                  <a:lnTo>
                    <a:pt x="2652259" y="428951"/>
                  </a:lnTo>
                  <a:lnTo>
                    <a:pt x="2701619" y="499234"/>
                  </a:lnTo>
                  <a:lnTo>
                    <a:pt x="2752624" y="505804"/>
                  </a:lnTo>
                  <a:lnTo>
                    <a:pt x="2803629" y="508392"/>
                  </a:lnTo>
                  <a:lnTo>
                    <a:pt x="2852988" y="465187"/>
                  </a:lnTo>
                  <a:lnTo>
                    <a:pt x="2903993" y="488681"/>
                  </a:lnTo>
                  <a:lnTo>
                    <a:pt x="2953353" y="131497"/>
                  </a:lnTo>
                  <a:lnTo>
                    <a:pt x="3004358" y="525185"/>
                  </a:lnTo>
                  <a:lnTo>
                    <a:pt x="3055363" y="618394"/>
                  </a:lnTo>
                  <a:lnTo>
                    <a:pt x="3101432" y="482105"/>
                  </a:lnTo>
                  <a:lnTo>
                    <a:pt x="3152437" y="415919"/>
                  </a:lnTo>
                  <a:lnTo>
                    <a:pt x="3201797" y="408869"/>
                  </a:lnTo>
                  <a:lnTo>
                    <a:pt x="3252801" y="445879"/>
                  </a:lnTo>
                  <a:lnTo>
                    <a:pt x="3302161" y="487196"/>
                  </a:lnTo>
                </a:path>
              </a:pathLst>
            </a:custGeom>
            <a:ln w="20249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537195" y="50674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solidFill>
              <a:srgbClr val="9FCAE7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537196" y="5593784"/>
              <a:ext cx="5636260" cy="136525"/>
            </a:xfrm>
            <a:custGeom>
              <a:avLst/>
              <a:gdLst/>
              <a:ahLst/>
              <a:cxnLst/>
              <a:rect l="l" t="t" r="r" b="b"/>
              <a:pathLst>
                <a:path w="5636259" h="136525">
                  <a:moveTo>
                    <a:pt x="0" y="136455"/>
                  </a:moveTo>
                  <a:lnTo>
                    <a:pt x="0" y="122952"/>
                  </a:lnTo>
                  <a:lnTo>
                    <a:pt x="60588" y="121630"/>
                  </a:lnTo>
                  <a:lnTo>
                    <a:pt x="60882" y="135127"/>
                  </a:lnTo>
                  <a:lnTo>
                    <a:pt x="0" y="136455"/>
                  </a:lnTo>
                  <a:close/>
                </a:path>
                <a:path w="5636259" h="136525">
                  <a:moveTo>
                    <a:pt x="74379" y="134833"/>
                  </a:moveTo>
                  <a:lnTo>
                    <a:pt x="74084" y="121336"/>
                  </a:lnTo>
                  <a:lnTo>
                    <a:pt x="141568" y="119864"/>
                  </a:lnTo>
                  <a:lnTo>
                    <a:pt x="141735" y="127495"/>
                  </a:lnTo>
                  <a:lnTo>
                    <a:pt x="101249" y="127495"/>
                  </a:lnTo>
                  <a:lnTo>
                    <a:pt x="101396" y="134243"/>
                  </a:lnTo>
                  <a:lnTo>
                    <a:pt x="74379" y="134833"/>
                  </a:lnTo>
                  <a:close/>
                </a:path>
                <a:path w="5636259" h="136525">
                  <a:moveTo>
                    <a:pt x="101396" y="134243"/>
                  </a:moveTo>
                  <a:lnTo>
                    <a:pt x="101249" y="127495"/>
                  </a:lnTo>
                  <a:lnTo>
                    <a:pt x="141735" y="127495"/>
                  </a:lnTo>
                  <a:lnTo>
                    <a:pt x="141862" y="133361"/>
                  </a:lnTo>
                  <a:lnTo>
                    <a:pt x="101396" y="134243"/>
                  </a:lnTo>
                  <a:close/>
                </a:path>
                <a:path w="5636259" h="136525">
                  <a:moveTo>
                    <a:pt x="222705" y="125286"/>
                  </a:moveTo>
                  <a:lnTo>
                    <a:pt x="202499" y="125286"/>
                  </a:lnTo>
                  <a:lnTo>
                    <a:pt x="202352" y="118538"/>
                  </a:lnTo>
                  <a:lnTo>
                    <a:pt x="222548" y="118097"/>
                  </a:lnTo>
                  <a:lnTo>
                    <a:pt x="222705" y="125286"/>
                  </a:lnTo>
                  <a:close/>
                </a:path>
                <a:path w="5636259" h="136525">
                  <a:moveTo>
                    <a:pt x="222721" y="126022"/>
                  </a:moveTo>
                  <a:lnTo>
                    <a:pt x="168749" y="126022"/>
                  </a:lnTo>
                  <a:lnTo>
                    <a:pt x="168602" y="119274"/>
                  </a:lnTo>
                  <a:lnTo>
                    <a:pt x="202352" y="118538"/>
                  </a:lnTo>
                  <a:lnTo>
                    <a:pt x="202499" y="125286"/>
                  </a:lnTo>
                  <a:lnTo>
                    <a:pt x="222705" y="125286"/>
                  </a:lnTo>
                  <a:lnTo>
                    <a:pt x="222721" y="126022"/>
                  </a:lnTo>
                  <a:close/>
                </a:path>
                <a:path w="5636259" h="136525">
                  <a:moveTo>
                    <a:pt x="155359" y="133066"/>
                  </a:moveTo>
                  <a:lnTo>
                    <a:pt x="155065" y="119569"/>
                  </a:lnTo>
                  <a:lnTo>
                    <a:pt x="168602" y="119274"/>
                  </a:lnTo>
                  <a:lnTo>
                    <a:pt x="168749" y="126022"/>
                  </a:lnTo>
                  <a:lnTo>
                    <a:pt x="222721" y="126022"/>
                  </a:lnTo>
                  <a:lnTo>
                    <a:pt x="222843" y="131594"/>
                  </a:lnTo>
                  <a:lnTo>
                    <a:pt x="155359" y="133066"/>
                  </a:lnTo>
                  <a:close/>
                </a:path>
                <a:path w="5636259" h="136525">
                  <a:moveTo>
                    <a:pt x="236340" y="131300"/>
                  </a:moveTo>
                  <a:lnTo>
                    <a:pt x="236045" y="117803"/>
                  </a:lnTo>
                  <a:lnTo>
                    <a:pt x="303529" y="116331"/>
                  </a:lnTo>
                  <a:lnTo>
                    <a:pt x="303823" y="129827"/>
                  </a:lnTo>
                  <a:lnTo>
                    <a:pt x="236340" y="131300"/>
                  </a:lnTo>
                  <a:close/>
                </a:path>
                <a:path w="5636259" h="136525">
                  <a:moveTo>
                    <a:pt x="371264" y="122341"/>
                  </a:moveTo>
                  <a:lnTo>
                    <a:pt x="337498" y="122341"/>
                  </a:lnTo>
                  <a:lnTo>
                    <a:pt x="337351" y="115593"/>
                  </a:lnTo>
                  <a:lnTo>
                    <a:pt x="384509" y="114564"/>
                  </a:lnTo>
                  <a:lnTo>
                    <a:pt x="384663" y="121605"/>
                  </a:lnTo>
                  <a:lnTo>
                    <a:pt x="371248" y="121605"/>
                  </a:lnTo>
                  <a:lnTo>
                    <a:pt x="371264" y="122341"/>
                  </a:lnTo>
                  <a:close/>
                </a:path>
                <a:path w="5636259" h="136525">
                  <a:moveTo>
                    <a:pt x="317320" y="129533"/>
                  </a:moveTo>
                  <a:lnTo>
                    <a:pt x="317026" y="116036"/>
                  </a:lnTo>
                  <a:lnTo>
                    <a:pt x="337351" y="115593"/>
                  </a:lnTo>
                  <a:lnTo>
                    <a:pt x="337498" y="122341"/>
                  </a:lnTo>
                  <a:lnTo>
                    <a:pt x="371264" y="122341"/>
                  </a:lnTo>
                  <a:lnTo>
                    <a:pt x="371395" y="128353"/>
                  </a:lnTo>
                  <a:lnTo>
                    <a:pt x="317320" y="129533"/>
                  </a:lnTo>
                  <a:close/>
                </a:path>
                <a:path w="5636259" h="136525">
                  <a:moveTo>
                    <a:pt x="371395" y="128353"/>
                  </a:moveTo>
                  <a:lnTo>
                    <a:pt x="371248" y="121605"/>
                  </a:lnTo>
                  <a:lnTo>
                    <a:pt x="384663" y="121605"/>
                  </a:lnTo>
                  <a:lnTo>
                    <a:pt x="384804" y="128061"/>
                  </a:lnTo>
                  <a:lnTo>
                    <a:pt x="371395" y="128353"/>
                  </a:lnTo>
                  <a:close/>
                </a:path>
                <a:path w="5636259" h="136525">
                  <a:moveTo>
                    <a:pt x="438764" y="120869"/>
                  </a:moveTo>
                  <a:lnTo>
                    <a:pt x="404998" y="120869"/>
                  </a:lnTo>
                  <a:lnTo>
                    <a:pt x="404851" y="114120"/>
                  </a:lnTo>
                  <a:lnTo>
                    <a:pt x="465490" y="112798"/>
                  </a:lnTo>
                  <a:lnTo>
                    <a:pt x="465650" y="120133"/>
                  </a:lnTo>
                  <a:lnTo>
                    <a:pt x="438748" y="120133"/>
                  </a:lnTo>
                  <a:lnTo>
                    <a:pt x="438764" y="120869"/>
                  </a:lnTo>
                  <a:close/>
                </a:path>
                <a:path w="5636259" h="136525">
                  <a:moveTo>
                    <a:pt x="398301" y="127766"/>
                  </a:moveTo>
                  <a:lnTo>
                    <a:pt x="398006" y="114270"/>
                  </a:lnTo>
                  <a:lnTo>
                    <a:pt x="404851" y="114120"/>
                  </a:lnTo>
                  <a:lnTo>
                    <a:pt x="404998" y="120869"/>
                  </a:lnTo>
                  <a:lnTo>
                    <a:pt x="438764" y="120869"/>
                  </a:lnTo>
                  <a:lnTo>
                    <a:pt x="438895" y="126881"/>
                  </a:lnTo>
                  <a:lnTo>
                    <a:pt x="398301" y="127766"/>
                  </a:lnTo>
                  <a:close/>
                </a:path>
                <a:path w="5636259" h="136525">
                  <a:moveTo>
                    <a:pt x="438895" y="126881"/>
                  </a:moveTo>
                  <a:lnTo>
                    <a:pt x="438748" y="120133"/>
                  </a:lnTo>
                  <a:lnTo>
                    <a:pt x="465650" y="120133"/>
                  </a:lnTo>
                  <a:lnTo>
                    <a:pt x="465784" y="126294"/>
                  </a:lnTo>
                  <a:lnTo>
                    <a:pt x="438895" y="126881"/>
                  </a:lnTo>
                  <a:close/>
                </a:path>
                <a:path w="5636259" h="136525">
                  <a:moveTo>
                    <a:pt x="479281" y="126000"/>
                  </a:moveTo>
                  <a:lnTo>
                    <a:pt x="478987" y="112503"/>
                  </a:lnTo>
                  <a:lnTo>
                    <a:pt x="546470" y="111031"/>
                  </a:lnTo>
                  <a:lnTo>
                    <a:pt x="546637" y="118660"/>
                  </a:lnTo>
                  <a:lnTo>
                    <a:pt x="506248" y="118660"/>
                  </a:lnTo>
                  <a:lnTo>
                    <a:pt x="506395" y="125408"/>
                  </a:lnTo>
                  <a:lnTo>
                    <a:pt x="479281" y="126000"/>
                  </a:lnTo>
                  <a:close/>
                </a:path>
                <a:path w="5636259" h="136525">
                  <a:moveTo>
                    <a:pt x="506395" y="125408"/>
                  </a:moveTo>
                  <a:lnTo>
                    <a:pt x="506248" y="118660"/>
                  </a:lnTo>
                  <a:lnTo>
                    <a:pt x="546637" y="118660"/>
                  </a:lnTo>
                  <a:lnTo>
                    <a:pt x="546765" y="124528"/>
                  </a:lnTo>
                  <a:lnTo>
                    <a:pt x="506395" y="125408"/>
                  </a:lnTo>
                  <a:close/>
                </a:path>
                <a:path w="5636259" h="136525">
                  <a:moveTo>
                    <a:pt x="607513" y="117188"/>
                  </a:moveTo>
                  <a:lnTo>
                    <a:pt x="573747" y="117188"/>
                  </a:lnTo>
                  <a:lnTo>
                    <a:pt x="573600" y="110439"/>
                  </a:lnTo>
                  <a:lnTo>
                    <a:pt x="627451" y="109264"/>
                  </a:lnTo>
                  <a:lnTo>
                    <a:pt x="627607" y="116451"/>
                  </a:lnTo>
                  <a:lnTo>
                    <a:pt x="607497" y="116451"/>
                  </a:lnTo>
                  <a:lnTo>
                    <a:pt x="607513" y="117188"/>
                  </a:lnTo>
                  <a:close/>
                </a:path>
                <a:path w="5636259" h="136525">
                  <a:moveTo>
                    <a:pt x="560261" y="124233"/>
                  </a:moveTo>
                  <a:lnTo>
                    <a:pt x="559967" y="110737"/>
                  </a:lnTo>
                  <a:lnTo>
                    <a:pt x="573600" y="110439"/>
                  </a:lnTo>
                  <a:lnTo>
                    <a:pt x="573747" y="117188"/>
                  </a:lnTo>
                  <a:lnTo>
                    <a:pt x="607513" y="117188"/>
                  </a:lnTo>
                  <a:lnTo>
                    <a:pt x="607645" y="123200"/>
                  </a:lnTo>
                  <a:lnTo>
                    <a:pt x="560261" y="124233"/>
                  </a:lnTo>
                  <a:close/>
                </a:path>
                <a:path w="5636259" h="136525">
                  <a:moveTo>
                    <a:pt x="607645" y="123200"/>
                  </a:moveTo>
                  <a:lnTo>
                    <a:pt x="607497" y="116451"/>
                  </a:lnTo>
                  <a:lnTo>
                    <a:pt x="627607" y="116451"/>
                  </a:lnTo>
                  <a:lnTo>
                    <a:pt x="627745" y="122761"/>
                  </a:lnTo>
                  <a:lnTo>
                    <a:pt x="607645" y="123200"/>
                  </a:lnTo>
                  <a:close/>
                </a:path>
                <a:path w="5636259" h="136525">
                  <a:moveTo>
                    <a:pt x="641242" y="122467"/>
                  </a:moveTo>
                  <a:lnTo>
                    <a:pt x="640947" y="108970"/>
                  </a:lnTo>
                  <a:lnTo>
                    <a:pt x="708431" y="107498"/>
                  </a:lnTo>
                  <a:lnTo>
                    <a:pt x="708594" y="114979"/>
                  </a:lnTo>
                  <a:lnTo>
                    <a:pt x="674997" y="114979"/>
                  </a:lnTo>
                  <a:lnTo>
                    <a:pt x="675144" y="121727"/>
                  </a:lnTo>
                  <a:lnTo>
                    <a:pt x="641242" y="122467"/>
                  </a:lnTo>
                  <a:close/>
                </a:path>
                <a:path w="5636259" h="136525">
                  <a:moveTo>
                    <a:pt x="675144" y="121727"/>
                  </a:moveTo>
                  <a:lnTo>
                    <a:pt x="674997" y="114979"/>
                  </a:lnTo>
                  <a:lnTo>
                    <a:pt x="708594" y="114979"/>
                  </a:lnTo>
                  <a:lnTo>
                    <a:pt x="708726" y="120995"/>
                  </a:lnTo>
                  <a:lnTo>
                    <a:pt x="675144" y="121727"/>
                  </a:lnTo>
                  <a:close/>
                </a:path>
                <a:path w="5636259" h="136525">
                  <a:moveTo>
                    <a:pt x="722222" y="120700"/>
                  </a:moveTo>
                  <a:lnTo>
                    <a:pt x="721928" y="107203"/>
                  </a:lnTo>
                  <a:lnTo>
                    <a:pt x="789412" y="105731"/>
                  </a:lnTo>
                  <a:lnTo>
                    <a:pt x="789565" y="112770"/>
                  </a:lnTo>
                  <a:lnTo>
                    <a:pt x="776247" y="112770"/>
                  </a:lnTo>
                  <a:lnTo>
                    <a:pt x="776263" y="113506"/>
                  </a:lnTo>
                  <a:lnTo>
                    <a:pt x="742497" y="113506"/>
                  </a:lnTo>
                  <a:lnTo>
                    <a:pt x="742644" y="120255"/>
                  </a:lnTo>
                  <a:lnTo>
                    <a:pt x="722222" y="120700"/>
                  </a:lnTo>
                  <a:close/>
                </a:path>
                <a:path w="5636259" h="136525">
                  <a:moveTo>
                    <a:pt x="776394" y="119518"/>
                  </a:moveTo>
                  <a:lnTo>
                    <a:pt x="776247" y="112770"/>
                  </a:lnTo>
                  <a:lnTo>
                    <a:pt x="789565" y="112770"/>
                  </a:lnTo>
                  <a:lnTo>
                    <a:pt x="789706" y="119228"/>
                  </a:lnTo>
                  <a:lnTo>
                    <a:pt x="776394" y="119518"/>
                  </a:lnTo>
                  <a:close/>
                </a:path>
                <a:path w="5636259" h="136525">
                  <a:moveTo>
                    <a:pt x="742644" y="120255"/>
                  </a:moveTo>
                  <a:lnTo>
                    <a:pt x="742497" y="113506"/>
                  </a:lnTo>
                  <a:lnTo>
                    <a:pt x="776263" y="113506"/>
                  </a:lnTo>
                  <a:lnTo>
                    <a:pt x="776394" y="119518"/>
                  </a:lnTo>
                  <a:lnTo>
                    <a:pt x="742644" y="120255"/>
                  </a:lnTo>
                  <a:close/>
                </a:path>
                <a:path w="5636259" h="136525">
                  <a:moveTo>
                    <a:pt x="843762" y="112034"/>
                  </a:moveTo>
                  <a:lnTo>
                    <a:pt x="809997" y="112034"/>
                  </a:lnTo>
                  <a:lnTo>
                    <a:pt x="809849" y="105285"/>
                  </a:lnTo>
                  <a:lnTo>
                    <a:pt x="870392" y="103965"/>
                  </a:lnTo>
                  <a:lnTo>
                    <a:pt x="870552" y="111298"/>
                  </a:lnTo>
                  <a:lnTo>
                    <a:pt x="843746" y="111298"/>
                  </a:lnTo>
                  <a:lnTo>
                    <a:pt x="843762" y="112034"/>
                  </a:lnTo>
                  <a:close/>
                </a:path>
                <a:path w="5636259" h="136525">
                  <a:moveTo>
                    <a:pt x="803203" y="118934"/>
                  </a:moveTo>
                  <a:lnTo>
                    <a:pt x="802908" y="105437"/>
                  </a:lnTo>
                  <a:lnTo>
                    <a:pt x="809849" y="105285"/>
                  </a:lnTo>
                  <a:lnTo>
                    <a:pt x="809997" y="112034"/>
                  </a:lnTo>
                  <a:lnTo>
                    <a:pt x="843762" y="112034"/>
                  </a:lnTo>
                  <a:lnTo>
                    <a:pt x="843894" y="118046"/>
                  </a:lnTo>
                  <a:lnTo>
                    <a:pt x="803203" y="118934"/>
                  </a:lnTo>
                  <a:close/>
                </a:path>
                <a:path w="5636259" h="136525">
                  <a:moveTo>
                    <a:pt x="843894" y="118046"/>
                  </a:moveTo>
                  <a:lnTo>
                    <a:pt x="843746" y="111298"/>
                  </a:lnTo>
                  <a:lnTo>
                    <a:pt x="870552" y="111298"/>
                  </a:lnTo>
                  <a:lnTo>
                    <a:pt x="870686" y="117461"/>
                  </a:lnTo>
                  <a:lnTo>
                    <a:pt x="843894" y="118046"/>
                  </a:lnTo>
                  <a:close/>
                </a:path>
                <a:path w="5636259" h="136525">
                  <a:moveTo>
                    <a:pt x="884183" y="117167"/>
                  </a:moveTo>
                  <a:lnTo>
                    <a:pt x="883889" y="103670"/>
                  </a:lnTo>
                  <a:lnTo>
                    <a:pt x="951372" y="102198"/>
                  </a:lnTo>
                  <a:lnTo>
                    <a:pt x="951539" y="109825"/>
                  </a:lnTo>
                  <a:lnTo>
                    <a:pt x="911246" y="109825"/>
                  </a:lnTo>
                  <a:lnTo>
                    <a:pt x="911393" y="116573"/>
                  </a:lnTo>
                  <a:lnTo>
                    <a:pt x="884183" y="117167"/>
                  </a:lnTo>
                  <a:close/>
                </a:path>
                <a:path w="5636259" h="136525">
                  <a:moveTo>
                    <a:pt x="911393" y="116573"/>
                  </a:moveTo>
                  <a:lnTo>
                    <a:pt x="911246" y="109825"/>
                  </a:lnTo>
                  <a:lnTo>
                    <a:pt x="951539" y="109825"/>
                  </a:lnTo>
                  <a:lnTo>
                    <a:pt x="951667" y="115695"/>
                  </a:lnTo>
                  <a:lnTo>
                    <a:pt x="911393" y="116573"/>
                  </a:lnTo>
                  <a:close/>
                </a:path>
                <a:path w="5636259" h="136525">
                  <a:moveTo>
                    <a:pt x="965164" y="115400"/>
                  </a:moveTo>
                  <a:lnTo>
                    <a:pt x="964869" y="101904"/>
                  </a:lnTo>
                  <a:lnTo>
                    <a:pt x="1032353" y="100432"/>
                  </a:lnTo>
                  <a:lnTo>
                    <a:pt x="1032510" y="107616"/>
                  </a:lnTo>
                  <a:lnTo>
                    <a:pt x="1012496" y="107616"/>
                  </a:lnTo>
                  <a:lnTo>
                    <a:pt x="1012643" y="114365"/>
                  </a:lnTo>
                  <a:lnTo>
                    <a:pt x="965164" y="115400"/>
                  </a:lnTo>
                  <a:close/>
                </a:path>
                <a:path w="5636259" h="136525">
                  <a:moveTo>
                    <a:pt x="1012643" y="114365"/>
                  </a:moveTo>
                  <a:lnTo>
                    <a:pt x="1012496" y="107616"/>
                  </a:lnTo>
                  <a:lnTo>
                    <a:pt x="1032510" y="107616"/>
                  </a:lnTo>
                  <a:lnTo>
                    <a:pt x="1032647" y="113928"/>
                  </a:lnTo>
                  <a:lnTo>
                    <a:pt x="1012643" y="114365"/>
                  </a:lnTo>
                  <a:close/>
                </a:path>
                <a:path w="5636259" h="136525">
                  <a:moveTo>
                    <a:pt x="1046144" y="113634"/>
                  </a:moveTo>
                  <a:lnTo>
                    <a:pt x="1045850" y="100137"/>
                  </a:lnTo>
                  <a:lnTo>
                    <a:pt x="1113333" y="98665"/>
                  </a:lnTo>
                  <a:lnTo>
                    <a:pt x="1113496" y="106144"/>
                  </a:lnTo>
                  <a:lnTo>
                    <a:pt x="1079996" y="106144"/>
                  </a:lnTo>
                  <a:lnTo>
                    <a:pt x="1080143" y="112892"/>
                  </a:lnTo>
                  <a:lnTo>
                    <a:pt x="1046144" y="113634"/>
                  </a:lnTo>
                  <a:close/>
                </a:path>
                <a:path w="5636259" h="136525">
                  <a:moveTo>
                    <a:pt x="1080143" y="112892"/>
                  </a:moveTo>
                  <a:lnTo>
                    <a:pt x="1079996" y="106144"/>
                  </a:lnTo>
                  <a:lnTo>
                    <a:pt x="1113496" y="106144"/>
                  </a:lnTo>
                  <a:lnTo>
                    <a:pt x="1113628" y="112162"/>
                  </a:lnTo>
                  <a:lnTo>
                    <a:pt x="1080143" y="112892"/>
                  </a:lnTo>
                  <a:close/>
                </a:path>
                <a:path w="5636259" h="136525">
                  <a:moveTo>
                    <a:pt x="1127124" y="111867"/>
                  </a:moveTo>
                  <a:lnTo>
                    <a:pt x="1126830" y="98371"/>
                  </a:lnTo>
                  <a:lnTo>
                    <a:pt x="1194314" y="96898"/>
                  </a:lnTo>
                  <a:lnTo>
                    <a:pt x="1194483" y="104671"/>
                  </a:lnTo>
                  <a:lnTo>
                    <a:pt x="1147495" y="104671"/>
                  </a:lnTo>
                  <a:lnTo>
                    <a:pt x="1147643" y="111420"/>
                  </a:lnTo>
                  <a:lnTo>
                    <a:pt x="1127124" y="111867"/>
                  </a:lnTo>
                  <a:close/>
                </a:path>
                <a:path w="5636259" h="136525">
                  <a:moveTo>
                    <a:pt x="1147643" y="111420"/>
                  </a:moveTo>
                  <a:lnTo>
                    <a:pt x="1147495" y="104671"/>
                  </a:lnTo>
                  <a:lnTo>
                    <a:pt x="1194483" y="104671"/>
                  </a:lnTo>
                  <a:lnTo>
                    <a:pt x="1194608" y="110395"/>
                  </a:lnTo>
                  <a:lnTo>
                    <a:pt x="1147643" y="111420"/>
                  </a:lnTo>
                  <a:close/>
                </a:path>
                <a:path w="5636259" h="136525">
                  <a:moveTo>
                    <a:pt x="1275454" y="102463"/>
                  </a:moveTo>
                  <a:lnTo>
                    <a:pt x="1248745" y="102463"/>
                  </a:lnTo>
                  <a:lnTo>
                    <a:pt x="1248598" y="95714"/>
                  </a:lnTo>
                  <a:lnTo>
                    <a:pt x="1275294" y="95132"/>
                  </a:lnTo>
                  <a:lnTo>
                    <a:pt x="1275454" y="102463"/>
                  </a:lnTo>
                  <a:close/>
                </a:path>
                <a:path w="5636259" h="136525">
                  <a:moveTo>
                    <a:pt x="1208105" y="110101"/>
                  </a:moveTo>
                  <a:lnTo>
                    <a:pt x="1207810" y="96604"/>
                  </a:lnTo>
                  <a:lnTo>
                    <a:pt x="1248598" y="95714"/>
                  </a:lnTo>
                  <a:lnTo>
                    <a:pt x="1248745" y="102463"/>
                  </a:lnTo>
                  <a:lnTo>
                    <a:pt x="1275454" y="102463"/>
                  </a:lnTo>
                  <a:lnTo>
                    <a:pt x="1275589" y="108629"/>
                  </a:lnTo>
                  <a:lnTo>
                    <a:pt x="1208105" y="110101"/>
                  </a:lnTo>
                  <a:close/>
                </a:path>
                <a:path w="5636259" h="136525">
                  <a:moveTo>
                    <a:pt x="1356441" y="100990"/>
                  </a:moveTo>
                  <a:lnTo>
                    <a:pt x="1316245" y="100990"/>
                  </a:lnTo>
                  <a:lnTo>
                    <a:pt x="1316097" y="94242"/>
                  </a:lnTo>
                  <a:lnTo>
                    <a:pt x="1356275" y="93365"/>
                  </a:lnTo>
                  <a:lnTo>
                    <a:pt x="1356441" y="100990"/>
                  </a:lnTo>
                  <a:close/>
                </a:path>
                <a:path w="5636259" h="136525">
                  <a:moveTo>
                    <a:pt x="1289085" y="108334"/>
                  </a:moveTo>
                  <a:lnTo>
                    <a:pt x="1288791" y="94837"/>
                  </a:lnTo>
                  <a:lnTo>
                    <a:pt x="1316097" y="94242"/>
                  </a:lnTo>
                  <a:lnTo>
                    <a:pt x="1316245" y="100990"/>
                  </a:lnTo>
                  <a:lnTo>
                    <a:pt x="1356441" y="100990"/>
                  </a:lnTo>
                  <a:lnTo>
                    <a:pt x="1356569" y="106862"/>
                  </a:lnTo>
                  <a:lnTo>
                    <a:pt x="1289085" y="108334"/>
                  </a:lnTo>
                  <a:close/>
                </a:path>
                <a:path w="5636259" h="136525">
                  <a:moveTo>
                    <a:pt x="1417510" y="99518"/>
                  </a:moveTo>
                  <a:lnTo>
                    <a:pt x="1383744" y="99518"/>
                  </a:lnTo>
                  <a:lnTo>
                    <a:pt x="1383597" y="92769"/>
                  </a:lnTo>
                  <a:lnTo>
                    <a:pt x="1437255" y="91599"/>
                  </a:lnTo>
                  <a:lnTo>
                    <a:pt x="1437412" y="98781"/>
                  </a:lnTo>
                  <a:lnTo>
                    <a:pt x="1417494" y="98781"/>
                  </a:lnTo>
                  <a:lnTo>
                    <a:pt x="1417510" y="99518"/>
                  </a:lnTo>
                  <a:close/>
                </a:path>
                <a:path w="5636259" h="136525">
                  <a:moveTo>
                    <a:pt x="1370066" y="106568"/>
                  </a:moveTo>
                  <a:lnTo>
                    <a:pt x="1369771" y="93071"/>
                  </a:lnTo>
                  <a:lnTo>
                    <a:pt x="1383597" y="92769"/>
                  </a:lnTo>
                  <a:lnTo>
                    <a:pt x="1383744" y="99518"/>
                  </a:lnTo>
                  <a:lnTo>
                    <a:pt x="1417510" y="99518"/>
                  </a:lnTo>
                  <a:lnTo>
                    <a:pt x="1417642" y="105530"/>
                  </a:lnTo>
                  <a:lnTo>
                    <a:pt x="1370066" y="106568"/>
                  </a:lnTo>
                  <a:close/>
                </a:path>
                <a:path w="5636259" h="136525">
                  <a:moveTo>
                    <a:pt x="1417642" y="105530"/>
                  </a:moveTo>
                  <a:lnTo>
                    <a:pt x="1417494" y="98781"/>
                  </a:lnTo>
                  <a:lnTo>
                    <a:pt x="1437412" y="98781"/>
                  </a:lnTo>
                  <a:lnTo>
                    <a:pt x="1437549" y="105096"/>
                  </a:lnTo>
                  <a:lnTo>
                    <a:pt x="1417642" y="105530"/>
                  </a:lnTo>
                  <a:close/>
                </a:path>
                <a:path w="5636259" h="136525">
                  <a:moveTo>
                    <a:pt x="1518399" y="97309"/>
                  </a:moveTo>
                  <a:lnTo>
                    <a:pt x="1484994" y="97309"/>
                  </a:lnTo>
                  <a:lnTo>
                    <a:pt x="1484847" y="90561"/>
                  </a:lnTo>
                  <a:lnTo>
                    <a:pt x="1518235" y="89832"/>
                  </a:lnTo>
                  <a:lnTo>
                    <a:pt x="1518399" y="97309"/>
                  </a:lnTo>
                  <a:close/>
                </a:path>
                <a:path w="5636259" h="136525">
                  <a:moveTo>
                    <a:pt x="1451046" y="104801"/>
                  </a:moveTo>
                  <a:lnTo>
                    <a:pt x="1450752" y="91304"/>
                  </a:lnTo>
                  <a:lnTo>
                    <a:pt x="1484847" y="90561"/>
                  </a:lnTo>
                  <a:lnTo>
                    <a:pt x="1484994" y="97309"/>
                  </a:lnTo>
                  <a:lnTo>
                    <a:pt x="1518399" y="97309"/>
                  </a:lnTo>
                  <a:lnTo>
                    <a:pt x="1518530" y="103329"/>
                  </a:lnTo>
                  <a:lnTo>
                    <a:pt x="1451046" y="104801"/>
                  </a:lnTo>
                  <a:close/>
                </a:path>
                <a:path w="5636259" h="136525">
                  <a:moveTo>
                    <a:pt x="1586260" y="95836"/>
                  </a:moveTo>
                  <a:lnTo>
                    <a:pt x="1552494" y="95836"/>
                  </a:lnTo>
                  <a:lnTo>
                    <a:pt x="1552347" y="89088"/>
                  </a:lnTo>
                  <a:lnTo>
                    <a:pt x="1599216" y="88066"/>
                  </a:lnTo>
                  <a:lnTo>
                    <a:pt x="1599369" y="95100"/>
                  </a:lnTo>
                  <a:lnTo>
                    <a:pt x="1586244" y="95100"/>
                  </a:lnTo>
                  <a:lnTo>
                    <a:pt x="1586260" y="95836"/>
                  </a:lnTo>
                  <a:close/>
                </a:path>
                <a:path w="5636259" h="136525">
                  <a:moveTo>
                    <a:pt x="1532027" y="103035"/>
                  </a:moveTo>
                  <a:lnTo>
                    <a:pt x="1531732" y="89538"/>
                  </a:lnTo>
                  <a:lnTo>
                    <a:pt x="1552347" y="89088"/>
                  </a:lnTo>
                  <a:lnTo>
                    <a:pt x="1552494" y="95836"/>
                  </a:lnTo>
                  <a:lnTo>
                    <a:pt x="1586260" y="95836"/>
                  </a:lnTo>
                  <a:lnTo>
                    <a:pt x="1586391" y="101849"/>
                  </a:lnTo>
                  <a:lnTo>
                    <a:pt x="1532027" y="103035"/>
                  </a:lnTo>
                  <a:close/>
                </a:path>
                <a:path w="5636259" h="136525">
                  <a:moveTo>
                    <a:pt x="1586391" y="101849"/>
                  </a:moveTo>
                  <a:lnTo>
                    <a:pt x="1586244" y="95100"/>
                  </a:lnTo>
                  <a:lnTo>
                    <a:pt x="1599369" y="95100"/>
                  </a:lnTo>
                  <a:lnTo>
                    <a:pt x="1599510" y="101562"/>
                  </a:lnTo>
                  <a:lnTo>
                    <a:pt x="1586391" y="101849"/>
                  </a:lnTo>
                  <a:close/>
                </a:path>
                <a:path w="5636259" h="136525">
                  <a:moveTo>
                    <a:pt x="1653759" y="94364"/>
                  </a:moveTo>
                  <a:lnTo>
                    <a:pt x="1619994" y="94364"/>
                  </a:lnTo>
                  <a:lnTo>
                    <a:pt x="1619846" y="87616"/>
                  </a:lnTo>
                  <a:lnTo>
                    <a:pt x="1680196" y="86299"/>
                  </a:lnTo>
                  <a:lnTo>
                    <a:pt x="1680356" y="93628"/>
                  </a:lnTo>
                  <a:lnTo>
                    <a:pt x="1653743" y="93628"/>
                  </a:lnTo>
                  <a:lnTo>
                    <a:pt x="1653759" y="94364"/>
                  </a:lnTo>
                  <a:close/>
                </a:path>
                <a:path w="5636259" h="136525">
                  <a:moveTo>
                    <a:pt x="1613007" y="101268"/>
                  </a:moveTo>
                  <a:lnTo>
                    <a:pt x="1612713" y="87771"/>
                  </a:lnTo>
                  <a:lnTo>
                    <a:pt x="1619846" y="87616"/>
                  </a:lnTo>
                  <a:lnTo>
                    <a:pt x="1619994" y="94364"/>
                  </a:lnTo>
                  <a:lnTo>
                    <a:pt x="1653759" y="94364"/>
                  </a:lnTo>
                  <a:lnTo>
                    <a:pt x="1653891" y="100376"/>
                  </a:lnTo>
                  <a:lnTo>
                    <a:pt x="1613007" y="101268"/>
                  </a:lnTo>
                  <a:close/>
                </a:path>
                <a:path w="5636259" h="136525">
                  <a:moveTo>
                    <a:pt x="1653891" y="100376"/>
                  </a:moveTo>
                  <a:lnTo>
                    <a:pt x="1653743" y="93628"/>
                  </a:lnTo>
                  <a:lnTo>
                    <a:pt x="1680356" y="93628"/>
                  </a:lnTo>
                  <a:lnTo>
                    <a:pt x="1680491" y="99796"/>
                  </a:lnTo>
                  <a:lnTo>
                    <a:pt x="1653891" y="100376"/>
                  </a:lnTo>
                  <a:close/>
                </a:path>
                <a:path w="5636259" h="136525">
                  <a:moveTo>
                    <a:pt x="1761343" y="92155"/>
                  </a:moveTo>
                  <a:lnTo>
                    <a:pt x="1721243" y="92155"/>
                  </a:lnTo>
                  <a:lnTo>
                    <a:pt x="1721096" y="85407"/>
                  </a:lnTo>
                  <a:lnTo>
                    <a:pt x="1761177" y="84533"/>
                  </a:lnTo>
                  <a:lnTo>
                    <a:pt x="1761343" y="92155"/>
                  </a:lnTo>
                  <a:close/>
                </a:path>
                <a:path w="5636259" h="136525">
                  <a:moveTo>
                    <a:pt x="1693988" y="99501"/>
                  </a:moveTo>
                  <a:lnTo>
                    <a:pt x="1693693" y="86005"/>
                  </a:lnTo>
                  <a:lnTo>
                    <a:pt x="1721096" y="85407"/>
                  </a:lnTo>
                  <a:lnTo>
                    <a:pt x="1721243" y="92155"/>
                  </a:lnTo>
                  <a:lnTo>
                    <a:pt x="1761343" y="92155"/>
                  </a:lnTo>
                  <a:lnTo>
                    <a:pt x="1761471" y="98029"/>
                  </a:lnTo>
                  <a:lnTo>
                    <a:pt x="1693988" y="99501"/>
                  </a:lnTo>
                  <a:close/>
                </a:path>
                <a:path w="5636259" h="136525">
                  <a:moveTo>
                    <a:pt x="1842314" y="89947"/>
                  </a:moveTo>
                  <a:lnTo>
                    <a:pt x="1822493" y="89947"/>
                  </a:lnTo>
                  <a:lnTo>
                    <a:pt x="1822346" y="83198"/>
                  </a:lnTo>
                  <a:lnTo>
                    <a:pt x="1842157" y="82766"/>
                  </a:lnTo>
                  <a:lnTo>
                    <a:pt x="1842314" y="89947"/>
                  </a:lnTo>
                  <a:close/>
                </a:path>
                <a:path w="5636259" h="136525">
                  <a:moveTo>
                    <a:pt x="1774968" y="97735"/>
                  </a:moveTo>
                  <a:lnTo>
                    <a:pt x="1774674" y="84238"/>
                  </a:lnTo>
                  <a:lnTo>
                    <a:pt x="1822346" y="83198"/>
                  </a:lnTo>
                  <a:lnTo>
                    <a:pt x="1822493" y="89947"/>
                  </a:lnTo>
                  <a:lnTo>
                    <a:pt x="1842314" y="89947"/>
                  </a:lnTo>
                  <a:lnTo>
                    <a:pt x="1842452" y="96263"/>
                  </a:lnTo>
                  <a:lnTo>
                    <a:pt x="1774968" y="97735"/>
                  </a:lnTo>
                  <a:close/>
                </a:path>
                <a:path w="5636259" h="136525">
                  <a:moveTo>
                    <a:pt x="1923301" y="88474"/>
                  </a:moveTo>
                  <a:lnTo>
                    <a:pt x="1889993" y="88474"/>
                  </a:lnTo>
                  <a:lnTo>
                    <a:pt x="1889845" y="81726"/>
                  </a:lnTo>
                  <a:lnTo>
                    <a:pt x="1923138" y="80999"/>
                  </a:lnTo>
                  <a:lnTo>
                    <a:pt x="1923301" y="88474"/>
                  </a:lnTo>
                  <a:close/>
                </a:path>
                <a:path w="5636259" h="136525">
                  <a:moveTo>
                    <a:pt x="1855948" y="95968"/>
                  </a:moveTo>
                  <a:lnTo>
                    <a:pt x="1855654" y="82472"/>
                  </a:lnTo>
                  <a:lnTo>
                    <a:pt x="1889845" y="81726"/>
                  </a:lnTo>
                  <a:lnTo>
                    <a:pt x="1889993" y="88474"/>
                  </a:lnTo>
                  <a:lnTo>
                    <a:pt x="1923301" y="88474"/>
                  </a:lnTo>
                  <a:lnTo>
                    <a:pt x="1923432" y="94496"/>
                  </a:lnTo>
                  <a:lnTo>
                    <a:pt x="1855948" y="95968"/>
                  </a:lnTo>
                  <a:close/>
                </a:path>
                <a:path w="5636259" h="136525">
                  <a:moveTo>
                    <a:pt x="2004272" y="86265"/>
                  </a:moveTo>
                  <a:lnTo>
                    <a:pt x="1991242" y="86265"/>
                  </a:lnTo>
                  <a:lnTo>
                    <a:pt x="1991095" y="79517"/>
                  </a:lnTo>
                  <a:lnTo>
                    <a:pt x="2004118" y="79233"/>
                  </a:lnTo>
                  <a:lnTo>
                    <a:pt x="2004272" y="86265"/>
                  </a:lnTo>
                  <a:close/>
                </a:path>
                <a:path w="5636259" h="136525">
                  <a:moveTo>
                    <a:pt x="1936929" y="94202"/>
                  </a:moveTo>
                  <a:lnTo>
                    <a:pt x="1936634" y="80705"/>
                  </a:lnTo>
                  <a:lnTo>
                    <a:pt x="1991095" y="79517"/>
                  </a:lnTo>
                  <a:lnTo>
                    <a:pt x="1991242" y="86265"/>
                  </a:lnTo>
                  <a:lnTo>
                    <a:pt x="2004272" y="86265"/>
                  </a:lnTo>
                  <a:lnTo>
                    <a:pt x="2004288" y="87002"/>
                  </a:lnTo>
                  <a:lnTo>
                    <a:pt x="1957492" y="87002"/>
                  </a:lnTo>
                  <a:lnTo>
                    <a:pt x="1957640" y="93750"/>
                  </a:lnTo>
                  <a:lnTo>
                    <a:pt x="1936929" y="94202"/>
                  </a:lnTo>
                  <a:close/>
                </a:path>
                <a:path w="5636259" h="136525">
                  <a:moveTo>
                    <a:pt x="1957640" y="93750"/>
                  </a:moveTo>
                  <a:lnTo>
                    <a:pt x="1957492" y="87002"/>
                  </a:lnTo>
                  <a:lnTo>
                    <a:pt x="2004288" y="87002"/>
                  </a:lnTo>
                  <a:lnTo>
                    <a:pt x="2004413" y="92730"/>
                  </a:lnTo>
                  <a:lnTo>
                    <a:pt x="1957640" y="93750"/>
                  </a:lnTo>
                  <a:close/>
                </a:path>
                <a:path w="5636259" h="136525">
                  <a:moveTo>
                    <a:pt x="2085258" y="84793"/>
                  </a:moveTo>
                  <a:lnTo>
                    <a:pt x="2058742" y="84793"/>
                  </a:lnTo>
                  <a:lnTo>
                    <a:pt x="2058595" y="78044"/>
                  </a:lnTo>
                  <a:lnTo>
                    <a:pt x="2085099" y="77466"/>
                  </a:lnTo>
                  <a:lnTo>
                    <a:pt x="2085258" y="84793"/>
                  </a:lnTo>
                  <a:close/>
                </a:path>
                <a:path w="5636259" h="136525">
                  <a:moveTo>
                    <a:pt x="2017909" y="92435"/>
                  </a:moveTo>
                  <a:lnTo>
                    <a:pt x="2017615" y="78938"/>
                  </a:lnTo>
                  <a:lnTo>
                    <a:pt x="2058595" y="78044"/>
                  </a:lnTo>
                  <a:lnTo>
                    <a:pt x="2058742" y="84793"/>
                  </a:lnTo>
                  <a:lnTo>
                    <a:pt x="2085258" y="84793"/>
                  </a:lnTo>
                  <a:lnTo>
                    <a:pt x="2085274" y="85529"/>
                  </a:lnTo>
                  <a:lnTo>
                    <a:pt x="2024992" y="85529"/>
                  </a:lnTo>
                  <a:lnTo>
                    <a:pt x="2025139" y="92277"/>
                  </a:lnTo>
                  <a:lnTo>
                    <a:pt x="2017909" y="92435"/>
                  </a:lnTo>
                  <a:close/>
                </a:path>
                <a:path w="5636259" h="136525">
                  <a:moveTo>
                    <a:pt x="2025139" y="92277"/>
                  </a:moveTo>
                  <a:lnTo>
                    <a:pt x="2024992" y="85529"/>
                  </a:lnTo>
                  <a:lnTo>
                    <a:pt x="2085274" y="85529"/>
                  </a:lnTo>
                  <a:lnTo>
                    <a:pt x="2085393" y="90963"/>
                  </a:lnTo>
                  <a:lnTo>
                    <a:pt x="2025139" y="92277"/>
                  </a:lnTo>
                  <a:close/>
                </a:path>
                <a:path w="5636259" h="136525">
                  <a:moveTo>
                    <a:pt x="2166245" y="83320"/>
                  </a:moveTo>
                  <a:lnTo>
                    <a:pt x="2126242" y="83320"/>
                  </a:lnTo>
                  <a:lnTo>
                    <a:pt x="2126095" y="76572"/>
                  </a:lnTo>
                  <a:lnTo>
                    <a:pt x="2166079" y="75700"/>
                  </a:lnTo>
                  <a:lnTo>
                    <a:pt x="2166245" y="83320"/>
                  </a:lnTo>
                  <a:close/>
                </a:path>
                <a:path w="5636259" h="136525">
                  <a:moveTo>
                    <a:pt x="2098890" y="90669"/>
                  </a:moveTo>
                  <a:lnTo>
                    <a:pt x="2098595" y="77172"/>
                  </a:lnTo>
                  <a:lnTo>
                    <a:pt x="2126095" y="76572"/>
                  </a:lnTo>
                  <a:lnTo>
                    <a:pt x="2126242" y="83320"/>
                  </a:lnTo>
                  <a:lnTo>
                    <a:pt x="2166245" y="83320"/>
                  </a:lnTo>
                  <a:lnTo>
                    <a:pt x="2166373" y="89196"/>
                  </a:lnTo>
                  <a:lnTo>
                    <a:pt x="2098890" y="90669"/>
                  </a:lnTo>
                  <a:close/>
                </a:path>
                <a:path w="5636259" h="136525">
                  <a:moveTo>
                    <a:pt x="2227507" y="81848"/>
                  </a:moveTo>
                  <a:lnTo>
                    <a:pt x="2193741" y="81848"/>
                  </a:lnTo>
                  <a:lnTo>
                    <a:pt x="2193594" y="75099"/>
                  </a:lnTo>
                  <a:lnTo>
                    <a:pt x="2247059" y="73933"/>
                  </a:lnTo>
                  <a:lnTo>
                    <a:pt x="2247216" y="81112"/>
                  </a:lnTo>
                  <a:lnTo>
                    <a:pt x="2227491" y="81112"/>
                  </a:lnTo>
                  <a:lnTo>
                    <a:pt x="2227507" y="81848"/>
                  </a:lnTo>
                  <a:close/>
                </a:path>
                <a:path w="5636259" h="136525">
                  <a:moveTo>
                    <a:pt x="2179870" y="88902"/>
                  </a:moveTo>
                  <a:lnTo>
                    <a:pt x="2179576" y="75405"/>
                  </a:lnTo>
                  <a:lnTo>
                    <a:pt x="2193594" y="75099"/>
                  </a:lnTo>
                  <a:lnTo>
                    <a:pt x="2193741" y="81848"/>
                  </a:lnTo>
                  <a:lnTo>
                    <a:pt x="2227507" y="81848"/>
                  </a:lnTo>
                  <a:lnTo>
                    <a:pt x="2227639" y="87860"/>
                  </a:lnTo>
                  <a:lnTo>
                    <a:pt x="2179870" y="88902"/>
                  </a:lnTo>
                  <a:close/>
                </a:path>
                <a:path w="5636259" h="136525">
                  <a:moveTo>
                    <a:pt x="2227639" y="87860"/>
                  </a:moveTo>
                  <a:lnTo>
                    <a:pt x="2227491" y="81112"/>
                  </a:lnTo>
                  <a:lnTo>
                    <a:pt x="2247216" y="81112"/>
                  </a:lnTo>
                  <a:lnTo>
                    <a:pt x="2247354" y="87430"/>
                  </a:lnTo>
                  <a:lnTo>
                    <a:pt x="2227639" y="87860"/>
                  </a:lnTo>
                  <a:close/>
                </a:path>
                <a:path w="5636259" h="136525">
                  <a:moveTo>
                    <a:pt x="2328203" y="79639"/>
                  </a:moveTo>
                  <a:lnTo>
                    <a:pt x="2294991" y="79639"/>
                  </a:lnTo>
                  <a:lnTo>
                    <a:pt x="2294844" y="72891"/>
                  </a:lnTo>
                  <a:lnTo>
                    <a:pt x="2328040" y="72167"/>
                  </a:lnTo>
                  <a:lnTo>
                    <a:pt x="2328203" y="79639"/>
                  </a:lnTo>
                  <a:close/>
                </a:path>
                <a:path w="5636259" h="136525">
                  <a:moveTo>
                    <a:pt x="2260851" y="87135"/>
                  </a:moveTo>
                  <a:lnTo>
                    <a:pt x="2260556" y="73639"/>
                  </a:lnTo>
                  <a:lnTo>
                    <a:pt x="2294844" y="72891"/>
                  </a:lnTo>
                  <a:lnTo>
                    <a:pt x="2294991" y="79639"/>
                  </a:lnTo>
                  <a:lnTo>
                    <a:pt x="2328203" y="79639"/>
                  </a:lnTo>
                  <a:lnTo>
                    <a:pt x="2328334" y="85663"/>
                  </a:lnTo>
                  <a:lnTo>
                    <a:pt x="2260851" y="87135"/>
                  </a:lnTo>
                  <a:close/>
                </a:path>
                <a:path w="5636259" h="136525">
                  <a:moveTo>
                    <a:pt x="2396257" y="78167"/>
                  </a:moveTo>
                  <a:lnTo>
                    <a:pt x="2362491" y="78167"/>
                  </a:lnTo>
                  <a:lnTo>
                    <a:pt x="2362344" y="71418"/>
                  </a:lnTo>
                  <a:lnTo>
                    <a:pt x="2409020" y="70400"/>
                  </a:lnTo>
                  <a:lnTo>
                    <a:pt x="2409174" y="77430"/>
                  </a:lnTo>
                  <a:lnTo>
                    <a:pt x="2396241" y="77430"/>
                  </a:lnTo>
                  <a:lnTo>
                    <a:pt x="2396257" y="78167"/>
                  </a:lnTo>
                  <a:close/>
                </a:path>
                <a:path w="5636259" h="136525">
                  <a:moveTo>
                    <a:pt x="2341831" y="85369"/>
                  </a:moveTo>
                  <a:lnTo>
                    <a:pt x="2341537" y="71872"/>
                  </a:lnTo>
                  <a:lnTo>
                    <a:pt x="2362344" y="71418"/>
                  </a:lnTo>
                  <a:lnTo>
                    <a:pt x="2362491" y="78167"/>
                  </a:lnTo>
                  <a:lnTo>
                    <a:pt x="2396257" y="78167"/>
                  </a:lnTo>
                  <a:lnTo>
                    <a:pt x="2396388" y="84179"/>
                  </a:lnTo>
                  <a:lnTo>
                    <a:pt x="2341831" y="85369"/>
                  </a:lnTo>
                  <a:close/>
                </a:path>
                <a:path w="5636259" h="136525">
                  <a:moveTo>
                    <a:pt x="2396388" y="84179"/>
                  </a:moveTo>
                  <a:lnTo>
                    <a:pt x="2396241" y="77430"/>
                  </a:lnTo>
                  <a:lnTo>
                    <a:pt x="2409174" y="77430"/>
                  </a:lnTo>
                  <a:lnTo>
                    <a:pt x="2409315" y="83897"/>
                  </a:lnTo>
                  <a:lnTo>
                    <a:pt x="2396388" y="84179"/>
                  </a:lnTo>
                  <a:close/>
                </a:path>
                <a:path w="5636259" h="136525">
                  <a:moveTo>
                    <a:pt x="2463757" y="76694"/>
                  </a:moveTo>
                  <a:lnTo>
                    <a:pt x="2429991" y="76694"/>
                  </a:lnTo>
                  <a:lnTo>
                    <a:pt x="2429843" y="69946"/>
                  </a:lnTo>
                  <a:lnTo>
                    <a:pt x="2490001" y="68633"/>
                  </a:lnTo>
                  <a:lnTo>
                    <a:pt x="2490161" y="75958"/>
                  </a:lnTo>
                  <a:lnTo>
                    <a:pt x="2463740" y="75958"/>
                  </a:lnTo>
                  <a:lnTo>
                    <a:pt x="2463757" y="76694"/>
                  </a:lnTo>
                  <a:close/>
                </a:path>
                <a:path w="5636259" h="136525">
                  <a:moveTo>
                    <a:pt x="2422811" y="83602"/>
                  </a:moveTo>
                  <a:lnTo>
                    <a:pt x="2422517" y="70106"/>
                  </a:lnTo>
                  <a:lnTo>
                    <a:pt x="2429843" y="69946"/>
                  </a:lnTo>
                  <a:lnTo>
                    <a:pt x="2429991" y="76694"/>
                  </a:lnTo>
                  <a:lnTo>
                    <a:pt x="2463757" y="76694"/>
                  </a:lnTo>
                  <a:lnTo>
                    <a:pt x="2463888" y="82706"/>
                  </a:lnTo>
                  <a:lnTo>
                    <a:pt x="2422811" y="83602"/>
                  </a:lnTo>
                  <a:close/>
                </a:path>
                <a:path w="5636259" h="136525">
                  <a:moveTo>
                    <a:pt x="2463888" y="82706"/>
                  </a:moveTo>
                  <a:lnTo>
                    <a:pt x="2463740" y="75958"/>
                  </a:lnTo>
                  <a:lnTo>
                    <a:pt x="2490161" y="75958"/>
                  </a:lnTo>
                  <a:lnTo>
                    <a:pt x="2490295" y="82130"/>
                  </a:lnTo>
                  <a:lnTo>
                    <a:pt x="2463888" y="82706"/>
                  </a:lnTo>
                  <a:close/>
                </a:path>
                <a:path w="5636259" h="136525">
                  <a:moveTo>
                    <a:pt x="2503792" y="81836"/>
                  </a:moveTo>
                  <a:lnTo>
                    <a:pt x="2503497" y="68339"/>
                  </a:lnTo>
                  <a:lnTo>
                    <a:pt x="2570981" y="66867"/>
                  </a:lnTo>
                  <a:lnTo>
                    <a:pt x="2571147" y="74485"/>
                  </a:lnTo>
                  <a:lnTo>
                    <a:pt x="2531240" y="74485"/>
                  </a:lnTo>
                  <a:lnTo>
                    <a:pt x="2531387" y="81234"/>
                  </a:lnTo>
                  <a:lnTo>
                    <a:pt x="2503792" y="81836"/>
                  </a:lnTo>
                  <a:close/>
                </a:path>
                <a:path w="5636259" h="136525">
                  <a:moveTo>
                    <a:pt x="2531387" y="81234"/>
                  </a:moveTo>
                  <a:lnTo>
                    <a:pt x="2531240" y="74485"/>
                  </a:lnTo>
                  <a:lnTo>
                    <a:pt x="2571147" y="74485"/>
                  </a:lnTo>
                  <a:lnTo>
                    <a:pt x="2571276" y="80364"/>
                  </a:lnTo>
                  <a:lnTo>
                    <a:pt x="2531387" y="81234"/>
                  </a:lnTo>
                  <a:close/>
                </a:path>
                <a:path w="5636259" h="136525">
                  <a:moveTo>
                    <a:pt x="2652118" y="72277"/>
                  </a:moveTo>
                  <a:lnTo>
                    <a:pt x="2632490" y="72277"/>
                  </a:lnTo>
                  <a:lnTo>
                    <a:pt x="2632343" y="65528"/>
                  </a:lnTo>
                  <a:lnTo>
                    <a:pt x="2651962" y="65100"/>
                  </a:lnTo>
                  <a:lnTo>
                    <a:pt x="2652118" y="72277"/>
                  </a:lnTo>
                  <a:close/>
                </a:path>
                <a:path w="5636259" h="136525">
                  <a:moveTo>
                    <a:pt x="2584772" y="80069"/>
                  </a:moveTo>
                  <a:lnTo>
                    <a:pt x="2584478" y="66572"/>
                  </a:lnTo>
                  <a:lnTo>
                    <a:pt x="2632343" y="65528"/>
                  </a:lnTo>
                  <a:lnTo>
                    <a:pt x="2632490" y="72277"/>
                  </a:lnTo>
                  <a:lnTo>
                    <a:pt x="2652118" y="72277"/>
                  </a:lnTo>
                  <a:lnTo>
                    <a:pt x="2652134" y="73013"/>
                  </a:lnTo>
                  <a:lnTo>
                    <a:pt x="2598740" y="73013"/>
                  </a:lnTo>
                  <a:lnTo>
                    <a:pt x="2598887" y="79761"/>
                  </a:lnTo>
                  <a:lnTo>
                    <a:pt x="2584772" y="80069"/>
                  </a:lnTo>
                  <a:close/>
                </a:path>
                <a:path w="5636259" h="136525">
                  <a:moveTo>
                    <a:pt x="2598887" y="79761"/>
                  </a:moveTo>
                  <a:lnTo>
                    <a:pt x="2598740" y="73013"/>
                  </a:lnTo>
                  <a:lnTo>
                    <a:pt x="2652134" y="73013"/>
                  </a:lnTo>
                  <a:lnTo>
                    <a:pt x="2652256" y="78597"/>
                  </a:lnTo>
                  <a:lnTo>
                    <a:pt x="2598887" y="79761"/>
                  </a:lnTo>
                  <a:close/>
                </a:path>
                <a:path w="5636259" h="136525">
                  <a:moveTo>
                    <a:pt x="2733105" y="70804"/>
                  </a:moveTo>
                  <a:lnTo>
                    <a:pt x="2699990" y="70804"/>
                  </a:lnTo>
                  <a:lnTo>
                    <a:pt x="2699842" y="64056"/>
                  </a:lnTo>
                  <a:lnTo>
                    <a:pt x="2732942" y="63334"/>
                  </a:lnTo>
                  <a:lnTo>
                    <a:pt x="2733105" y="70804"/>
                  </a:lnTo>
                  <a:close/>
                </a:path>
                <a:path w="5636259" h="136525">
                  <a:moveTo>
                    <a:pt x="2665753" y="78303"/>
                  </a:moveTo>
                  <a:lnTo>
                    <a:pt x="2665458" y="64806"/>
                  </a:lnTo>
                  <a:lnTo>
                    <a:pt x="2699842" y="64056"/>
                  </a:lnTo>
                  <a:lnTo>
                    <a:pt x="2699990" y="70804"/>
                  </a:lnTo>
                  <a:lnTo>
                    <a:pt x="2733105" y="70804"/>
                  </a:lnTo>
                  <a:lnTo>
                    <a:pt x="2733236" y="76830"/>
                  </a:lnTo>
                  <a:lnTo>
                    <a:pt x="2665753" y="78303"/>
                  </a:lnTo>
                  <a:close/>
                </a:path>
                <a:path w="5636259" h="136525">
                  <a:moveTo>
                    <a:pt x="2801255" y="69332"/>
                  </a:moveTo>
                  <a:lnTo>
                    <a:pt x="2767489" y="69332"/>
                  </a:lnTo>
                  <a:lnTo>
                    <a:pt x="2767342" y="62583"/>
                  </a:lnTo>
                  <a:lnTo>
                    <a:pt x="2813922" y="61567"/>
                  </a:lnTo>
                  <a:lnTo>
                    <a:pt x="2814076" y="68595"/>
                  </a:lnTo>
                  <a:lnTo>
                    <a:pt x="2801239" y="68595"/>
                  </a:lnTo>
                  <a:lnTo>
                    <a:pt x="2801255" y="69332"/>
                  </a:lnTo>
                  <a:close/>
                </a:path>
                <a:path w="5636259" h="136525">
                  <a:moveTo>
                    <a:pt x="2746733" y="76536"/>
                  </a:moveTo>
                  <a:lnTo>
                    <a:pt x="2746439" y="63039"/>
                  </a:lnTo>
                  <a:lnTo>
                    <a:pt x="2767342" y="62583"/>
                  </a:lnTo>
                  <a:lnTo>
                    <a:pt x="2767489" y="69332"/>
                  </a:lnTo>
                  <a:lnTo>
                    <a:pt x="2801255" y="69332"/>
                  </a:lnTo>
                  <a:lnTo>
                    <a:pt x="2801386" y="75344"/>
                  </a:lnTo>
                  <a:lnTo>
                    <a:pt x="2746733" y="76536"/>
                  </a:lnTo>
                  <a:close/>
                </a:path>
                <a:path w="5636259" h="136525">
                  <a:moveTo>
                    <a:pt x="2801386" y="75344"/>
                  </a:moveTo>
                  <a:lnTo>
                    <a:pt x="2801239" y="68595"/>
                  </a:lnTo>
                  <a:lnTo>
                    <a:pt x="2814076" y="68595"/>
                  </a:lnTo>
                  <a:lnTo>
                    <a:pt x="2814217" y="75064"/>
                  </a:lnTo>
                  <a:lnTo>
                    <a:pt x="2801386" y="75344"/>
                  </a:lnTo>
                  <a:close/>
                </a:path>
                <a:path w="5636259" h="136525">
                  <a:moveTo>
                    <a:pt x="2895063" y="67123"/>
                  </a:moveTo>
                  <a:lnTo>
                    <a:pt x="2868739" y="67123"/>
                  </a:lnTo>
                  <a:lnTo>
                    <a:pt x="2868592" y="60375"/>
                  </a:lnTo>
                  <a:lnTo>
                    <a:pt x="2894903" y="59801"/>
                  </a:lnTo>
                  <a:lnTo>
                    <a:pt x="2895063" y="67123"/>
                  </a:lnTo>
                  <a:close/>
                </a:path>
                <a:path w="5636259" h="136525">
                  <a:moveTo>
                    <a:pt x="2827714" y="74770"/>
                  </a:moveTo>
                  <a:lnTo>
                    <a:pt x="2827419" y="61273"/>
                  </a:lnTo>
                  <a:lnTo>
                    <a:pt x="2868592" y="60375"/>
                  </a:lnTo>
                  <a:lnTo>
                    <a:pt x="2868739" y="67123"/>
                  </a:lnTo>
                  <a:lnTo>
                    <a:pt x="2895063" y="67123"/>
                  </a:lnTo>
                  <a:lnTo>
                    <a:pt x="2895079" y="67859"/>
                  </a:lnTo>
                  <a:lnTo>
                    <a:pt x="2834989" y="67859"/>
                  </a:lnTo>
                  <a:lnTo>
                    <a:pt x="2835136" y="74608"/>
                  </a:lnTo>
                  <a:lnTo>
                    <a:pt x="2827714" y="74770"/>
                  </a:lnTo>
                  <a:close/>
                </a:path>
                <a:path w="5636259" h="136525">
                  <a:moveTo>
                    <a:pt x="2835136" y="74608"/>
                  </a:moveTo>
                  <a:lnTo>
                    <a:pt x="2834989" y="67859"/>
                  </a:lnTo>
                  <a:lnTo>
                    <a:pt x="2895079" y="67859"/>
                  </a:lnTo>
                  <a:lnTo>
                    <a:pt x="2895197" y="73297"/>
                  </a:lnTo>
                  <a:lnTo>
                    <a:pt x="2835136" y="74608"/>
                  </a:lnTo>
                  <a:close/>
                </a:path>
                <a:path w="5636259" h="136525">
                  <a:moveTo>
                    <a:pt x="2976050" y="65651"/>
                  </a:moveTo>
                  <a:lnTo>
                    <a:pt x="2936239" y="65651"/>
                  </a:lnTo>
                  <a:lnTo>
                    <a:pt x="2936092" y="58902"/>
                  </a:lnTo>
                  <a:lnTo>
                    <a:pt x="2975883" y="58034"/>
                  </a:lnTo>
                  <a:lnTo>
                    <a:pt x="2976050" y="65651"/>
                  </a:lnTo>
                  <a:close/>
                </a:path>
                <a:path w="5636259" h="136525">
                  <a:moveTo>
                    <a:pt x="2908694" y="73003"/>
                  </a:moveTo>
                  <a:lnTo>
                    <a:pt x="2908400" y="59506"/>
                  </a:lnTo>
                  <a:lnTo>
                    <a:pt x="2936092" y="58902"/>
                  </a:lnTo>
                  <a:lnTo>
                    <a:pt x="2936239" y="65651"/>
                  </a:lnTo>
                  <a:lnTo>
                    <a:pt x="2976050" y="65651"/>
                  </a:lnTo>
                  <a:lnTo>
                    <a:pt x="2976178" y="71531"/>
                  </a:lnTo>
                  <a:lnTo>
                    <a:pt x="2908694" y="73003"/>
                  </a:lnTo>
                  <a:close/>
                </a:path>
                <a:path w="5636259" h="136525">
                  <a:moveTo>
                    <a:pt x="3037504" y="64178"/>
                  </a:moveTo>
                  <a:lnTo>
                    <a:pt x="3003739" y="64178"/>
                  </a:lnTo>
                  <a:lnTo>
                    <a:pt x="3003591" y="57430"/>
                  </a:lnTo>
                  <a:lnTo>
                    <a:pt x="3056864" y="56268"/>
                  </a:lnTo>
                  <a:lnTo>
                    <a:pt x="3057020" y="63442"/>
                  </a:lnTo>
                  <a:lnTo>
                    <a:pt x="3037488" y="63442"/>
                  </a:lnTo>
                  <a:lnTo>
                    <a:pt x="3037504" y="64178"/>
                  </a:lnTo>
                  <a:close/>
                </a:path>
                <a:path w="5636259" h="136525">
                  <a:moveTo>
                    <a:pt x="2989675" y="71236"/>
                  </a:moveTo>
                  <a:lnTo>
                    <a:pt x="2989380" y="57740"/>
                  </a:lnTo>
                  <a:lnTo>
                    <a:pt x="3003591" y="57430"/>
                  </a:lnTo>
                  <a:lnTo>
                    <a:pt x="3003739" y="64178"/>
                  </a:lnTo>
                  <a:lnTo>
                    <a:pt x="3037504" y="64178"/>
                  </a:lnTo>
                  <a:lnTo>
                    <a:pt x="3037635" y="70190"/>
                  </a:lnTo>
                  <a:lnTo>
                    <a:pt x="2989675" y="71236"/>
                  </a:lnTo>
                  <a:close/>
                </a:path>
                <a:path w="5636259" h="136525">
                  <a:moveTo>
                    <a:pt x="3037635" y="70190"/>
                  </a:moveTo>
                  <a:lnTo>
                    <a:pt x="3037488" y="63442"/>
                  </a:lnTo>
                  <a:lnTo>
                    <a:pt x="3057020" y="63442"/>
                  </a:lnTo>
                  <a:lnTo>
                    <a:pt x="3057158" y="69764"/>
                  </a:lnTo>
                  <a:lnTo>
                    <a:pt x="3037635" y="70190"/>
                  </a:lnTo>
                  <a:close/>
                </a:path>
                <a:path w="5636259" h="136525">
                  <a:moveTo>
                    <a:pt x="3070655" y="69470"/>
                  </a:moveTo>
                  <a:lnTo>
                    <a:pt x="3070361" y="55973"/>
                  </a:lnTo>
                  <a:lnTo>
                    <a:pt x="3137844" y="54501"/>
                  </a:lnTo>
                  <a:lnTo>
                    <a:pt x="3138007" y="61969"/>
                  </a:lnTo>
                  <a:lnTo>
                    <a:pt x="3104988" y="61969"/>
                  </a:lnTo>
                  <a:lnTo>
                    <a:pt x="3105135" y="68718"/>
                  </a:lnTo>
                  <a:lnTo>
                    <a:pt x="3070655" y="69470"/>
                  </a:lnTo>
                  <a:close/>
                </a:path>
                <a:path w="5636259" h="136525">
                  <a:moveTo>
                    <a:pt x="3105135" y="68718"/>
                  </a:moveTo>
                  <a:lnTo>
                    <a:pt x="3104988" y="61969"/>
                  </a:lnTo>
                  <a:lnTo>
                    <a:pt x="3138007" y="61969"/>
                  </a:lnTo>
                  <a:lnTo>
                    <a:pt x="3138139" y="67998"/>
                  </a:lnTo>
                  <a:lnTo>
                    <a:pt x="3105135" y="68718"/>
                  </a:lnTo>
                  <a:close/>
                </a:path>
                <a:path w="5636259" h="136525">
                  <a:moveTo>
                    <a:pt x="3218978" y="59761"/>
                  </a:moveTo>
                  <a:lnTo>
                    <a:pt x="3206238" y="59761"/>
                  </a:lnTo>
                  <a:lnTo>
                    <a:pt x="3206091" y="53012"/>
                  </a:lnTo>
                  <a:lnTo>
                    <a:pt x="3218825" y="52734"/>
                  </a:lnTo>
                  <a:lnTo>
                    <a:pt x="3218978" y="59761"/>
                  </a:lnTo>
                  <a:close/>
                </a:path>
                <a:path w="5636259" h="136525">
                  <a:moveTo>
                    <a:pt x="3151635" y="67703"/>
                  </a:moveTo>
                  <a:lnTo>
                    <a:pt x="3151341" y="54207"/>
                  </a:lnTo>
                  <a:lnTo>
                    <a:pt x="3206091" y="53012"/>
                  </a:lnTo>
                  <a:lnTo>
                    <a:pt x="3206238" y="59761"/>
                  </a:lnTo>
                  <a:lnTo>
                    <a:pt x="3218978" y="59761"/>
                  </a:lnTo>
                  <a:lnTo>
                    <a:pt x="3218994" y="60497"/>
                  </a:lnTo>
                  <a:lnTo>
                    <a:pt x="3172488" y="60497"/>
                  </a:lnTo>
                  <a:lnTo>
                    <a:pt x="3172635" y="67245"/>
                  </a:lnTo>
                  <a:lnTo>
                    <a:pt x="3165469" y="67401"/>
                  </a:lnTo>
                  <a:lnTo>
                    <a:pt x="3151635" y="67703"/>
                  </a:lnTo>
                  <a:close/>
                </a:path>
                <a:path w="5636259" h="136525">
                  <a:moveTo>
                    <a:pt x="3172635" y="67245"/>
                  </a:moveTo>
                  <a:lnTo>
                    <a:pt x="3172488" y="60497"/>
                  </a:lnTo>
                  <a:lnTo>
                    <a:pt x="3218994" y="60497"/>
                  </a:lnTo>
                  <a:lnTo>
                    <a:pt x="3219119" y="66231"/>
                  </a:lnTo>
                  <a:lnTo>
                    <a:pt x="3172635" y="67245"/>
                  </a:lnTo>
                  <a:close/>
                </a:path>
                <a:path w="5636259" h="136525">
                  <a:moveTo>
                    <a:pt x="3165469" y="67401"/>
                  </a:moveTo>
                  <a:lnTo>
                    <a:pt x="3172635" y="67245"/>
                  </a:lnTo>
                  <a:lnTo>
                    <a:pt x="3165469" y="67401"/>
                  </a:lnTo>
                  <a:close/>
                </a:path>
                <a:path w="5636259" h="136525">
                  <a:moveTo>
                    <a:pt x="3299965" y="58288"/>
                  </a:moveTo>
                  <a:lnTo>
                    <a:pt x="3273738" y="58288"/>
                  </a:lnTo>
                  <a:lnTo>
                    <a:pt x="3273590" y="51540"/>
                  </a:lnTo>
                  <a:lnTo>
                    <a:pt x="3299805" y="50968"/>
                  </a:lnTo>
                  <a:lnTo>
                    <a:pt x="3299965" y="58288"/>
                  </a:lnTo>
                  <a:close/>
                </a:path>
                <a:path w="5636259" h="136525">
                  <a:moveTo>
                    <a:pt x="3232616" y="65937"/>
                  </a:moveTo>
                  <a:lnTo>
                    <a:pt x="3232321" y="52440"/>
                  </a:lnTo>
                  <a:lnTo>
                    <a:pt x="3273590" y="51540"/>
                  </a:lnTo>
                  <a:lnTo>
                    <a:pt x="3273738" y="58288"/>
                  </a:lnTo>
                  <a:lnTo>
                    <a:pt x="3299965" y="58288"/>
                  </a:lnTo>
                  <a:lnTo>
                    <a:pt x="3299981" y="59024"/>
                  </a:lnTo>
                  <a:lnTo>
                    <a:pt x="3239988" y="59024"/>
                  </a:lnTo>
                  <a:lnTo>
                    <a:pt x="3240135" y="65773"/>
                  </a:lnTo>
                  <a:lnTo>
                    <a:pt x="3232616" y="65937"/>
                  </a:lnTo>
                  <a:close/>
                </a:path>
                <a:path w="5636259" h="136525">
                  <a:moveTo>
                    <a:pt x="3240135" y="65773"/>
                  </a:moveTo>
                  <a:lnTo>
                    <a:pt x="3239988" y="59024"/>
                  </a:lnTo>
                  <a:lnTo>
                    <a:pt x="3299981" y="59024"/>
                  </a:lnTo>
                  <a:lnTo>
                    <a:pt x="3300100" y="64465"/>
                  </a:lnTo>
                  <a:lnTo>
                    <a:pt x="3240135" y="65773"/>
                  </a:lnTo>
                  <a:close/>
                </a:path>
                <a:path w="5636259" h="136525">
                  <a:moveTo>
                    <a:pt x="3380952" y="56816"/>
                  </a:moveTo>
                  <a:lnTo>
                    <a:pt x="3341237" y="56816"/>
                  </a:lnTo>
                  <a:lnTo>
                    <a:pt x="3341090" y="50067"/>
                  </a:lnTo>
                  <a:lnTo>
                    <a:pt x="3380786" y="49201"/>
                  </a:lnTo>
                  <a:lnTo>
                    <a:pt x="3380952" y="56816"/>
                  </a:lnTo>
                  <a:close/>
                </a:path>
                <a:path w="5636259" h="136525">
                  <a:moveTo>
                    <a:pt x="3313596" y="64170"/>
                  </a:moveTo>
                  <a:lnTo>
                    <a:pt x="3313302" y="50673"/>
                  </a:lnTo>
                  <a:lnTo>
                    <a:pt x="3341090" y="50067"/>
                  </a:lnTo>
                  <a:lnTo>
                    <a:pt x="3341237" y="56816"/>
                  </a:lnTo>
                  <a:lnTo>
                    <a:pt x="3380952" y="56816"/>
                  </a:lnTo>
                  <a:lnTo>
                    <a:pt x="3381080" y="62698"/>
                  </a:lnTo>
                  <a:lnTo>
                    <a:pt x="3313596" y="64170"/>
                  </a:lnTo>
                  <a:close/>
                </a:path>
                <a:path w="5636259" h="136525">
                  <a:moveTo>
                    <a:pt x="3461922" y="54607"/>
                  </a:moveTo>
                  <a:lnTo>
                    <a:pt x="3442487" y="54607"/>
                  </a:lnTo>
                  <a:lnTo>
                    <a:pt x="3442340" y="47859"/>
                  </a:lnTo>
                  <a:lnTo>
                    <a:pt x="3461766" y="47435"/>
                  </a:lnTo>
                  <a:lnTo>
                    <a:pt x="3461922" y="54607"/>
                  </a:lnTo>
                  <a:close/>
                </a:path>
                <a:path w="5636259" h="136525">
                  <a:moveTo>
                    <a:pt x="3394577" y="62404"/>
                  </a:moveTo>
                  <a:lnTo>
                    <a:pt x="3394282" y="48907"/>
                  </a:lnTo>
                  <a:lnTo>
                    <a:pt x="3442340" y="47859"/>
                  </a:lnTo>
                  <a:lnTo>
                    <a:pt x="3442487" y="54607"/>
                  </a:lnTo>
                  <a:lnTo>
                    <a:pt x="3461922" y="54607"/>
                  </a:lnTo>
                  <a:lnTo>
                    <a:pt x="3461939" y="55343"/>
                  </a:lnTo>
                  <a:lnTo>
                    <a:pt x="3408737" y="55343"/>
                  </a:lnTo>
                  <a:lnTo>
                    <a:pt x="3408884" y="62091"/>
                  </a:lnTo>
                  <a:lnTo>
                    <a:pt x="3394577" y="62404"/>
                  </a:lnTo>
                  <a:close/>
                </a:path>
                <a:path w="5636259" h="136525">
                  <a:moveTo>
                    <a:pt x="3408884" y="62091"/>
                  </a:moveTo>
                  <a:lnTo>
                    <a:pt x="3408737" y="55343"/>
                  </a:lnTo>
                  <a:lnTo>
                    <a:pt x="3461939" y="55343"/>
                  </a:lnTo>
                  <a:lnTo>
                    <a:pt x="3462060" y="60931"/>
                  </a:lnTo>
                  <a:lnTo>
                    <a:pt x="3408884" y="62091"/>
                  </a:lnTo>
                  <a:close/>
                </a:path>
                <a:path w="5636259" h="136525">
                  <a:moveTo>
                    <a:pt x="3542909" y="53134"/>
                  </a:moveTo>
                  <a:lnTo>
                    <a:pt x="3509987" y="53134"/>
                  </a:lnTo>
                  <a:lnTo>
                    <a:pt x="3509839" y="46386"/>
                  </a:lnTo>
                  <a:lnTo>
                    <a:pt x="3542746" y="45668"/>
                  </a:lnTo>
                  <a:lnTo>
                    <a:pt x="3542909" y="53134"/>
                  </a:lnTo>
                  <a:close/>
                </a:path>
                <a:path w="5636259" h="136525">
                  <a:moveTo>
                    <a:pt x="3475557" y="60637"/>
                  </a:moveTo>
                  <a:lnTo>
                    <a:pt x="3475263" y="47140"/>
                  </a:lnTo>
                  <a:lnTo>
                    <a:pt x="3509839" y="46386"/>
                  </a:lnTo>
                  <a:lnTo>
                    <a:pt x="3509987" y="53134"/>
                  </a:lnTo>
                  <a:lnTo>
                    <a:pt x="3542909" y="53134"/>
                  </a:lnTo>
                  <a:lnTo>
                    <a:pt x="3543041" y="59165"/>
                  </a:lnTo>
                  <a:lnTo>
                    <a:pt x="3475557" y="60637"/>
                  </a:lnTo>
                  <a:close/>
                </a:path>
                <a:path w="5636259" h="136525">
                  <a:moveTo>
                    <a:pt x="3611252" y="51662"/>
                  </a:moveTo>
                  <a:lnTo>
                    <a:pt x="3577486" y="51662"/>
                  </a:lnTo>
                  <a:lnTo>
                    <a:pt x="3577339" y="44914"/>
                  </a:lnTo>
                  <a:lnTo>
                    <a:pt x="3623727" y="43902"/>
                  </a:lnTo>
                  <a:lnTo>
                    <a:pt x="3623880" y="50926"/>
                  </a:lnTo>
                  <a:lnTo>
                    <a:pt x="3611236" y="50926"/>
                  </a:lnTo>
                  <a:lnTo>
                    <a:pt x="3611252" y="51662"/>
                  </a:lnTo>
                  <a:close/>
                </a:path>
                <a:path w="5636259" h="136525">
                  <a:moveTo>
                    <a:pt x="3556538" y="58870"/>
                  </a:moveTo>
                  <a:lnTo>
                    <a:pt x="3556243" y="45374"/>
                  </a:lnTo>
                  <a:lnTo>
                    <a:pt x="3577339" y="44914"/>
                  </a:lnTo>
                  <a:lnTo>
                    <a:pt x="3577486" y="51662"/>
                  </a:lnTo>
                  <a:lnTo>
                    <a:pt x="3611252" y="51662"/>
                  </a:lnTo>
                  <a:lnTo>
                    <a:pt x="3611384" y="57674"/>
                  </a:lnTo>
                  <a:lnTo>
                    <a:pt x="3556538" y="58870"/>
                  </a:lnTo>
                  <a:close/>
                </a:path>
                <a:path w="5636259" h="136525">
                  <a:moveTo>
                    <a:pt x="3611384" y="57674"/>
                  </a:moveTo>
                  <a:lnTo>
                    <a:pt x="3611236" y="50926"/>
                  </a:lnTo>
                  <a:lnTo>
                    <a:pt x="3623880" y="50926"/>
                  </a:lnTo>
                  <a:lnTo>
                    <a:pt x="3624021" y="57398"/>
                  </a:lnTo>
                  <a:lnTo>
                    <a:pt x="3611384" y="57674"/>
                  </a:lnTo>
                  <a:close/>
                </a:path>
                <a:path w="5636259" h="136525">
                  <a:moveTo>
                    <a:pt x="3678752" y="50189"/>
                  </a:moveTo>
                  <a:lnTo>
                    <a:pt x="3644986" y="50189"/>
                  </a:lnTo>
                  <a:lnTo>
                    <a:pt x="3644839" y="43441"/>
                  </a:lnTo>
                  <a:lnTo>
                    <a:pt x="3704707" y="42135"/>
                  </a:lnTo>
                  <a:lnTo>
                    <a:pt x="3704867" y="49453"/>
                  </a:lnTo>
                  <a:lnTo>
                    <a:pt x="3678736" y="49453"/>
                  </a:lnTo>
                  <a:lnTo>
                    <a:pt x="3678752" y="50189"/>
                  </a:lnTo>
                  <a:close/>
                </a:path>
                <a:path w="5636259" h="136525">
                  <a:moveTo>
                    <a:pt x="3637518" y="57104"/>
                  </a:moveTo>
                  <a:lnTo>
                    <a:pt x="3637224" y="43607"/>
                  </a:lnTo>
                  <a:lnTo>
                    <a:pt x="3644839" y="43441"/>
                  </a:lnTo>
                  <a:lnTo>
                    <a:pt x="3644986" y="50189"/>
                  </a:lnTo>
                  <a:lnTo>
                    <a:pt x="3678752" y="50189"/>
                  </a:lnTo>
                  <a:lnTo>
                    <a:pt x="3678883" y="56202"/>
                  </a:lnTo>
                  <a:lnTo>
                    <a:pt x="3637518" y="57104"/>
                  </a:lnTo>
                  <a:close/>
                </a:path>
                <a:path w="5636259" h="136525">
                  <a:moveTo>
                    <a:pt x="3678883" y="56202"/>
                  </a:moveTo>
                  <a:lnTo>
                    <a:pt x="3678736" y="49453"/>
                  </a:lnTo>
                  <a:lnTo>
                    <a:pt x="3704867" y="49453"/>
                  </a:lnTo>
                  <a:lnTo>
                    <a:pt x="3705002" y="55632"/>
                  </a:lnTo>
                  <a:lnTo>
                    <a:pt x="3678883" y="56202"/>
                  </a:lnTo>
                  <a:close/>
                </a:path>
                <a:path w="5636259" h="136525">
                  <a:moveTo>
                    <a:pt x="3718498" y="55337"/>
                  </a:moveTo>
                  <a:lnTo>
                    <a:pt x="3718204" y="41841"/>
                  </a:lnTo>
                  <a:lnTo>
                    <a:pt x="3785688" y="40368"/>
                  </a:lnTo>
                  <a:lnTo>
                    <a:pt x="3785982" y="53865"/>
                  </a:lnTo>
                  <a:lnTo>
                    <a:pt x="3718498" y="55337"/>
                  </a:lnTo>
                  <a:close/>
                </a:path>
                <a:path w="5636259" h="136525">
                  <a:moveTo>
                    <a:pt x="3847501" y="46508"/>
                  </a:moveTo>
                  <a:lnTo>
                    <a:pt x="3813736" y="46508"/>
                  </a:lnTo>
                  <a:lnTo>
                    <a:pt x="3813588" y="39760"/>
                  </a:lnTo>
                  <a:lnTo>
                    <a:pt x="3866668" y="38602"/>
                  </a:lnTo>
                  <a:lnTo>
                    <a:pt x="3866825" y="45772"/>
                  </a:lnTo>
                  <a:lnTo>
                    <a:pt x="3847485" y="45772"/>
                  </a:lnTo>
                  <a:lnTo>
                    <a:pt x="3847501" y="46508"/>
                  </a:lnTo>
                  <a:close/>
                </a:path>
                <a:path w="5636259" h="136525">
                  <a:moveTo>
                    <a:pt x="3799479" y="53571"/>
                  </a:moveTo>
                  <a:lnTo>
                    <a:pt x="3799184" y="40074"/>
                  </a:lnTo>
                  <a:lnTo>
                    <a:pt x="3813588" y="39760"/>
                  </a:lnTo>
                  <a:lnTo>
                    <a:pt x="3813736" y="46508"/>
                  </a:lnTo>
                  <a:lnTo>
                    <a:pt x="3847501" y="46508"/>
                  </a:lnTo>
                  <a:lnTo>
                    <a:pt x="3847633" y="52520"/>
                  </a:lnTo>
                  <a:lnTo>
                    <a:pt x="3799479" y="53571"/>
                  </a:lnTo>
                  <a:close/>
                </a:path>
                <a:path w="5636259" h="136525">
                  <a:moveTo>
                    <a:pt x="3847633" y="52520"/>
                  </a:moveTo>
                  <a:lnTo>
                    <a:pt x="3847485" y="45772"/>
                  </a:lnTo>
                  <a:lnTo>
                    <a:pt x="3866825" y="45772"/>
                  </a:lnTo>
                  <a:lnTo>
                    <a:pt x="3866963" y="52099"/>
                  </a:lnTo>
                  <a:lnTo>
                    <a:pt x="3847633" y="52520"/>
                  </a:lnTo>
                  <a:close/>
                </a:path>
                <a:path w="5636259" h="136525">
                  <a:moveTo>
                    <a:pt x="3880459" y="51804"/>
                  </a:moveTo>
                  <a:lnTo>
                    <a:pt x="3880165" y="38307"/>
                  </a:lnTo>
                  <a:lnTo>
                    <a:pt x="3947649" y="36835"/>
                  </a:lnTo>
                  <a:lnTo>
                    <a:pt x="3947943" y="50332"/>
                  </a:lnTo>
                  <a:lnTo>
                    <a:pt x="3880459" y="51804"/>
                  </a:lnTo>
                  <a:close/>
                </a:path>
                <a:path w="5636259" h="136525">
                  <a:moveTo>
                    <a:pt x="4028782" y="42091"/>
                  </a:moveTo>
                  <a:lnTo>
                    <a:pt x="4016235" y="42091"/>
                  </a:lnTo>
                  <a:lnTo>
                    <a:pt x="4016088" y="35342"/>
                  </a:lnTo>
                  <a:lnTo>
                    <a:pt x="4028629" y="35069"/>
                  </a:lnTo>
                  <a:lnTo>
                    <a:pt x="4028782" y="42091"/>
                  </a:lnTo>
                  <a:close/>
                </a:path>
                <a:path w="5636259" h="136525">
                  <a:moveTo>
                    <a:pt x="3961440" y="50038"/>
                  </a:moveTo>
                  <a:lnTo>
                    <a:pt x="3961145" y="36541"/>
                  </a:lnTo>
                  <a:lnTo>
                    <a:pt x="4016088" y="35342"/>
                  </a:lnTo>
                  <a:lnTo>
                    <a:pt x="4016235" y="42091"/>
                  </a:lnTo>
                  <a:lnTo>
                    <a:pt x="4028782" y="42091"/>
                  </a:lnTo>
                  <a:lnTo>
                    <a:pt x="4028798" y="42827"/>
                  </a:lnTo>
                  <a:lnTo>
                    <a:pt x="3982485" y="42827"/>
                  </a:lnTo>
                  <a:lnTo>
                    <a:pt x="3982632" y="49575"/>
                  </a:lnTo>
                  <a:lnTo>
                    <a:pt x="3961440" y="50038"/>
                  </a:lnTo>
                  <a:close/>
                </a:path>
                <a:path w="5636259" h="136525">
                  <a:moveTo>
                    <a:pt x="3982632" y="49575"/>
                  </a:moveTo>
                  <a:lnTo>
                    <a:pt x="3982485" y="42827"/>
                  </a:lnTo>
                  <a:lnTo>
                    <a:pt x="4028798" y="42827"/>
                  </a:lnTo>
                  <a:lnTo>
                    <a:pt x="4028923" y="48566"/>
                  </a:lnTo>
                  <a:lnTo>
                    <a:pt x="3982632" y="49575"/>
                  </a:lnTo>
                  <a:close/>
                </a:path>
                <a:path w="5636259" h="136525">
                  <a:moveTo>
                    <a:pt x="4109769" y="40618"/>
                  </a:moveTo>
                  <a:lnTo>
                    <a:pt x="4083735" y="40618"/>
                  </a:lnTo>
                  <a:lnTo>
                    <a:pt x="4083587" y="33870"/>
                  </a:lnTo>
                  <a:lnTo>
                    <a:pt x="4109609" y="33302"/>
                  </a:lnTo>
                  <a:lnTo>
                    <a:pt x="4109769" y="40618"/>
                  </a:lnTo>
                  <a:close/>
                </a:path>
                <a:path w="5636259" h="136525">
                  <a:moveTo>
                    <a:pt x="4042420" y="48271"/>
                  </a:moveTo>
                  <a:lnTo>
                    <a:pt x="4042126" y="34774"/>
                  </a:lnTo>
                  <a:lnTo>
                    <a:pt x="4083587" y="33870"/>
                  </a:lnTo>
                  <a:lnTo>
                    <a:pt x="4083735" y="40618"/>
                  </a:lnTo>
                  <a:lnTo>
                    <a:pt x="4109769" y="40618"/>
                  </a:lnTo>
                  <a:lnTo>
                    <a:pt x="4109785" y="41354"/>
                  </a:lnTo>
                  <a:lnTo>
                    <a:pt x="4049985" y="41354"/>
                  </a:lnTo>
                  <a:lnTo>
                    <a:pt x="4050132" y="48103"/>
                  </a:lnTo>
                  <a:lnTo>
                    <a:pt x="4042420" y="48271"/>
                  </a:lnTo>
                  <a:close/>
                </a:path>
                <a:path w="5636259" h="136525">
                  <a:moveTo>
                    <a:pt x="4050132" y="48103"/>
                  </a:moveTo>
                  <a:lnTo>
                    <a:pt x="4049985" y="41354"/>
                  </a:lnTo>
                  <a:lnTo>
                    <a:pt x="4109785" y="41354"/>
                  </a:lnTo>
                  <a:lnTo>
                    <a:pt x="4109904" y="46799"/>
                  </a:lnTo>
                  <a:lnTo>
                    <a:pt x="4050132" y="48103"/>
                  </a:lnTo>
                  <a:close/>
                </a:path>
                <a:path w="5636259" h="136525">
                  <a:moveTo>
                    <a:pt x="4190756" y="39146"/>
                  </a:moveTo>
                  <a:lnTo>
                    <a:pt x="4151234" y="39146"/>
                  </a:lnTo>
                  <a:lnTo>
                    <a:pt x="4151087" y="32397"/>
                  </a:lnTo>
                  <a:lnTo>
                    <a:pt x="4190590" y="31536"/>
                  </a:lnTo>
                  <a:lnTo>
                    <a:pt x="4190756" y="39146"/>
                  </a:lnTo>
                  <a:close/>
                </a:path>
                <a:path w="5636259" h="136525">
                  <a:moveTo>
                    <a:pt x="4123401" y="46505"/>
                  </a:moveTo>
                  <a:lnTo>
                    <a:pt x="4123106" y="33008"/>
                  </a:lnTo>
                  <a:lnTo>
                    <a:pt x="4151087" y="32397"/>
                  </a:lnTo>
                  <a:lnTo>
                    <a:pt x="4151234" y="39146"/>
                  </a:lnTo>
                  <a:lnTo>
                    <a:pt x="4190756" y="39146"/>
                  </a:lnTo>
                  <a:lnTo>
                    <a:pt x="4190884" y="45032"/>
                  </a:lnTo>
                  <a:lnTo>
                    <a:pt x="4123401" y="46505"/>
                  </a:lnTo>
                  <a:close/>
                </a:path>
                <a:path w="5636259" h="136525">
                  <a:moveTo>
                    <a:pt x="4271727" y="36937"/>
                  </a:moveTo>
                  <a:lnTo>
                    <a:pt x="4252484" y="36937"/>
                  </a:lnTo>
                  <a:lnTo>
                    <a:pt x="4252337" y="30189"/>
                  </a:lnTo>
                  <a:lnTo>
                    <a:pt x="4271570" y="29769"/>
                  </a:lnTo>
                  <a:lnTo>
                    <a:pt x="4271727" y="36937"/>
                  </a:lnTo>
                  <a:close/>
                </a:path>
                <a:path w="5636259" h="136525">
                  <a:moveTo>
                    <a:pt x="4204381" y="44738"/>
                  </a:moveTo>
                  <a:lnTo>
                    <a:pt x="4204087" y="31241"/>
                  </a:lnTo>
                  <a:lnTo>
                    <a:pt x="4252337" y="30189"/>
                  </a:lnTo>
                  <a:lnTo>
                    <a:pt x="4252484" y="36937"/>
                  </a:lnTo>
                  <a:lnTo>
                    <a:pt x="4271727" y="36937"/>
                  </a:lnTo>
                  <a:lnTo>
                    <a:pt x="4271743" y="37673"/>
                  </a:lnTo>
                  <a:lnTo>
                    <a:pt x="4218734" y="37673"/>
                  </a:lnTo>
                  <a:lnTo>
                    <a:pt x="4218881" y="44422"/>
                  </a:lnTo>
                  <a:lnTo>
                    <a:pt x="4204381" y="44738"/>
                  </a:lnTo>
                  <a:close/>
                </a:path>
                <a:path w="5636259" h="136525">
                  <a:moveTo>
                    <a:pt x="4218881" y="44422"/>
                  </a:moveTo>
                  <a:lnTo>
                    <a:pt x="4218734" y="37673"/>
                  </a:lnTo>
                  <a:lnTo>
                    <a:pt x="4271743" y="37673"/>
                  </a:lnTo>
                  <a:lnTo>
                    <a:pt x="4271865" y="43266"/>
                  </a:lnTo>
                  <a:lnTo>
                    <a:pt x="4218881" y="44422"/>
                  </a:lnTo>
                  <a:close/>
                </a:path>
                <a:path w="5636259" h="136525">
                  <a:moveTo>
                    <a:pt x="4352714" y="35465"/>
                  </a:moveTo>
                  <a:lnTo>
                    <a:pt x="4319984" y="35465"/>
                  </a:lnTo>
                  <a:lnTo>
                    <a:pt x="4319836" y="28716"/>
                  </a:lnTo>
                  <a:lnTo>
                    <a:pt x="4352551" y="28002"/>
                  </a:lnTo>
                  <a:lnTo>
                    <a:pt x="4352714" y="35465"/>
                  </a:lnTo>
                  <a:close/>
                </a:path>
                <a:path w="5636259" h="136525">
                  <a:moveTo>
                    <a:pt x="4285362" y="42971"/>
                  </a:moveTo>
                  <a:lnTo>
                    <a:pt x="4285067" y="29475"/>
                  </a:lnTo>
                  <a:lnTo>
                    <a:pt x="4319836" y="28716"/>
                  </a:lnTo>
                  <a:lnTo>
                    <a:pt x="4319984" y="35465"/>
                  </a:lnTo>
                  <a:lnTo>
                    <a:pt x="4352714" y="35465"/>
                  </a:lnTo>
                  <a:lnTo>
                    <a:pt x="4352845" y="41499"/>
                  </a:lnTo>
                  <a:lnTo>
                    <a:pt x="4285362" y="42971"/>
                  </a:lnTo>
                  <a:close/>
                </a:path>
                <a:path w="5636259" h="136525">
                  <a:moveTo>
                    <a:pt x="4433684" y="33256"/>
                  </a:moveTo>
                  <a:lnTo>
                    <a:pt x="4421233" y="33256"/>
                  </a:lnTo>
                  <a:lnTo>
                    <a:pt x="4421086" y="26507"/>
                  </a:lnTo>
                  <a:lnTo>
                    <a:pt x="4433531" y="26236"/>
                  </a:lnTo>
                  <a:lnTo>
                    <a:pt x="4433684" y="33256"/>
                  </a:lnTo>
                  <a:close/>
                </a:path>
                <a:path w="5636259" h="136525">
                  <a:moveTo>
                    <a:pt x="4366342" y="41205"/>
                  </a:moveTo>
                  <a:lnTo>
                    <a:pt x="4366048" y="27708"/>
                  </a:lnTo>
                  <a:lnTo>
                    <a:pt x="4421086" y="26507"/>
                  </a:lnTo>
                  <a:lnTo>
                    <a:pt x="4421233" y="33256"/>
                  </a:lnTo>
                  <a:lnTo>
                    <a:pt x="4433684" y="33256"/>
                  </a:lnTo>
                  <a:lnTo>
                    <a:pt x="4433826" y="39733"/>
                  </a:lnTo>
                  <a:lnTo>
                    <a:pt x="4366342" y="41205"/>
                  </a:lnTo>
                  <a:close/>
                </a:path>
                <a:path w="5636259" h="136525">
                  <a:moveTo>
                    <a:pt x="4447322" y="39438"/>
                  </a:moveTo>
                  <a:lnTo>
                    <a:pt x="4447028" y="25942"/>
                  </a:lnTo>
                  <a:lnTo>
                    <a:pt x="4514512" y="24469"/>
                  </a:lnTo>
                  <a:lnTo>
                    <a:pt x="4514687" y="32520"/>
                  </a:lnTo>
                  <a:lnTo>
                    <a:pt x="4454983" y="32520"/>
                  </a:lnTo>
                  <a:lnTo>
                    <a:pt x="4455130" y="39268"/>
                  </a:lnTo>
                  <a:lnTo>
                    <a:pt x="4447322" y="39438"/>
                  </a:lnTo>
                  <a:close/>
                </a:path>
                <a:path w="5636259" h="136525">
                  <a:moveTo>
                    <a:pt x="4455130" y="39268"/>
                  </a:moveTo>
                  <a:lnTo>
                    <a:pt x="4454983" y="32520"/>
                  </a:lnTo>
                  <a:lnTo>
                    <a:pt x="4514687" y="32520"/>
                  </a:lnTo>
                  <a:lnTo>
                    <a:pt x="4514806" y="37966"/>
                  </a:lnTo>
                  <a:lnTo>
                    <a:pt x="4455130" y="39268"/>
                  </a:lnTo>
                  <a:close/>
                </a:path>
                <a:path w="5636259" h="136525">
                  <a:moveTo>
                    <a:pt x="4528303" y="37672"/>
                  </a:moveTo>
                  <a:lnTo>
                    <a:pt x="4528008" y="24175"/>
                  </a:lnTo>
                  <a:lnTo>
                    <a:pt x="4595492" y="22703"/>
                  </a:lnTo>
                  <a:lnTo>
                    <a:pt x="4595658" y="30311"/>
                  </a:lnTo>
                  <a:lnTo>
                    <a:pt x="4556233" y="30311"/>
                  </a:lnTo>
                  <a:lnTo>
                    <a:pt x="4556380" y="37059"/>
                  </a:lnTo>
                  <a:lnTo>
                    <a:pt x="4528303" y="37672"/>
                  </a:lnTo>
                  <a:close/>
                </a:path>
                <a:path w="5636259" h="136525">
                  <a:moveTo>
                    <a:pt x="4556380" y="37059"/>
                  </a:moveTo>
                  <a:lnTo>
                    <a:pt x="4556233" y="30311"/>
                  </a:lnTo>
                  <a:lnTo>
                    <a:pt x="4595658" y="30311"/>
                  </a:lnTo>
                  <a:lnTo>
                    <a:pt x="4595787" y="36200"/>
                  </a:lnTo>
                  <a:lnTo>
                    <a:pt x="4556380" y="37059"/>
                  </a:lnTo>
                  <a:close/>
                </a:path>
                <a:path w="5636259" h="136525">
                  <a:moveTo>
                    <a:pt x="4676629" y="28102"/>
                  </a:moveTo>
                  <a:lnTo>
                    <a:pt x="4657482" y="28102"/>
                  </a:lnTo>
                  <a:lnTo>
                    <a:pt x="4657335" y="21354"/>
                  </a:lnTo>
                  <a:lnTo>
                    <a:pt x="4676473" y="20936"/>
                  </a:lnTo>
                  <a:lnTo>
                    <a:pt x="4676629" y="28102"/>
                  </a:lnTo>
                  <a:close/>
                </a:path>
                <a:path w="5636259" h="136525">
                  <a:moveTo>
                    <a:pt x="4609283" y="35905"/>
                  </a:moveTo>
                  <a:lnTo>
                    <a:pt x="4608989" y="22408"/>
                  </a:lnTo>
                  <a:lnTo>
                    <a:pt x="4657335" y="21354"/>
                  </a:lnTo>
                  <a:lnTo>
                    <a:pt x="4657482" y="28102"/>
                  </a:lnTo>
                  <a:lnTo>
                    <a:pt x="4676629" y="28102"/>
                  </a:lnTo>
                  <a:lnTo>
                    <a:pt x="4676645" y="28838"/>
                  </a:lnTo>
                  <a:lnTo>
                    <a:pt x="4623733" y="28838"/>
                  </a:lnTo>
                  <a:lnTo>
                    <a:pt x="4623880" y="35587"/>
                  </a:lnTo>
                  <a:lnTo>
                    <a:pt x="4609283" y="35905"/>
                  </a:lnTo>
                  <a:close/>
                </a:path>
                <a:path w="5636259" h="136525">
                  <a:moveTo>
                    <a:pt x="4623880" y="35587"/>
                  </a:moveTo>
                  <a:lnTo>
                    <a:pt x="4623733" y="28838"/>
                  </a:lnTo>
                  <a:lnTo>
                    <a:pt x="4676645" y="28838"/>
                  </a:lnTo>
                  <a:lnTo>
                    <a:pt x="4676767" y="34433"/>
                  </a:lnTo>
                  <a:lnTo>
                    <a:pt x="4623880" y="35587"/>
                  </a:lnTo>
                  <a:close/>
                </a:path>
                <a:path w="5636259" h="136525">
                  <a:moveTo>
                    <a:pt x="4690264" y="34139"/>
                  </a:moveTo>
                  <a:lnTo>
                    <a:pt x="4689969" y="20642"/>
                  </a:lnTo>
                  <a:lnTo>
                    <a:pt x="4757453" y="19170"/>
                  </a:lnTo>
                  <a:lnTo>
                    <a:pt x="4757616" y="26630"/>
                  </a:lnTo>
                  <a:lnTo>
                    <a:pt x="4724982" y="26630"/>
                  </a:lnTo>
                  <a:lnTo>
                    <a:pt x="4725129" y="33378"/>
                  </a:lnTo>
                  <a:lnTo>
                    <a:pt x="4690264" y="34139"/>
                  </a:lnTo>
                  <a:close/>
                </a:path>
                <a:path w="5636259" h="136525">
                  <a:moveTo>
                    <a:pt x="4725129" y="33378"/>
                  </a:moveTo>
                  <a:lnTo>
                    <a:pt x="4724982" y="26630"/>
                  </a:lnTo>
                  <a:lnTo>
                    <a:pt x="4757616" y="26630"/>
                  </a:lnTo>
                  <a:lnTo>
                    <a:pt x="4757747" y="32666"/>
                  </a:lnTo>
                  <a:lnTo>
                    <a:pt x="4725129" y="33378"/>
                  </a:lnTo>
                  <a:close/>
                </a:path>
                <a:path w="5636259" h="136525">
                  <a:moveTo>
                    <a:pt x="4838587" y="24421"/>
                  </a:moveTo>
                  <a:lnTo>
                    <a:pt x="4826232" y="24421"/>
                  </a:lnTo>
                  <a:lnTo>
                    <a:pt x="4826085" y="17673"/>
                  </a:lnTo>
                  <a:lnTo>
                    <a:pt x="4838433" y="17403"/>
                  </a:lnTo>
                  <a:lnTo>
                    <a:pt x="4838587" y="24421"/>
                  </a:lnTo>
                  <a:close/>
                </a:path>
                <a:path w="5636259" h="136525">
                  <a:moveTo>
                    <a:pt x="4771244" y="32372"/>
                  </a:moveTo>
                  <a:lnTo>
                    <a:pt x="4770950" y="18875"/>
                  </a:lnTo>
                  <a:lnTo>
                    <a:pt x="4826085" y="17673"/>
                  </a:lnTo>
                  <a:lnTo>
                    <a:pt x="4826232" y="24421"/>
                  </a:lnTo>
                  <a:lnTo>
                    <a:pt x="4838587" y="24421"/>
                  </a:lnTo>
                  <a:lnTo>
                    <a:pt x="4838603" y="25157"/>
                  </a:lnTo>
                  <a:lnTo>
                    <a:pt x="4792482" y="25157"/>
                  </a:lnTo>
                  <a:lnTo>
                    <a:pt x="4792629" y="31905"/>
                  </a:lnTo>
                  <a:lnTo>
                    <a:pt x="4771244" y="32372"/>
                  </a:lnTo>
                  <a:close/>
                </a:path>
                <a:path w="5636259" h="136525">
                  <a:moveTo>
                    <a:pt x="4792629" y="31905"/>
                  </a:moveTo>
                  <a:lnTo>
                    <a:pt x="4792482" y="25157"/>
                  </a:lnTo>
                  <a:lnTo>
                    <a:pt x="4838603" y="25157"/>
                  </a:lnTo>
                  <a:lnTo>
                    <a:pt x="4838728" y="30900"/>
                  </a:lnTo>
                  <a:lnTo>
                    <a:pt x="4792629" y="31905"/>
                  </a:lnTo>
                  <a:close/>
                </a:path>
                <a:path w="5636259" h="136525">
                  <a:moveTo>
                    <a:pt x="4919573" y="22948"/>
                  </a:moveTo>
                  <a:lnTo>
                    <a:pt x="4893732" y="22948"/>
                  </a:lnTo>
                  <a:lnTo>
                    <a:pt x="4893584" y="16200"/>
                  </a:lnTo>
                  <a:lnTo>
                    <a:pt x="4919414" y="15637"/>
                  </a:lnTo>
                  <a:lnTo>
                    <a:pt x="4919573" y="22948"/>
                  </a:lnTo>
                  <a:close/>
                </a:path>
                <a:path w="5636259" h="136525">
                  <a:moveTo>
                    <a:pt x="4852225" y="30605"/>
                  </a:moveTo>
                  <a:lnTo>
                    <a:pt x="4851930" y="17109"/>
                  </a:lnTo>
                  <a:lnTo>
                    <a:pt x="4893584" y="16200"/>
                  </a:lnTo>
                  <a:lnTo>
                    <a:pt x="4893732" y="22948"/>
                  </a:lnTo>
                  <a:lnTo>
                    <a:pt x="4919573" y="22948"/>
                  </a:lnTo>
                  <a:lnTo>
                    <a:pt x="4919589" y="23685"/>
                  </a:lnTo>
                  <a:lnTo>
                    <a:pt x="4859982" y="23685"/>
                  </a:lnTo>
                  <a:lnTo>
                    <a:pt x="4860129" y="30433"/>
                  </a:lnTo>
                  <a:lnTo>
                    <a:pt x="4852225" y="30605"/>
                  </a:lnTo>
                  <a:close/>
                </a:path>
                <a:path w="5636259" h="136525">
                  <a:moveTo>
                    <a:pt x="4860129" y="30433"/>
                  </a:moveTo>
                  <a:lnTo>
                    <a:pt x="4859982" y="23685"/>
                  </a:lnTo>
                  <a:lnTo>
                    <a:pt x="4919589" y="23685"/>
                  </a:lnTo>
                  <a:lnTo>
                    <a:pt x="4919708" y="29133"/>
                  </a:lnTo>
                  <a:lnTo>
                    <a:pt x="4860129" y="30433"/>
                  </a:lnTo>
                  <a:close/>
                </a:path>
                <a:path w="5636259" h="136525">
                  <a:moveTo>
                    <a:pt x="4933205" y="28839"/>
                  </a:moveTo>
                  <a:lnTo>
                    <a:pt x="4932911" y="15342"/>
                  </a:lnTo>
                  <a:lnTo>
                    <a:pt x="5000394" y="13870"/>
                  </a:lnTo>
                  <a:lnTo>
                    <a:pt x="5000689" y="27367"/>
                  </a:lnTo>
                  <a:lnTo>
                    <a:pt x="4933205" y="28839"/>
                  </a:lnTo>
                  <a:close/>
                </a:path>
                <a:path w="5636259" h="136525">
                  <a:moveTo>
                    <a:pt x="5014185" y="27072"/>
                  </a:moveTo>
                  <a:lnTo>
                    <a:pt x="5013891" y="13576"/>
                  </a:lnTo>
                  <a:lnTo>
                    <a:pt x="5081375" y="12103"/>
                  </a:lnTo>
                  <a:lnTo>
                    <a:pt x="5081547" y="20003"/>
                  </a:lnTo>
                  <a:lnTo>
                    <a:pt x="5028731" y="20003"/>
                  </a:lnTo>
                  <a:lnTo>
                    <a:pt x="5028878" y="26752"/>
                  </a:lnTo>
                  <a:lnTo>
                    <a:pt x="5014185" y="27072"/>
                  </a:lnTo>
                  <a:close/>
                </a:path>
                <a:path w="5636259" h="136525">
                  <a:moveTo>
                    <a:pt x="5028878" y="26752"/>
                  </a:moveTo>
                  <a:lnTo>
                    <a:pt x="5028731" y="20003"/>
                  </a:lnTo>
                  <a:lnTo>
                    <a:pt x="5081547" y="20003"/>
                  </a:lnTo>
                  <a:lnTo>
                    <a:pt x="5081669" y="25600"/>
                  </a:lnTo>
                  <a:lnTo>
                    <a:pt x="5028878" y="26752"/>
                  </a:lnTo>
                  <a:close/>
                </a:path>
                <a:path w="5636259" h="136525">
                  <a:moveTo>
                    <a:pt x="5095166" y="25306"/>
                  </a:moveTo>
                  <a:lnTo>
                    <a:pt x="5094871" y="11809"/>
                  </a:lnTo>
                  <a:lnTo>
                    <a:pt x="5162355" y="10337"/>
                  </a:lnTo>
                  <a:lnTo>
                    <a:pt x="5162650" y="23834"/>
                  </a:lnTo>
                  <a:lnTo>
                    <a:pt x="5095166" y="25306"/>
                  </a:lnTo>
                  <a:close/>
                </a:path>
                <a:path w="5636259" h="136525">
                  <a:moveTo>
                    <a:pt x="5231246" y="16322"/>
                  </a:moveTo>
                  <a:lnTo>
                    <a:pt x="5197480" y="16322"/>
                  </a:lnTo>
                  <a:lnTo>
                    <a:pt x="5197333" y="9574"/>
                  </a:lnTo>
                  <a:lnTo>
                    <a:pt x="5243336" y="8570"/>
                  </a:lnTo>
                  <a:lnTo>
                    <a:pt x="5243489" y="15586"/>
                  </a:lnTo>
                  <a:lnTo>
                    <a:pt x="5231230" y="15586"/>
                  </a:lnTo>
                  <a:lnTo>
                    <a:pt x="5231246" y="16322"/>
                  </a:lnTo>
                  <a:close/>
                </a:path>
                <a:path w="5636259" h="136525">
                  <a:moveTo>
                    <a:pt x="5176146" y="23539"/>
                  </a:moveTo>
                  <a:lnTo>
                    <a:pt x="5175852" y="10042"/>
                  </a:lnTo>
                  <a:lnTo>
                    <a:pt x="5197333" y="9574"/>
                  </a:lnTo>
                  <a:lnTo>
                    <a:pt x="5197480" y="16322"/>
                  </a:lnTo>
                  <a:lnTo>
                    <a:pt x="5231246" y="16322"/>
                  </a:lnTo>
                  <a:lnTo>
                    <a:pt x="5231378" y="22334"/>
                  </a:lnTo>
                  <a:lnTo>
                    <a:pt x="5176146" y="23539"/>
                  </a:lnTo>
                  <a:close/>
                </a:path>
                <a:path w="5636259" h="136525">
                  <a:moveTo>
                    <a:pt x="5231378" y="22334"/>
                  </a:moveTo>
                  <a:lnTo>
                    <a:pt x="5231230" y="15586"/>
                  </a:lnTo>
                  <a:lnTo>
                    <a:pt x="5243489" y="15586"/>
                  </a:lnTo>
                  <a:lnTo>
                    <a:pt x="5243630" y="22067"/>
                  </a:lnTo>
                  <a:lnTo>
                    <a:pt x="5231378" y="22334"/>
                  </a:lnTo>
                  <a:close/>
                </a:path>
                <a:path w="5636259" h="136525">
                  <a:moveTo>
                    <a:pt x="5298746" y="14850"/>
                  </a:moveTo>
                  <a:lnTo>
                    <a:pt x="5264980" y="14850"/>
                  </a:lnTo>
                  <a:lnTo>
                    <a:pt x="5264900" y="8100"/>
                  </a:lnTo>
                  <a:lnTo>
                    <a:pt x="5324316" y="6804"/>
                  </a:lnTo>
                  <a:lnTo>
                    <a:pt x="5324476" y="14113"/>
                  </a:lnTo>
                  <a:lnTo>
                    <a:pt x="5298730" y="14113"/>
                  </a:lnTo>
                  <a:lnTo>
                    <a:pt x="5298746" y="14850"/>
                  </a:lnTo>
                  <a:close/>
                </a:path>
                <a:path w="5636259" h="136525">
                  <a:moveTo>
                    <a:pt x="5257127" y="21773"/>
                  </a:moveTo>
                  <a:lnTo>
                    <a:pt x="5256832" y="8276"/>
                  </a:lnTo>
                  <a:lnTo>
                    <a:pt x="5264833" y="8101"/>
                  </a:lnTo>
                  <a:lnTo>
                    <a:pt x="5264980" y="14850"/>
                  </a:lnTo>
                  <a:lnTo>
                    <a:pt x="5298746" y="14850"/>
                  </a:lnTo>
                  <a:lnTo>
                    <a:pt x="5298877" y="20862"/>
                  </a:lnTo>
                  <a:lnTo>
                    <a:pt x="5257127" y="21773"/>
                  </a:lnTo>
                  <a:close/>
                </a:path>
                <a:path w="5636259" h="136525">
                  <a:moveTo>
                    <a:pt x="5298877" y="20862"/>
                  </a:moveTo>
                  <a:lnTo>
                    <a:pt x="5298730" y="14113"/>
                  </a:lnTo>
                  <a:lnTo>
                    <a:pt x="5324476" y="14113"/>
                  </a:lnTo>
                  <a:lnTo>
                    <a:pt x="5324610" y="20301"/>
                  </a:lnTo>
                  <a:lnTo>
                    <a:pt x="5298877" y="20862"/>
                  </a:lnTo>
                  <a:close/>
                </a:path>
                <a:path w="5636259" h="136525">
                  <a:moveTo>
                    <a:pt x="5338107" y="20006"/>
                  </a:moveTo>
                  <a:lnTo>
                    <a:pt x="5337813" y="6509"/>
                  </a:lnTo>
                  <a:lnTo>
                    <a:pt x="5405296" y="5037"/>
                  </a:lnTo>
                  <a:lnTo>
                    <a:pt x="5405462" y="12641"/>
                  </a:lnTo>
                  <a:lnTo>
                    <a:pt x="5366230" y="12641"/>
                  </a:lnTo>
                  <a:lnTo>
                    <a:pt x="5366377" y="19389"/>
                  </a:lnTo>
                  <a:lnTo>
                    <a:pt x="5338107" y="20006"/>
                  </a:lnTo>
                  <a:close/>
                </a:path>
                <a:path w="5636259" h="136525">
                  <a:moveTo>
                    <a:pt x="5366377" y="19389"/>
                  </a:moveTo>
                  <a:lnTo>
                    <a:pt x="5366230" y="12641"/>
                  </a:lnTo>
                  <a:lnTo>
                    <a:pt x="5405462" y="12641"/>
                  </a:lnTo>
                  <a:lnTo>
                    <a:pt x="5405591" y="18534"/>
                  </a:lnTo>
                  <a:lnTo>
                    <a:pt x="5366377" y="19389"/>
                  </a:lnTo>
                  <a:close/>
                </a:path>
                <a:path w="5636259" h="136525">
                  <a:moveTo>
                    <a:pt x="5486433" y="10432"/>
                  </a:moveTo>
                  <a:lnTo>
                    <a:pt x="5467480" y="10432"/>
                  </a:lnTo>
                  <a:lnTo>
                    <a:pt x="5467332" y="3684"/>
                  </a:lnTo>
                  <a:lnTo>
                    <a:pt x="5486277" y="3271"/>
                  </a:lnTo>
                  <a:lnTo>
                    <a:pt x="5486433" y="10432"/>
                  </a:lnTo>
                  <a:close/>
                </a:path>
                <a:path w="5636259" h="136525">
                  <a:moveTo>
                    <a:pt x="5419088" y="18239"/>
                  </a:moveTo>
                  <a:lnTo>
                    <a:pt x="5418793" y="4743"/>
                  </a:lnTo>
                  <a:lnTo>
                    <a:pt x="5467332" y="3684"/>
                  </a:lnTo>
                  <a:lnTo>
                    <a:pt x="5467480" y="10432"/>
                  </a:lnTo>
                  <a:lnTo>
                    <a:pt x="5486433" y="10432"/>
                  </a:lnTo>
                  <a:lnTo>
                    <a:pt x="5486449" y="11168"/>
                  </a:lnTo>
                  <a:lnTo>
                    <a:pt x="5433730" y="11168"/>
                  </a:lnTo>
                  <a:lnTo>
                    <a:pt x="5433877" y="17917"/>
                  </a:lnTo>
                  <a:lnTo>
                    <a:pt x="5419088" y="18239"/>
                  </a:lnTo>
                  <a:close/>
                </a:path>
                <a:path w="5636259" h="136525">
                  <a:moveTo>
                    <a:pt x="5433877" y="17917"/>
                  </a:moveTo>
                  <a:lnTo>
                    <a:pt x="5433730" y="11168"/>
                  </a:lnTo>
                  <a:lnTo>
                    <a:pt x="5486449" y="11168"/>
                  </a:lnTo>
                  <a:lnTo>
                    <a:pt x="5486571" y="16767"/>
                  </a:lnTo>
                  <a:lnTo>
                    <a:pt x="5433877" y="17917"/>
                  </a:lnTo>
                  <a:close/>
                </a:path>
                <a:path w="5636259" h="136525">
                  <a:moveTo>
                    <a:pt x="5500068" y="16473"/>
                  </a:moveTo>
                  <a:lnTo>
                    <a:pt x="5499774" y="2976"/>
                  </a:lnTo>
                  <a:lnTo>
                    <a:pt x="5567257" y="1504"/>
                  </a:lnTo>
                  <a:lnTo>
                    <a:pt x="5567552" y="15001"/>
                  </a:lnTo>
                  <a:lnTo>
                    <a:pt x="5500068" y="16473"/>
                  </a:lnTo>
                  <a:close/>
                </a:path>
                <a:path w="5636259" h="136525">
                  <a:moveTo>
                    <a:pt x="5636229" y="6751"/>
                  </a:moveTo>
                  <a:lnTo>
                    <a:pt x="5636082" y="3"/>
                  </a:lnTo>
                  <a:lnTo>
                    <a:pt x="5636229" y="0"/>
                  </a:lnTo>
                  <a:lnTo>
                    <a:pt x="5636229" y="6751"/>
                  </a:lnTo>
                  <a:close/>
                </a:path>
                <a:path w="5636259" h="136525">
                  <a:moveTo>
                    <a:pt x="5581049" y="14706"/>
                  </a:moveTo>
                  <a:lnTo>
                    <a:pt x="5580754" y="1210"/>
                  </a:lnTo>
                  <a:lnTo>
                    <a:pt x="5636082" y="3"/>
                  </a:lnTo>
                  <a:lnTo>
                    <a:pt x="5636229" y="7487"/>
                  </a:lnTo>
                  <a:lnTo>
                    <a:pt x="5602479" y="7487"/>
                  </a:lnTo>
                  <a:lnTo>
                    <a:pt x="5602626" y="14236"/>
                  </a:lnTo>
                  <a:lnTo>
                    <a:pt x="5581049" y="14706"/>
                  </a:lnTo>
                  <a:close/>
                </a:path>
                <a:path w="5636259" h="136525">
                  <a:moveTo>
                    <a:pt x="5602626" y="14236"/>
                  </a:moveTo>
                  <a:lnTo>
                    <a:pt x="5602479" y="7487"/>
                  </a:lnTo>
                  <a:lnTo>
                    <a:pt x="5636229" y="7487"/>
                  </a:lnTo>
                  <a:lnTo>
                    <a:pt x="5636229" y="13503"/>
                  </a:lnTo>
                  <a:lnTo>
                    <a:pt x="5602626" y="14236"/>
                  </a:lnTo>
                  <a:close/>
                </a:path>
              </a:pathLst>
            </a:custGeom>
            <a:solidFill>
              <a:srgbClr val="000000">
                <a:alpha val="4039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537195" y="5067432"/>
              <a:ext cx="5636260" cy="1276350"/>
            </a:xfrm>
            <a:custGeom>
              <a:avLst/>
              <a:gdLst/>
              <a:ahLst/>
              <a:cxnLst/>
              <a:rect l="l" t="t" r="r" b="b"/>
              <a:pathLst>
                <a:path w="5636259" h="1276350">
                  <a:moveTo>
                    <a:pt x="0" y="0"/>
                  </a:moveTo>
                  <a:lnTo>
                    <a:pt x="0" y="1275745"/>
                  </a:lnTo>
                </a:path>
                <a:path w="5636259" h="1276350">
                  <a:moveTo>
                    <a:pt x="5636228" y="0"/>
                  </a:moveTo>
                  <a:lnTo>
                    <a:pt x="5636228" y="1275745"/>
                  </a:lnTo>
                </a:path>
                <a:path w="5636259" h="1276350">
                  <a:moveTo>
                    <a:pt x="0" y="0"/>
                  </a:moveTo>
                  <a:lnTo>
                    <a:pt x="5636228" y="0"/>
                  </a:lnTo>
                </a:path>
                <a:path w="5636259" h="1276350">
                  <a:moveTo>
                    <a:pt x="0" y="1275745"/>
                  </a:moveTo>
                  <a:lnTo>
                    <a:pt x="5636228" y="127574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06499" y="4683483"/>
            <a:ext cx="1052195" cy="187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Sales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Per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Capita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2024-04-23T03:18:30Z</dcterms:created>
  <dcterms:modified xsi:type="dcterms:W3CDTF">2024-04-23T03:18:30Z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2023-06-16T00:00:00Z</vt:filetime>
  </property>
  <property fmtid="{D5CDD505-2E9C-101B-9397-08002B2CF9AE}" pid="3" name="Creator">
    <vt:lpwstr>Tableau 20232.23.609.758</vt:lpwstr>
  </property>
  <property fmtid="{D5CDD505-2E9C-101B-9397-08002B2CF9AE}" pid="4" name="Producer">
    <vt:lpwstr>Qt 5.15.13</vt:lpwstr>
  </property>
  <property fmtid="{D5CDD505-2E9C-101B-9397-08002B2CF9AE}" pid="5" name="LastSaved">
    <vt:filetime>2023-06-16T00:00:00Z</vt:filetime>
  </property>
</Properties>
</file>