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UKBankCustomerSegmentation_16863599082670/Story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circles and a black background&#10;&#10;Description automatically generated">
            <a:extLst>
              <a:ext uri="{FF2B5EF4-FFF2-40B4-BE49-F238E27FC236}">
                <a16:creationId xmlns:a16="http://schemas.microsoft.com/office/drawing/2014/main" id="{0819B8F5-21AF-4C03-BECC-2BD590A96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26" b="123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B089C0A8-4FD3-4A3D-A949-6B21B3FD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/>
              <a:t>UK Bank Customer Segmentation</a:t>
            </a:r>
            <a:endParaRPr lang="en-gb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A084D04C-D5CF-424B-8A79-FA997DD3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4" y="0"/>
            <a:ext cx="106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2C655AF-0369-429D-9900-1B4B24855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4" y="0"/>
            <a:ext cx="106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9526CB10-827F-453C-8E3C-4069CE3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4" y="0"/>
            <a:ext cx="106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CAD34CF3-E67C-4775-86DB-4BD00D3B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4" y="0"/>
            <a:ext cx="106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463392C9-4E5C-4EED-9769-9E4CD8CC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4" y="0"/>
            <a:ext cx="106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UK Bank 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Bank Customer Segmentation</dc:title>
  <dc:creator/>
  <cp:lastModifiedBy>Tharindu Yakkala Arachchilage Don</cp:lastModifiedBy>
  <cp:revision>1</cp:revision>
  <dcterms:created xsi:type="dcterms:W3CDTF">2024-04-23T03:21:50Z</dcterms:created>
  <dcterms:modified xsi:type="dcterms:W3CDTF">2024-04-23T03:23:49Z</dcterms:modified>
</cp:coreProperties>
</file>