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4808160"/>
            <a:ext cx="914328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of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Yasas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the week of 2017-05-02 to 2017-05-05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1"/>
          <p:cNvPicPr/>
          <p:nvPr/>
        </p:nvPicPr>
        <p:blipFill>
          <a:blip r:embed="rId2"/>
          <a:stretch/>
        </p:blipFill>
        <p:spPr>
          <a:xfrm>
            <a:off x="3640320" y="952560"/>
            <a:ext cx="4910760" cy="1711080"/>
          </a:xfrm>
          <a:prstGeom prst="rect">
            <a:avLst/>
          </a:prstGeom>
          <a:ln w="9360"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1523880" y="2340720"/>
            <a:ext cx="914328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 in progress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1"/>
          <p:cNvGraphicFramePr/>
          <p:nvPr>
            <p:extLst>
              <p:ext uri="{D42A27DB-BD31-4B8C-83A1-F6EECF244321}">
                <p14:modId xmlns:p14="http://schemas.microsoft.com/office/powerpoint/2010/main" val="3469164133"/>
              </p:ext>
            </p:extLst>
          </p:nvPr>
        </p:nvGraphicFramePr>
        <p:xfrm>
          <a:off x="0" y="0"/>
          <a:ext cx="12205080" cy="1533277"/>
        </p:xfrm>
        <a:graphic>
          <a:graphicData uri="http://schemas.openxmlformats.org/drawingml/2006/table">
            <a:tbl>
              <a:tblPr/>
              <a:tblGrid>
                <a:gridCol w="205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4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JOB DETAILS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STATUS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TIME SPENT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(Hours)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DEADLINE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1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Alaris</a:t>
                      </a:r>
                      <a:endParaRPr lang="en-US" sz="16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Website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Backend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On Progress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32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  21st March – 25th March 2016</dc:title>
  <dc:creator>Thilina</dc:creator>
  <cp:lastModifiedBy>Yasas Malinga</cp:lastModifiedBy>
  <cp:revision>241</cp:revision>
  <dcterms:created xsi:type="dcterms:W3CDTF">2016-03-27T06:48:38Z</dcterms:created>
  <dcterms:modified xsi:type="dcterms:W3CDTF">2017-05-05T11:16:58Z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